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  <p:sldMasterId id="2147483874" r:id="rId2"/>
  </p:sldMasterIdLst>
  <p:notesMasterIdLst>
    <p:notesMasterId r:id="rId21"/>
  </p:notesMasterIdLst>
  <p:sldIdLst>
    <p:sldId id="455" r:id="rId3"/>
    <p:sldId id="456" r:id="rId4"/>
    <p:sldId id="462" r:id="rId5"/>
    <p:sldId id="463" r:id="rId6"/>
    <p:sldId id="457" r:id="rId7"/>
    <p:sldId id="458" r:id="rId8"/>
    <p:sldId id="464" r:id="rId9"/>
    <p:sldId id="466" r:id="rId10"/>
    <p:sldId id="459" r:id="rId11"/>
    <p:sldId id="465" r:id="rId12"/>
    <p:sldId id="460" r:id="rId13"/>
    <p:sldId id="467" r:id="rId14"/>
    <p:sldId id="468" r:id="rId15"/>
    <p:sldId id="469" r:id="rId16"/>
    <p:sldId id="470" r:id="rId17"/>
    <p:sldId id="471" r:id="rId18"/>
    <p:sldId id="461" r:id="rId19"/>
    <p:sldId id="296" r:id="rId20"/>
  </p:sldIdLst>
  <p:sldSz cx="9144000" cy="514826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DBE9CB8-94FF-FD4B-9C06-D36A12B7921C}">
          <p14:sldIdLst>
            <p14:sldId id="455"/>
            <p14:sldId id="456"/>
            <p14:sldId id="462"/>
            <p14:sldId id="463"/>
            <p14:sldId id="457"/>
            <p14:sldId id="458"/>
            <p14:sldId id="464"/>
            <p14:sldId id="466"/>
            <p14:sldId id="459"/>
            <p14:sldId id="465"/>
            <p14:sldId id="460"/>
            <p14:sldId id="467"/>
            <p14:sldId id="468"/>
            <p14:sldId id="469"/>
            <p14:sldId id="470"/>
            <p14:sldId id="471"/>
            <p14:sldId id="461"/>
          </p14:sldIdLst>
        </p14:section>
        <p14:section name="まとめ" id="{071F3F7C-9BCD-1C40-BE4F-813005A8F1D5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9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4266"/>
    <a:srgbClr val="0060A7"/>
    <a:srgbClr val="0000CC"/>
    <a:srgbClr val="1039C0"/>
    <a:srgbClr val="FFFFCC"/>
    <a:srgbClr val="FFFF99"/>
    <a:srgbClr val="66CCFC"/>
    <a:srgbClr val="E3E5FF"/>
    <a:srgbClr val="FFE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5633" autoAdjust="0"/>
  </p:normalViewPr>
  <p:slideViewPr>
    <p:cSldViewPr>
      <p:cViewPr varScale="1">
        <p:scale>
          <a:sx n="85" d="100"/>
          <a:sy n="85" d="100"/>
        </p:scale>
        <p:origin x="1238" y="62"/>
      </p:cViewPr>
      <p:guideLst>
        <p:guide orient="horz" pos="229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82"/>
    </p:cViewPr>
  </p:sorterViewPr>
  <p:notesViewPr>
    <p:cSldViewPr>
      <p:cViewPr varScale="1">
        <p:scale>
          <a:sx n="58" d="100"/>
          <a:sy n="58" d="100"/>
        </p:scale>
        <p:origin x="273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123" cy="494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178" y="0"/>
            <a:ext cx="2919123" cy="494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AE0B2-82AC-4021-B599-99E76EAF59BD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1233488"/>
            <a:ext cx="59102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869" y="4748817"/>
            <a:ext cx="5388026" cy="3884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2019"/>
            <a:ext cx="2919123" cy="494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178" y="9372019"/>
            <a:ext cx="2919123" cy="494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25F41-7864-42CE-B281-D5C5F1BA73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98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900" dirty="0" err="1"/>
              <a:t>conda</a:t>
            </a:r>
            <a:r>
              <a:rPr lang="en-US" altLang="ja-JP" sz="900" dirty="0"/>
              <a:t> install -c </a:t>
            </a:r>
            <a:r>
              <a:rPr lang="en-US" altLang="ja-JP" sz="900" dirty="0" err="1"/>
              <a:t>conda</a:t>
            </a:r>
            <a:r>
              <a:rPr lang="en-US" altLang="ja-JP" sz="900" dirty="0"/>
              <a:t>-forge </a:t>
            </a:r>
            <a:r>
              <a:rPr lang="en-US" altLang="ja-JP" sz="900" dirty="0" err="1"/>
              <a:t>ghostscript</a:t>
            </a:r>
            <a:r>
              <a:rPr lang="en-US" altLang="ja-JP" sz="900" dirty="0"/>
              <a:t> </a:t>
            </a:r>
            <a:endParaRPr kumimoji="1" lang="ja-JP" altLang="en-US" sz="9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25F41-7864-42CE-B281-D5C5F1BA732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570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25F41-7864-42CE-B281-D5C5F1BA732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836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25F41-7864-42CE-B281-D5C5F1BA732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680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25F41-7864-42CE-B281-D5C5F1BA732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615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25F41-7864-42CE-B281-D5C5F1BA732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145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25F41-7864-42CE-B281-D5C5F1BA732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019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Phi … feature function </a:t>
            </a:r>
            <a:r>
              <a:rPr kumimoji="1" lang="ja-JP" altLang="en-US" dirty="0"/>
              <a:t>を意味する。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25F41-7864-42CE-B281-D5C5F1BA732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16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Phi … feature function </a:t>
            </a:r>
            <a:r>
              <a:rPr kumimoji="1" lang="ja-JP" altLang="en-US" dirty="0"/>
              <a:t>を意味する。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25F41-7864-42CE-B281-D5C5F1BA732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28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25F41-7864-42CE-B281-D5C5F1BA732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049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25F41-7864-42CE-B281-D5C5F1BA732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729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Socher</a:t>
            </a:r>
            <a:r>
              <a:rPr kumimoji="1" lang="en-US" altLang="ja-JP" dirty="0"/>
              <a:t> </a:t>
            </a:r>
            <a:r>
              <a:rPr kumimoji="1" lang="ja-JP" altLang="en-US" dirty="0"/>
              <a:t>らの </a:t>
            </a:r>
            <a:r>
              <a:rPr kumimoji="1" lang="en-US" altLang="ja-JP" dirty="0"/>
              <a:t>NB </a:t>
            </a:r>
            <a:r>
              <a:rPr kumimoji="1" lang="ja-JP" altLang="en-US" dirty="0"/>
              <a:t>つよくない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25F41-7864-42CE-B281-D5C5F1BA732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449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25F41-7864-42CE-B281-D5C5F1BA732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421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000" dirty="0"/>
              <a:t>Positive/Negative Lexicon </a:t>
            </a:r>
            <a:r>
              <a:rPr kumimoji="1" lang="ja-JP" altLang="en-US" sz="1000" dirty="0"/>
              <a:t>にある単語のみで </a:t>
            </a:r>
            <a:r>
              <a:rPr kumimoji="1" lang="en-US" altLang="ja-JP" sz="1000" dirty="0"/>
              <a:t>filter </a:t>
            </a:r>
            <a:r>
              <a:rPr kumimoji="1" lang="ja-JP" altLang="en-US" sz="1000" dirty="0"/>
              <a:t>しているのだから、</a:t>
            </a:r>
            <a:r>
              <a:rPr kumimoji="1" lang="en-US" altLang="ja-JP" sz="1000" dirty="0"/>
              <a:t>neutral </a:t>
            </a:r>
            <a:r>
              <a:rPr kumimoji="1" lang="ja-JP" altLang="en-US" sz="1000" dirty="0"/>
              <a:t>が下がっているのは妥当だよね。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案外時間がかかるので </a:t>
            </a:r>
            <a:r>
              <a:rPr kumimoji="1" lang="en-US" altLang="ja-JP" sz="1000" dirty="0" err="1"/>
              <a:t>McNemar</a:t>
            </a:r>
            <a:r>
              <a:rPr kumimoji="1" lang="en-US" altLang="ja-JP" sz="1000" dirty="0"/>
              <a:t> </a:t>
            </a:r>
            <a:r>
              <a:rPr kumimoji="1" lang="ja-JP" altLang="en-US" sz="1000" dirty="0"/>
              <a:t>検定を採用</a:t>
            </a:r>
            <a:endParaRPr kumimoji="1" lang="en-US" altLang="ja-JP" sz="1000" dirty="0"/>
          </a:p>
          <a:p>
            <a:r>
              <a:rPr kumimoji="1" lang="en-US" altLang="ja-JP" sz="1000" dirty="0"/>
              <a:t>(</a:t>
            </a:r>
            <a:r>
              <a:rPr kumimoji="1" lang="ja-JP" altLang="en-US" sz="1000" dirty="0"/>
              <a:t>といっても</a:t>
            </a:r>
            <a:r>
              <a:rPr kumimoji="1" lang="en-US" altLang="ja-JP" sz="1000" dirty="0"/>
              <a:t>1</a:t>
            </a:r>
            <a:r>
              <a:rPr kumimoji="1" lang="ja-JP" altLang="en-US" sz="1000" dirty="0"/>
              <a:t>試行</a:t>
            </a:r>
            <a:r>
              <a:rPr kumimoji="1" lang="en-US" altLang="ja-JP" sz="1000" dirty="0"/>
              <a:t>40</a:t>
            </a:r>
            <a:r>
              <a:rPr kumimoji="1" lang="ja-JP" altLang="en-US" sz="1000" dirty="0"/>
              <a:t>秒くらいではあるが</a:t>
            </a:r>
            <a:r>
              <a:rPr kumimoji="1" lang="en-US" altLang="ja-JP" sz="1000" dirty="0"/>
              <a:t>…)</a:t>
            </a:r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帰無仮説</a:t>
            </a:r>
            <a:r>
              <a:rPr kumimoji="1" lang="en-US" altLang="ja-JP" sz="1000" dirty="0"/>
              <a:t>: </a:t>
            </a:r>
            <a:r>
              <a:rPr kumimoji="1" lang="ja-JP" altLang="en-US" sz="1000" dirty="0"/>
              <a:t>「</a:t>
            </a:r>
            <a:r>
              <a:rPr kumimoji="1" lang="en-US" altLang="ja-JP" sz="1000" dirty="0"/>
              <a:t>Baseline </a:t>
            </a:r>
            <a:r>
              <a:rPr kumimoji="1" lang="ja-JP" altLang="en-US" sz="1000" dirty="0"/>
              <a:t>のみ不正解」、「</a:t>
            </a:r>
            <a:r>
              <a:rPr kumimoji="1" lang="en-US" altLang="ja-JP" sz="1000" dirty="0"/>
              <a:t>Lexicon </a:t>
            </a:r>
            <a:r>
              <a:rPr kumimoji="1" lang="ja-JP" altLang="en-US" sz="1000" dirty="0"/>
              <a:t>のみで不正解」 の間に差がない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考えられること</a:t>
            </a:r>
            <a:r>
              <a:rPr kumimoji="1" lang="en-US" altLang="ja-JP" sz="1000" dirty="0"/>
              <a:t>:</a:t>
            </a:r>
          </a:p>
          <a:p>
            <a:pPr marL="171450" indent="-171450">
              <a:buFontTx/>
              <a:buChar char="-"/>
            </a:pPr>
            <a:r>
              <a:rPr kumimoji="1" lang="en-US" altLang="ja-JP" sz="1000" dirty="0" err="1"/>
              <a:t>Lexcion</a:t>
            </a:r>
            <a:r>
              <a:rPr kumimoji="1" lang="ja-JP" altLang="en-US" sz="1000" dirty="0"/>
              <a:t> による絞り込みはイマイチ</a:t>
            </a:r>
            <a:r>
              <a:rPr kumimoji="1" lang="en-US" altLang="ja-JP" sz="1000" dirty="0"/>
              <a:t>?</a:t>
            </a:r>
          </a:p>
          <a:p>
            <a:pPr marL="171450" indent="-171450">
              <a:buFontTx/>
              <a:buChar char="-"/>
            </a:pPr>
            <a:r>
              <a:rPr kumimoji="1" lang="en-US" altLang="ja-JP" sz="1000" dirty="0"/>
              <a:t>Neutral </a:t>
            </a:r>
            <a:r>
              <a:rPr kumimoji="1" lang="ja-JP" altLang="en-US" sz="1000" dirty="0"/>
              <a:t>の</a:t>
            </a:r>
            <a:r>
              <a:rPr kumimoji="1" lang="en-US" altLang="ja-JP" sz="1000" dirty="0"/>
              <a:t>Lexicon </a:t>
            </a:r>
            <a:r>
              <a:rPr kumimoji="1" lang="ja-JP" altLang="en-US" sz="1000" dirty="0"/>
              <a:t>も使ってみないと何とも言えない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25F41-7864-42CE-B281-D5C5F1BA732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383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25F41-7864-42CE-B281-D5C5F1BA732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04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98613"/>
            <a:ext cx="5029200" cy="1104900"/>
          </a:xfrm>
        </p:spPr>
        <p:txBody>
          <a:bodyPr anchor="b"/>
          <a:lstStyle>
            <a:lvl1pPr>
              <a:lnSpc>
                <a:spcPct val="90000"/>
              </a:lnSpc>
              <a:defRPr sz="3600">
                <a:latin typeface="+mn-ea"/>
                <a:ea typeface="+mn-ea"/>
              </a:defRPr>
            </a:lvl1pPr>
          </a:lstStyle>
          <a:p>
            <a:pPr lvl="0"/>
            <a:r>
              <a:rPr lang="en-US" altLang="ja-JP" noProof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917825"/>
            <a:ext cx="5029200" cy="13144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ja-JP" noProof="0" dirty="0"/>
              <a:t>Click to edit Master subtitle style</a:t>
            </a:r>
          </a:p>
        </p:txBody>
      </p:sp>
      <p:pic>
        <p:nvPicPr>
          <p:cNvPr id="18444" name="Picture 12" descr="Internal_logo_widescreen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9" name="Picture 13" descr="IBM_logo_green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4533900"/>
            <a:ext cx="609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2286000" cy="51482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287066"/>
            <a:ext cx="1857375" cy="2288117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5750" y="165889"/>
            <a:ext cx="1857375" cy="514826"/>
          </a:xfrm>
        </p:spPr>
        <p:txBody>
          <a:bodyPr tIns="0">
            <a:no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572000" y="1287066"/>
            <a:ext cx="2143125" cy="3289168"/>
          </a:xfrm>
        </p:spPr>
        <p:txBody>
          <a:bodyPr t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2428875" y="1287066"/>
            <a:ext cx="2000250" cy="3289168"/>
          </a:xfrm>
        </p:spPr>
        <p:txBody>
          <a:bodyPr t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858000" y="1287066"/>
            <a:ext cx="2143125" cy="3289168"/>
          </a:xfrm>
        </p:spPr>
        <p:txBody>
          <a:bodyPr t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285750" y="4576234"/>
            <a:ext cx="1885951" cy="303175"/>
          </a:xfrm>
        </p:spPr>
        <p:txBody>
          <a:bodyPr tIns="0" anchor="b"/>
          <a:lstStyle>
            <a:lvl1pPr>
              <a:defRPr sz="500" b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71500" y="4941856"/>
            <a:ext cx="1695844" cy="137985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250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4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499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4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4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4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12 March 2020</a:t>
              </a:fld>
              <a:endParaRPr lang="en-US" sz="4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284287" y="4938189"/>
            <a:ext cx="204924" cy="13703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5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5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1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2286000" cy="51482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287066"/>
            <a:ext cx="1857375" cy="2288117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5750" y="165889"/>
            <a:ext cx="1857375" cy="514826"/>
          </a:xfrm>
        </p:spPr>
        <p:txBody>
          <a:bodyPr tIns="0">
            <a:no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572000" y="1287066"/>
            <a:ext cx="2143125" cy="3289168"/>
          </a:xfrm>
        </p:spPr>
        <p:txBody>
          <a:bodyPr t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2428875" y="1287066"/>
            <a:ext cx="2000250" cy="3289168"/>
          </a:xfrm>
        </p:spPr>
        <p:txBody>
          <a:bodyPr t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858000" y="0"/>
            <a:ext cx="2286000" cy="5148263"/>
          </a:xfrm>
        </p:spPr>
        <p:txBody>
          <a:bodyPr lIns="228600" tIns="2057400" rIns="9144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285750" y="4576234"/>
            <a:ext cx="1885951" cy="303175"/>
          </a:xfrm>
        </p:spPr>
        <p:txBody>
          <a:bodyPr tIns="0" anchor="b"/>
          <a:lstStyle>
            <a:lvl1pPr>
              <a:defRPr sz="500" b="0">
                <a:solidFill>
                  <a:schemeClr val="tx1">
                    <a:alpha val="70000"/>
                  </a:schemeClr>
                </a:solidFill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71500" y="4941856"/>
            <a:ext cx="1695844" cy="137985"/>
            <a:chOff x="914400" y="7899655"/>
            <a:chExt cx="2713350" cy="220571"/>
          </a:xfrm>
        </p:grpSpPr>
        <p:sp>
          <p:nvSpPr>
            <p:cNvPr id="14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250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4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499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4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4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4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12 March 2020</a:t>
              </a:fld>
              <a:endParaRPr lang="en-US" sz="4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284287" y="4938189"/>
            <a:ext cx="204924" cy="13703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5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5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4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572000" cy="51482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87066"/>
            <a:ext cx="4114800" cy="3289168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714875" y="1287066"/>
            <a:ext cx="4114800" cy="3289168"/>
          </a:xfrm>
          <a:prstGeom prst="rect">
            <a:avLst/>
          </a:prstGeom>
        </p:spPr>
        <p:txBody>
          <a:bodyPr t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4265" y="4890859"/>
            <a:ext cx="353824" cy="143007"/>
          </a:xfrm>
          <a:prstGeom prst="rect">
            <a:avLst/>
          </a:prstGeom>
        </p:spPr>
      </p:pic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0" y="4593394"/>
            <a:ext cx="4171950" cy="286015"/>
          </a:xfrm>
          <a:prstGeom prst="rect">
            <a:avLst/>
          </a:prstGeom>
        </p:spPr>
        <p:txBody>
          <a:bodyPr tIns="0" anchor="b"/>
          <a:lstStyle>
            <a:lvl1pPr>
              <a:defRPr sz="500" b="0">
                <a:solidFill>
                  <a:schemeClr val="tx1">
                    <a:alpha val="70000"/>
                  </a:schemeClr>
                </a:solidFill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5750" y="165888"/>
            <a:ext cx="4114800" cy="171609"/>
          </a:xfrm>
        </p:spPr>
        <p:txBody>
          <a:bodyPr tIns="0">
            <a:no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08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4DC7-E294-4FC5-92C8-28E56DF6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4A6DFCE1-19DB-4021-809F-E23B63321F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750" y="165888"/>
            <a:ext cx="4114800" cy="171609"/>
          </a:xfrm>
        </p:spPr>
        <p:txBody>
          <a:bodyPr tIns="0">
            <a:no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077A73-CE9D-4200-B956-02C7E480F276}"/>
              </a:ext>
            </a:extLst>
          </p:cNvPr>
          <p:cNvCxnSpPr>
            <a:cxnSpLocks/>
            <a:stCxn id="5" idx="6"/>
            <a:endCxn id="7" idx="2"/>
          </p:cNvCxnSpPr>
          <p:nvPr userDrawn="1"/>
        </p:nvCxnSpPr>
        <p:spPr>
          <a:xfrm>
            <a:off x="367685" y="1291833"/>
            <a:ext cx="5644403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D192E24-1B4D-4868-BBE2-529B7CC428CC}"/>
              </a:ext>
            </a:extLst>
          </p:cNvPr>
          <p:cNvSpPr/>
          <p:nvPr userDrawn="1"/>
        </p:nvSpPr>
        <p:spPr>
          <a:xfrm>
            <a:off x="223708" y="1219778"/>
            <a:ext cx="143976" cy="1441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1EDDD-7407-42BD-98BE-273D00618958}"/>
              </a:ext>
            </a:extLst>
          </p:cNvPr>
          <p:cNvSpPr/>
          <p:nvPr userDrawn="1"/>
        </p:nvSpPr>
        <p:spPr>
          <a:xfrm>
            <a:off x="3117898" y="1219778"/>
            <a:ext cx="143976" cy="1441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A987B2-2072-4580-94A4-AAF99736430A}"/>
              </a:ext>
            </a:extLst>
          </p:cNvPr>
          <p:cNvSpPr/>
          <p:nvPr userDrawn="1"/>
        </p:nvSpPr>
        <p:spPr>
          <a:xfrm>
            <a:off x="6012087" y="1219778"/>
            <a:ext cx="143976" cy="1441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 Placeholder 28">
            <a:extLst>
              <a:ext uri="{FF2B5EF4-FFF2-40B4-BE49-F238E27FC236}">
                <a16:creationId xmlns:a16="http://schemas.microsoft.com/office/drawing/2014/main" id="{BBCE1737-1803-48A3-8A22-64F07D63F35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34837" y="1430095"/>
            <a:ext cx="2699677" cy="156913"/>
          </a:xfrm>
        </p:spPr>
        <p:txBody>
          <a:bodyPr tIns="0" anchor="t"/>
          <a:lstStyle>
            <a:lvl1pPr>
              <a:defRPr sz="125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340C4AB1-20A4-4EA2-9316-C4820412A08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47157" y="1430095"/>
            <a:ext cx="2699677" cy="156913"/>
          </a:xfrm>
        </p:spPr>
        <p:txBody>
          <a:bodyPr tIns="0" anchor="t"/>
          <a:lstStyle>
            <a:lvl1pPr>
              <a:defRPr sz="125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6042375F-F300-416A-93CA-7A77E779021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059477" y="1430095"/>
            <a:ext cx="2699677" cy="156913"/>
          </a:xfrm>
        </p:spPr>
        <p:txBody>
          <a:bodyPr tIns="0" anchor="t"/>
          <a:lstStyle>
            <a:lvl1pPr>
              <a:defRPr sz="125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1" name="Text Placeholder 56">
            <a:extLst>
              <a:ext uri="{FF2B5EF4-FFF2-40B4-BE49-F238E27FC236}">
                <a16:creationId xmlns:a16="http://schemas.microsoft.com/office/drawing/2014/main" id="{7804B8DF-8442-4219-9E72-745CFEEEDE8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42857" y="2605453"/>
            <a:ext cx="2691657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E949877A-9E89-4948-80A7-09CF82F466D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40709" y="2282478"/>
            <a:ext cx="2694515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3" name="Text Placeholder 56">
            <a:extLst>
              <a:ext uri="{FF2B5EF4-FFF2-40B4-BE49-F238E27FC236}">
                <a16:creationId xmlns:a16="http://schemas.microsoft.com/office/drawing/2014/main" id="{C9F610E1-C633-4A8A-8A06-F8D7B563522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246102" y="3895280"/>
            <a:ext cx="2687338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97D6A2AD-DE4E-4936-873D-11D5CFB07D5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43954" y="3572304"/>
            <a:ext cx="2690195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5" name="Shape 622">
            <a:extLst>
              <a:ext uri="{FF2B5EF4-FFF2-40B4-BE49-F238E27FC236}">
                <a16:creationId xmlns:a16="http://schemas.microsoft.com/office/drawing/2014/main" id="{D0ACB463-81B2-43E2-91C2-CBB4E9376EA7}"/>
              </a:ext>
            </a:extLst>
          </p:cNvPr>
          <p:cNvSpPr/>
          <p:nvPr userDrawn="1"/>
        </p:nvSpPr>
        <p:spPr>
          <a:xfrm>
            <a:off x="246102" y="2182051"/>
            <a:ext cx="8607862" cy="0"/>
          </a:xfrm>
          <a:prstGeom prst="line">
            <a:avLst/>
          </a:prstGeom>
          <a:ln>
            <a:solidFill>
              <a:srgbClr val="A6AAA9"/>
            </a:solidFill>
            <a:custDash>
              <a:ds d="200000" sp="200000"/>
            </a:custDash>
            <a:miter lim="400000"/>
            <a:headEnd type="none"/>
          </a:ln>
        </p:spPr>
        <p:txBody>
          <a:bodyPr lIns="33671" tIns="33671" rIns="33671" bIns="33671"/>
          <a:lstStyle/>
          <a:p>
            <a:pPr defTabSz="914355" hangingPunct="0">
              <a:defRPr>
                <a:solidFill>
                  <a:srgbClr val="6D6E70"/>
                </a:solidFill>
              </a:defRPr>
            </a:pPr>
            <a:endParaRPr sz="800" b="0" kern="0" dirty="0">
              <a:solidFill>
                <a:srgbClr val="6D6E70"/>
              </a:solidFill>
              <a:latin typeface="+mj-lt"/>
              <a:cs typeface="Helvetica"/>
              <a:sym typeface="Helvetica"/>
            </a:endParaRP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6172FD18-74A5-4EA7-BF7B-558578A158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0709" y="2127033"/>
            <a:ext cx="971550" cy="104547"/>
          </a:xfrm>
          <a:solidFill>
            <a:schemeClr val="bg2"/>
          </a:solidFill>
          <a:ln>
            <a:noFill/>
          </a:ln>
        </p:spPr>
        <p:txBody>
          <a:bodyPr tIns="0"/>
          <a:lstStyle>
            <a:lvl1pPr algn="l">
              <a:defRPr sz="750" b="1" cap="all" baseline="0">
                <a:solidFill>
                  <a:schemeClr val="tx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7" name="Shape 622">
            <a:extLst>
              <a:ext uri="{FF2B5EF4-FFF2-40B4-BE49-F238E27FC236}">
                <a16:creationId xmlns:a16="http://schemas.microsoft.com/office/drawing/2014/main" id="{70C76A65-9A3D-4E0F-9D8B-DF657E3FA775}"/>
              </a:ext>
            </a:extLst>
          </p:cNvPr>
          <p:cNvSpPr/>
          <p:nvPr userDrawn="1"/>
        </p:nvSpPr>
        <p:spPr>
          <a:xfrm>
            <a:off x="246101" y="3463820"/>
            <a:ext cx="8607863" cy="0"/>
          </a:xfrm>
          <a:prstGeom prst="line">
            <a:avLst/>
          </a:prstGeom>
          <a:ln>
            <a:solidFill>
              <a:srgbClr val="A6AAA9"/>
            </a:solidFill>
            <a:custDash>
              <a:ds d="200000" sp="200000"/>
            </a:custDash>
            <a:miter lim="400000"/>
            <a:headEnd type="none"/>
          </a:ln>
        </p:spPr>
        <p:txBody>
          <a:bodyPr lIns="33671" tIns="33671" rIns="33671" bIns="33671"/>
          <a:lstStyle/>
          <a:p>
            <a:pPr defTabSz="914355" hangingPunct="0">
              <a:defRPr>
                <a:solidFill>
                  <a:srgbClr val="6D6E70"/>
                </a:solidFill>
              </a:defRPr>
            </a:pPr>
            <a:endParaRPr sz="800" kern="0" dirty="0">
              <a:solidFill>
                <a:srgbClr val="6D6E70"/>
              </a:solidFill>
              <a:latin typeface="+mj-lt"/>
              <a:cs typeface="Helvetica"/>
              <a:sym typeface="Helvetica"/>
            </a:endParaRP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64DDA646-8882-4B2B-8816-F2DA8B6E51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4322" y="3404681"/>
            <a:ext cx="971550" cy="110037"/>
          </a:xfrm>
          <a:solidFill>
            <a:schemeClr val="bg2"/>
          </a:solidFill>
        </p:spPr>
        <p:txBody>
          <a:bodyPr tIns="0"/>
          <a:lstStyle>
            <a:lvl1pPr algn="l">
              <a:defRPr sz="750" b="1" cap="all" baseline="0">
                <a:solidFill>
                  <a:schemeClr val="tx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9" name="Shape 619">
            <a:extLst>
              <a:ext uri="{FF2B5EF4-FFF2-40B4-BE49-F238E27FC236}">
                <a16:creationId xmlns:a16="http://schemas.microsoft.com/office/drawing/2014/main" id="{90741C4B-F56A-4496-B3C2-5DDAADC929FB}"/>
              </a:ext>
            </a:extLst>
          </p:cNvPr>
          <p:cNvSpPr/>
          <p:nvPr userDrawn="1"/>
        </p:nvSpPr>
        <p:spPr>
          <a:xfrm>
            <a:off x="234840" y="4621824"/>
            <a:ext cx="5880211" cy="0"/>
          </a:xfrm>
          <a:prstGeom prst="line">
            <a:avLst/>
          </a:prstGeom>
          <a:ln w="6350">
            <a:solidFill>
              <a:schemeClr val="accent2"/>
            </a:solidFill>
            <a:miter lim="400000"/>
            <a:headEnd type="none" w="med" len="med"/>
            <a:tailEnd type="arrow" w="med" len="med"/>
          </a:ln>
        </p:spPr>
        <p:txBody>
          <a:bodyPr lIns="33671" tIns="33671" rIns="33671" bIns="33671"/>
          <a:lstStyle/>
          <a:p>
            <a:pPr defTabSz="914355" hangingPunct="0">
              <a:defRPr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788" kern="0" dirty="0">
              <a:solidFill>
                <a:srgbClr val="6D6E70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CEE7364-A984-4C4D-BAE3-5A1594A6BFB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7176" y="4566805"/>
            <a:ext cx="1192050" cy="109852"/>
          </a:xfrm>
          <a:solidFill>
            <a:schemeClr val="bg2"/>
          </a:solidFill>
        </p:spPr>
        <p:txBody>
          <a:bodyPr tIns="0"/>
          <a:lstStyle>
            <a:lvl1pPr algn="l">
              <a:defRPr sz="750" b="1" cap="all" baseline="0">
                <a:solidFill>
                  <a:srgbClr val="0064FF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21" name="Text Placeholder 56">
            <a:extLst>
              <a:ext uri="{FF2B5EF4-FFF2-40B4-BE49-F238E27FC236}">
                <a16:creationId xmlns:a16="http://schemas.microsoft.com/office/drawing/2014/main" id="{6D14D917-8B30-46EF-B8E1-48B2A7C67AB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149305" y="2605453"/>
            <a:ext cx="2691657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8">
            <a:extLst>
              <a:ext uri="{FF2B5EF4-FFF2-40B4-BE49-F238E27FC236}">
                <a16:creationId xmlns:a16="http://schemas.microsoft.com/office/drawing/2014/main" id="{F43B83C7-105C-4A5A-99C1-00C0594F58AE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3147156" y="2282478"/>
            <a:ext cx="2694515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5091A5D3-B920-45FF-88C2-45049BB31A1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3152549" y="3895280"/>
            <a:ext cx="2687338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8">
            <a:extLst>
              <a:ext uri="{FF2B5EF4-FFF2-40B4-BE49-F238E27FC236}">
                <a16:creationId xmlns:a16="http://schemas.microsoft.com/office/drawing/2014/main" id="{E885935B-CF55-4792-B574-26492D05D70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150401" y="3572304"/>
            <a:ext cx="2690195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C29335CB-A8C2-4091-87E1-3709FB13B86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066787" y="2605453"/>
            <a:ext cx="2691657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28">
            <a:extLst>
              <a:ext uri="{FF2B5EF4-FFF2-40B4-BE49-F238E27FC236}">
                <a16:creationId xmlns:a16="http://schemas.microsoft.com/office/drawing/2014/main" id="{307E9F07-5646-455B-91A6-39C48E933596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064639" y="2282478"/>
            <a:ext cx="2694515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C9303D92-1370-4B71-81E9-FEDC7B88C7C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070032" y="3895280"/>
            <a:ext cx="2687338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F39FAF31-6CCD-44FE-B2B1-E3AB92EFCD3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067884" y="3572304"/>
            <a:ext cx="2690195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45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4DC7-E294-4FC5-92C8-28E56DF6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4A6DFCE1-19DB-4021-809F-E23B63321F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750" y="165888"/>
            <a:ext cx="4114800" cy="171609"/>
          </a:xfrm>
        </p:spPr>
        <p:txBody>
          <a:bodyPr tIns="0">
            <a:no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F6794E-61E1-4789-99C0-938D21CE5D41}"/>
              </a:ext>
            </a:extLst>
          </p:cNvPr>
          <p:cNvCxnSpPr>
            <a:cxnSpLocks/>
            <a:endCxn id="34" idx="2"/>
          </p:cNvCxnSpPr>
          <p:nvPr userDrawn="1"/>
        </p:nvCxnSpPr>
        <p:spPr>
          <a:xfrm>
            <a:off x="237997" y="1291833"/>
            <a:ext cx="6514639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93448EC-A9CF-40E5-B5C9-D675E429083B}"/>
              </a:ext>
            </a:extLst>
          </p:cNvPr>
          <p:cNvSpPr/>
          <p:nvPr userDrawn="1"/>
        </p:nvSpPr>
        <p:spPr>
          <a:xfrm>
            <a:off x="223708" y="1219778"/>
            <a:ext cx="143976" cy="1441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7F5E54D-DBFE-47F5-96DE-8F3E9B79E139}"/>
              </a:ext>
            </a:extLst>
          </p:cNvPr>
          <p:cNvSpPr/>
          <p:nvPr userDrawn="1"/>
        </p:nvSpPr>
        <p:spPr>
          <a:xfrm>
            <a:off x="2400017" y="1219778"/>
            <a:ext cx="143976" cy="1441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E34664-5384-4639-8DC0-4DD33752CDE0}"/>
              </a:ext>
            </a:extLst>
          </p:cNvPr>
          <p:cNvSpPr/>
          <p:nvPr userDrawn="1"/>
        </p:nvSpPr>
        <p:spPr>
          <a:xfrm>
            <a:off x="4576326" y="1219778"/>
            <a:ext cx="143976" cy="1441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E755A64-06AF-41BC-8DFF-EBEE76105D5A}"/>
              </a:ext>
            </a:extLst>
          </p:cNvPr>
          <p:cNvSpPr/>
          <p:nvPr userDrawn="1"/>
        </p:nvSpPr>
        <p:spPr>
          <a:xfrm>
            <a:off x="6752636" y="1219778"/>
            <a:ext cx="143976" cy="1441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6909BE62-9FE9-437F-9BB0-78521A2E067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99262" y="1430095"/>
            <a:ext cx="2030138" cy="156913"/>
          </a:xfrm>
        </p:spPr>
        <p:txBody>
          <a:bodyPr tIns="0" anchor="t"/>
          <a:lstStyle>
            <a:lvl1pPr>
              <a:defRPr sz="125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36" name="Text Placeholder 28">
            <a:extLst>
              <a:ext uri="{FF2B5EF4-FFF2-40B4-BE49-F238E27FC236}">
                <a16:creationId xmlns:a16="http://schemas.microsoft.com/office/drawing/2014/main" id="{57E28E48-9EC8-41A6-BEC7-25D3F2021C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34837" y="1430095"/>
            <a:ext cx="2030138" cy="156913"/>
          </a:xfrm>
        </p:spPr>
        <p:txBody>
          <a:bodyPr tIns="0" anchor="t"/>
          <a:lstStyle>
            <a:lvl1pPr>
              <a:defRPr sz="125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2E3B96EF-77B1-4DBB-B734-A07D1E71C75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403689" y="1430095"/>
            <a:ext cx="2030138" cy="156913"/>
          </a:xfrm>
        </p:spPr>
        <p:txBody>
          <a:bodyPr tIns="0" anchor="t"/>
          <a:lstStyle>
            <a:lvl1pPr>
              <a:defRPr sz="125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FD24E3A1-A77F-401C-8BEB-445FA6C7866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765337" y="1430095"/>
            <a:ext cx="2030138" cy="156913"/>
          </a:xfrm>
        </p:spPr>
        <p:txBody>
          <a:bodyPr tIns="0" anchor="t"/>
          <a:lstStyle>
            <a:lvl1pPr>
              <a:defRPr sz="125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39" name="Text Placeholder 56">
            <a:extLst>
              <a:ext uri="{FF2B5EF4-FFF2-40B4-BE49-F238E27FC236}">
                <a16:creationId xmlns:a16="http://schemas.microsoft.com/office/drawing/2014/main" id="{A27FA8D9-1FC6-4FFB-8229-39874399B1D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42857" y="2605453"/>
            <a:ext cx="2022119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3FA59036-5717-4F69-8FA0-53F1625A811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40709" y="2282478"/>
            <a:ext cx="2024266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41" name="Text Placeholder 56">
            <a:extLst>
              <a:ext uri="{FF2B5EF4-FFF2-40B4-BE49-F238E27FC236}">
                <a16:creationId xmlns:a16="http://schemas.microsoft.com/office/drawing/2014/main" id="{2D4751B8-BA42-478D-B061-C6F8D3EB996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246101" y="3895280"/>
            <a:ext cx="2018874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28">
            <a:extLst>
              <a:ext uri="{FF2B5EF4-FFF2-40B4-BE49-F238E27FC236}">
                <a16:creationId xmlns:a16="http://schemas.microsoft.com/office/drawing/2014/main" id="{73DF4081-003E-4898-8533-CF5E579564D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43953" y="3572304"/>
            <a:ext cx="2021021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43" name="Shape 622">
            <a:extLst>
              <a:ext uri="{FF2B5EF4-FFF2-40B4-BE49-F238E27FC236}">
                <a16:creationId xmlns:a16="http://schemas.microsoft.com/office/drawing/2014/main" id="{EB113C91-5A78-4CE5-9CE6-0152BB7B9195}"/>
              </a:ext>
            </a:extLst>
          </p:cNvPr>
          <p:cNvSpPr/>
          <p:nvPr userDrawn="1"/>
        </p:nvSpPr>
        <p:spPr>
          <a:xfrm>
            <a:off x="246102" y="2182051"/>
            <a:ext cx="8607862" cy="0"/>
          </a:xfrm>
          <a:prstGeom prst="line">
            <a:avLst/>
          </a:prstGeom>
          <a:ln>
            <a:solidFill>
              <a:srgbClr val="A6AAA9"/>
            </a:solidFill>
            <a:custDash>
              <a:ds d="200000" sp="200000"/>
            </a:custDash>
            <a:miter lim="400000"/>
            <a:headEnd type="none"/>
          </a:ln>
        </p:spPr>
        <p:txBody>
          <a:bodyPr lIns="33671" tIns="33671" rIns="33671" bIns="33671"/>
          <a:lstStyle/>
          <a:p>
            <a:pPr defTabSz="914355" hangingPunct="0">
              <a:defRPr>
                <a:solidFill>
                  <a:srgbClr val="6D6E70"/>
                </a:solidFill>
              </a:defRPr>
            </a:pPr>
            <a:endParaRPr sz="800" b="0" kern="0" dirty="0">
              <a:solidFill>
                <a:srgbClr val="6D6E70"/>
              </a:solidFill>
              <a:latin typeface="+mj-lt"/>
              <a:cs typeface="Helvetica"/>
              <a:sym typeface="Helvetica"/>
            </a:endParaRP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90B73926-AB5C-4625-88C5-D883EC6E24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0709" y="2127032"/>
            <a:ext cx="914400" cy="119137"/>
          </a:xfrm>
          <a:solidFill>
            <a:schemeClr val="bg2"/>
          </a:solidFill>
          <a:ln>
            <a:noFill/>
          </a:ln>
        </p:spPr>
        <p:txBody>
          <a:bodyPr tIns="0"/>
          <a:lstStyle>
            <a:lvl1pPr algn="l">
              <a:defRPr sz="750" b="1" cap="all" baseline="0">
                <a:solidFill>
                  <a:schemeClr val="tx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45" name="Shape 622">
            <a:extLst>
              <a:ext uri="{FF2B5EF4-FFF2-40B4-BE49-F238E27FC236}">
                <a16:creationId xmlns:a16="http://schemas.microsoft.com/office/drawing/2014/main" id="{088E7D1C-8B4A-48F4-8CAD-3FA7FAE3F1AC}"/>
              </a:ext>
            </a:extLst>
          </p:cNvPr>
          <p:cNvSpPr/>
          <p:nvPr userDrawn="1"/>
        </p:nvSpPr>
        <p:spPr>
          <a:xfrm>
            <a:off x="246101" y="3463820"/>
            <a:ext cx="8607863" cy="0"/>
          </a:xfrm>
          <a:prstGeom prst="line">
            <a:avLst/>
          </a:prstGeom>
          <a:ln>
            <a:solidFill>
              <a:srgbClr val="A6AAA9"/>
            </a:solidFill>
            <a:custDash>
              <a:ds d="200000" sp="200000"/>
            </a:custDash>
            <a:miter lim="400000"/>
            <a:headEnd type="none"/>
          </a:ln>
        </p:spPr>
        <p:txBody>
          <a:bodyPr lIns="33671" tIns="33671" rIns="33671" bIns="33671"/>
          <a:lstStyle/>
          <a:p>
            <a:pPr defTabSz="914355" hangingPunct="0">
              <a:defRPr>
                <a:solidFill>
                  <a:srgbClr val="6D6E70"/>
                </a:solidFill>
              </a:defRPr>
            </a:pPr>
            <a:endParaRPr sz="800" kern="0" dirty="0">
              <a:solidFill>
                <a:srgbClr val="6D6E70"/>
              </a:solidFill>
              <a:latin typeface="+mj-lt"/>
              <a:cs typeface="Helvetica"/>
              <a:sym typeface="Helvetica"/>
            </a:endParaRP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E9B84B52-AA61-4756-99C5-BD5ACA42B88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4322" y="3404681"/>
            <a:ext cx="914400" cy="110037"/>
          </a:xfrm>
          <a:solidFill>
            <a:schemeClr val="bg2"/>
          </a:solidFill>
        </p:spPr>
        <p:txBody>
          <a:bodyPr tIns="0"/>
          <a:lstStyle>
            <a:lvl1pPr algn="l">
              <a:defRPr sz="750" b="1" cap="all" baseline="0">
                <a:solidFill>
                  <a:schemeClr val="tx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47" name="Text Placeholder 56">
            <a:extLst>
              <a:ext uri="{FF2B5EF4-FFF2-40B4-BE49-F238E27FC236}">
                <a16:creationId xmlns:a16="http://schemas.microsoft.com/office/drawing/2014/main" id="{9BCD1D70-5A35-4A22-87B8-92EAC736FE3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411707" y="2605453"/>
            <a:ext cx="2022119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8">
            <a:extLst>
              <a:ext uri="{FF2B5EF4-FFF2-40B4-BE49-F238E27FC236}">
                <a16:creationId xmlns:a16="http://schemas.microsoft.com/office/drawing/2014/main" id="{EAA4E761-DD0D-414B-B1F4-8E7CC7AEB6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409560" y="2282478"/>
            <a:ext cx="2024266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49" name="Text Placeholder 56">
            <a:extLst>
              <a:ext uri="{FF2B5EF4-FFF2-40B4-BE49-F238E27FC236}">
                <a16:creationId xmlns:a16="http://schemas.microsoft.com/office/drawing/2014/main" id="{2DC1C0A4-1A2B-4A21-B0C7-1D9BF3B9094A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2414952" y="3895280"/>
            <a:ext cx="2018874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8C83FAC0-89D0-412D-BC29-8CCF6D3F6C9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2412805" y="3572304"/>
            <a:ext cx="2021021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51" name="Text Placeholder 56">
            <a:extLst>
              <a:ext uri="{FF2B5EF4-FFF2-40B4-BE49-F238E27FC236}">
                <a16:creationId xmlns:a16="http://schemas.microsoft.com/office/drawing/2014/main" id="{99AF76B1-8F36-4F6D-BC92-4F132647FAB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607282" y="2605453"/>
            <a:ext cx="2022119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ED784EA0-E79D-4412-8C8A-D682E23306F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605134" y="2282478"/>
            <a:ext cx="2024266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53" name="Text Placeholder 56">
            <a:extLst>
              <a:ext uri="{FF2B5EF4-FFF2-40B4-BE49-F238E27FC236}">
                <a16:creationId xmlns:a16="http://schemas.microsoft.com/office/drawing/2014/main" id="{6BCD22E3-F72B-46BF-8F00-D5019296915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610526" y="3895280"/>
            <a:ext cx="2018874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28">
            <a:extLst>
              <a:ext uri="{FF2B5EF4-FFF2-40B4-BE49-F238E27FC236}">
                <a16:creationId xmlns:a16="http://schemas.microsoft.com/office/drawing/2014/main" id="{8F5D23AB-0622-4134-9FCA-78C24A510D1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608378" y="3572304"/>
            <a:ext cx="2021021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55" name="Text Placeholder 56">
            <a:extLst>
              <a:ext uri="{FF2B5EF4-FFF2-40B4-BE49-F238E27FC236}">
                <a16:creationId xmlns:a16="http://schemas.microsoft.com/office/drawing/2014/main" id="{1C7AB4FA-7DC1-41BC-B154-3D8C5B368CD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773834" y="2605453"/>
            <a:ext cx="2022119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6" name="Text Placeholder 28">
            <a:extLst>
              <a:ext uri="{FF2B5EF4-FFF2-40B4-BE49-F238E27FC236}">
                <a16:creationId xmlns:a16="http://schemas.microsoft.com/office/drawing/2014/main" id="{EE69E1DD-E224-4C23-9B1A-1CF5C9FE202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771686" y="2282478"/>
            <a:ext cx="2024266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32DD05C1-6853-43F9-BF75-4DABB05B38D0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777078" y="3895280"/>
            <a:ext cx="2018874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8" name="Text Placeholder 28">
            <a:extLst>
              <a:ext uri="{FF2B5EF4-FFF2-40B4-BE49-F238E27FC236}">
                <a16:creationId xmlns:a16="http://schemas.microsoft.com/office/drawing/2014/main" id="{6BDCCBDB-AD26-440E-AD71-404D0E4F689A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6774931" y="3572304"/>
            <a:ext cx="2021021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59" name="Shape 619">
            <a:extLst>
              <a:ext uri="{FF2B5EF4-FFF2-40B4-BE49-F238E27FC236}">
                <a16:creationId xmlns:a16="http://schemas.microsoft.com/office/drawing/2014/main" id="{8B61A50B-12CA-4ACB-AAE4-6758130A332F}"/>
              </a:ext>
            </a:extLst>
          </p:cNvPr>
          <p:cNvSpPr/>
          <p:nvPr userDrawn="1"/>
        </p:nvSpPr>
        <p:spPr>
          <a:xfrm>
            <a:off x="234840" y="4621824"/>
            <a:ext cx="6594586" cy="0"/>
          </a:xfrm>
          <a:prstGeom prst="line">
            <a:avLst/>
          </a:prstGeom>
          <a:ln w="6350">
            <a:solidFill>
              <a:schemeClr val="accent2"/>
            </a:solidFill>
            <a:miter lim="400000"/>
            <a:headEnd type="none" w="med" len="med"/>
            <a:tailEnd type="arrow" w="med" len="med"/>
          </a:ln>
        </p:spPr>
        <p:txBody>
          <a:bodyPr lIns="33671" tIns="33671" rIns="33671" bIns="33671"/>
          <a:lstStyle/>
          <a:p>
            <a:pPr defTabSz="914355" hangingPunct="0">
              <a:defRPr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788" kern="0" dirty="0">
              <a:solidFill>
                <a:srgbClr val="6D6E70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60" name="Text Placeholder 28">
            <a:extLst>
              <a:ext uri="{FF2B5EF4-FFF2-40B4-BE49-F238E27FC236}">
                <a16:creationId xmlns:a16="http://schemas.microsoft.com/office/drawing/2014/main" id="{7A568A5A-84F9-4E52-BC8B-39CB146E09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7176" y="4566805"/>
            <a:ext cx="1192050" cy="109852"/>
          </a:xfrm>
          <a:solidFill>
            <a:schemeClr val="bg2"/>
          </a:solidFill>
        </p:spPr>
        <p:txBody>
          <a:bodyPr tIns="0"/>
          <a:lstStyle>
            <a:lvl1pPr algn="l">
              <a:defRPr sz="750" b="1" cap="all" baseline="0">
                <a:solidFill>
                  <a:srgbClr val="0064FF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2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BB3A-85E1-482B-9607-545AFA1D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750D96-3A10-47A4-9849-CC7C790F4E56}"/>
              </a:ext>
            </a:extLst>
          </p:cNvPr>
          <p:cNvGrpSpPr/>
          <p:nvPr userDrawn="1"/>
        </p:nvGrpSpPr>
        <p:grpSpPr>
          <a:xfrm>
            <a:off x="223709" y="1219778"/>
            <a:ext cx="7180553" cy="144110"/>
            <a:chOff x="326434" y="1329142"/>
            <a:chExt cx="7180553" cy="1439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0538431-5460-41C6-959C-F5AE932DF42C}"/>
                </a:ext>
              </a:extLst>
            </p:cNvPr>
            <p:cNvGrpSpPr/>
            <p:nvPr userDrawn="1"/>
          </p:nvGrpSpPr>
          <p:grpSpPr>
            <a:xfrm>
              <a:off x="326434" y="1329142"/>
              <a:ext cx="7180553" cy="143976"/>
              <a:chOff x="240709" y="1242888"/>
              <a:chExt cx="7180553" cy="1439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34B21D6-3DC0-4959-B768-3C88FC257553}"/>
                  </a:ext>
                </a:extLst>
              </p:cNvPr>
              <p:cNvSpPr/>
              <p:nvPr/>
            </p:nvSpPr>
            <p:spPr>
              <a:xfrm>
                <a:off x="240709" y="1242888"/>
                <a:ext cx="143976" cy="1439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US" sz="1200" dirty="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612E73-FB07-44B2-AB0B-858E40032844}"/>
                  </a:ext>
                </a:extLst>
              </p:cNvPr>
              <p:cNvSpPr/>
              <p:nvPr/>
            </p:nvSpPr>
            <p:spPr>
              <a:xfrm>
                <a:off x="2019781" y="1242888"/>
                <a:ext cx="143976" cy="1439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US" sz="1200" dirty="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C06DEF-7B9C-48CD-AD59-8DAA23C50FA7}"/>
                  </a:ext>
                </a:extLst>
              </p:cNvPr>
              <p:cNvSpPr/>
              <p:nvPr/>
            </p:nvSpPr>
            <p:spPr>
              <a:xfrm>
                <a:off x="3758863" y="1242888"/>
                <a:ext cx="143976" cy="1439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US" sz="1200" dirty="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55B6AA8-E21B-4B88-A9C5-3D8EC28F022E}"/>
                  </a:ext>
                </a:extLst>
              </p:cNvPr>
              <p:cNvSpPr/>
              <p:nvPr/>
            </p:nvSpPr>
            <p:spPr>
              <a:xfrm>
                <a:off x="5537935" y="1242888"/>
                <a:ext cx="143976" cy="1439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US" sz="1200" dirty="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79F5716-21F2-4303-A861-580718B92A84}"/>
                  </a:ext>
                </a:extLst>
              </p:cNvPr>
              <p:cNvSpPr/>
              <p:nvPr/>
            </p:nvSpPr>
            <p:spPr>
              <a:xfrm>
                <a:off x="7277286" y="1242888"/>
                <a:ext cx="143976" cy="1439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US" sz="1200" dirty="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016A27A-5A34-4EAB-B4EB-5EDBF8DDA3A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0723" y="1401130"/>
              <a:ext cx="703657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hape 619">
            <a:extLst>
              <a:ext uri="{FF2B5EF4-FFF2-40B4-BE49-F238E27FC236}">
                <a16:creationId xmlns:a16="http://schemas.microsoft.com/office/drawing/2014/main" id="{208C5160-D749-4828-8BEC-9C4F0F98A3E2}"/>
              </a:ext>
            </a:extLst>
          </p:cNvPr>
          <p:cNvSpPr/>
          <p:nvPr userDrawn="1"/>
        </p:nvSpPr>
        <p:spPr>
          <a:xfrm>
            <a:off x="234840" y="4621824"/>
            <a:ext cx="7080361" cy="0"/>
          </a:xfrm>
          <a:prstGeom prst="line">
            <a:avLst/>
          </a:prstGeom>
          <a:ln w="6350">
            <a:solidFill>
              <a:schemeClr val="accent2"/>
            </a:solidFill>
            <a:miter lim="400000"/>
            <a:headEnd type="none" w="med" len="med"/>
            <a:tailEnd type="arrow" w="med" len="med"/>
          </a:ln>
        </p:spPr>
        <p:txBody>
          <a:bodyPr lIns="33671" tIns="33671" rIns="33671" bIns="33671"/>
          <a:lstStyle/>
          <a:p>
            <a:pPr defTabSz="914355" hangingPunct="0">
              <a:defRPr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788" kern="0" dirty="0">
              <a:solidFill>
                <a:srgbClr val="6D6E70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18064421-B682-44D1-9C72-A431DA29EE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7176" y="4566805"/>
            <a:ext cx="1028700" cy="109852"/>
          </a:xfrm>
          <a:solidFill>
            <a:schemeClr val="bg2"/>
          </a:solidFill>
        </p:spPr>
        <p:txBody>
          <a:bodyPr tIns="0"/>
          <a:lstStyle>
            <a:lvl1pPr algn="l">
              <a:defRPr sz="750" b="1" cap="all" baseline="0">
                <a:solidFill>
                  <a:srgbClr val="0064FF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B14ECF9D-1431-4073-95E4-28AD772DDA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7178" y="1430095"/>
            <a:ext cx="1373552" cy="147358"/>
          </a:xfrm>
        </p:spPr>
        <p:txBody>
          <a:bodyPr tIns="0" anchor="t"/>
          <a:lstStyle>
            <a:lvl1pPr>
              <a:defRPr sz="125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E0BBB8EF-6193-4AEB-AAFC-41C579BC05D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992572" y="1430095"/>
            <a:ext cx="1365746" cy="147358"/>
          </a:xfrm>
        </p:spPr>
        <p:txBody>
          <a:bodyPr tIns="0" anchor="t"/>
          <a:lstStyle>
            <a:lvl1pPr>
              <a:defRPr sz="125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281CA97F-919B-4C40-B728-E12F2EAC36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753240" y="1430095"/>
            <a:ext cx="1363201" cy="147358"/>
          </a:xfrm>
        </p:spPr>
        <p:txBody>
          <a:bodyPr tIns="0" anchor="t"/>
          <a:lstStyle>
            <a:lvl1pPr>
              <a:defRPr sz="125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CEE2324E-F453-472B-A04F-1945544E91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513908" y="1439651"/>
            <a:ext cx="1344092" cy="147358"/>
          </a:xfrm>
        </p:spPr>
        <p:txBody>
          <a:bodyPr tIns="0" anchor="t"/>
          <a:lstStyle>
            <a:lvl1pPr>
              <a:defRPr sz="125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3CC24882-A840-4DCE-97EE-0C69516641C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274574" y="1430095"/>
            <a:ext cx="1355266" cy="156913"/>
          </a:xfrm>
        </p:spPr>
        <p:txBody>
          <a:bodyPr tIns="0" anchor="t"/>
          <a:lstStyle>
            <a:lvl1pPr>
              <a:defRPr sz="125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8" name="Text Placeholder 56">
            <a:extLst>
              <a:ext uri="{FF2B5EF4-FFF2-40B4-BE49-F238E27FC236}">
                <a16:creationId xmlns:a16="http://schemas.microsoft.com/office/drawing/2014/main" id="{DAD07BD4-60C4-4908-82C9-0C2B8CB7769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42857" y="2605453"/>
            <a:ext cx="1364629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B21E9D32-FC70-4E62-8963-06C2C20DED0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40709" y="2282478"/>
            <a:ext cx="1362594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20" name="Text Placeholder 56">
            <a:extLst>
              <a:ext uri="{FF2B5EF4-FFF2-40B4-BE49-F238E27FC236}">
                <a16:creationId xmlns:a16="http://schemas.microsoft.com/office/drawing/2014/main" id="{701FB2AD-FEF3-422B-AC82-13B8A981FC8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990363" y="2602210"/>
            <a:ext cx="1371600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8F81D1FD-07A9-47CB-926A-3C367001F21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988764" y="2279235"/>
            <a:ext cx="1369554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22" name="Text Placeholder 56">
            <a:extLst>
              <a:ext uri="{FF2B5EF4-FFF2-40B4-BE49-F238E27FC236}">
                <a16:creationId xmlns:a16="http://schemas.microsoft.com/office/drawing/2014/main" id="{23177FDB-DF63-42A3-BB17-8C3443A211E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744841" y="2605458"/>
            <a:ext cx="1371600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66A58A39-F666-4AEE-A3E9-5F09DBF85AD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743779" y="2282483"/>
            <a:ext cx="1369554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24" name="Text Placeholder 56">
            <a:extLst>
              <a:ext uri="{FF2B5EF4-FFF2-40B4-BE49-F238E27FC236}">
                <a16:creationId xmlns:a16="http://schemas.microsoft.com/office/drawing/2014/main" id="{2F54B07F-BB35-44F4-A343-19B1E976813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499319" y="2602215"/>
            <a:ext cx="1374844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5" name="Text Placeholder 28">
            <a:extLst>
              <a:ext uri="{FF2B5EF4-FFF2-40B4-BE49-F238E27FC236}">
                <a16:creationId xmlns:a16="http://schemas.microsoft.com/office/drawing/2014/main" id="{C6283681-F84A-4E94-87FA-AB97A66515F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498795" y="2279240"/>
            <a:ext cx="1372793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26" name="Text Placeholder 56">
            <a:extLst>
              <a:ext uri="{FF2B5EF4-FFF2-40B4-BE49-F238E27FC236}">
                <a16:creationId xmlns:a16="http://schemas.microsoft.com/office/drawing/2014/main" id="{5BB2FDB9-70AC-4534-AC5F-6706E9CA1C0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257040" y="2605463"/>
            <a:ext cx="1374844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28">
            <a:extLst>
              <a:ext uri="{FF2B5EF4-FFF2-40B4-BE49-F238E27FC236}">
                <a16:creationId xmlns:a16="http://schemas.microsoft.com/office/drawing/2014/main" id="{0AAADA43-63DC-4227-A4BA-AB25DA3D1C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257048" y="2282488"/>
            <a:ext cx="1372793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28" name="Text Placeholder 56">
            <a:extLst>
              <a:ext uri="{FF2B5EF4-FFF2-40B4-BE49-F238E27FC236}">
                <a16:creationId xmlns:a16="http://schemas.microsoft.com/office/drawing/2014/main" id="{9A2B6AF2-2315-48C1-BED7-0AFEDE5A2CA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246102" y="3895280"/>
            <a:ext cx="1364629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5725152-B83D-40A0-B475-DDB33C35400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43954" y="3572304"/>
            <a:ext cx="1362594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30" name="Text Placeholder 56">
            <a:extLst>
              <a:ext uri="{FF2B5EF4-FFF2-40B4-BE49-F238E27FC236}">
                <a16:creationId xmlns:a16="http://schemas.microsoft.com/office/drawing/2014/main" id="{30B50196-2ACE-46B9-97A9-09E8FBFEFE9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93608" y="3892037"/>
            <a:ext cx="1371600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034896FB-F57F-49F4-9790-A4C17F83C56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992009" y="3569061"/>
            <a:ext cx="1369554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32" name="Text Placeholder 56">
            <a:extLst>
              <a:ext uri="{FF2B5EF4-FFF2-40B4-BE49-F238E27FC236}">
                <a16:creationId xmlns:a16="http://schemas.microsoft.com/office/drawing/2014/main" id="{DF2D816A-82DA-47C3-9CFB-AD28EB63358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748086" y="3895285"/>
            <a:ext cx="1371600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483B5C24-F093-42CD-85D5-D1895223782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747024" y="3572309"/>
            <a:ext cx="1369554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34" name="Text Placeholder 56">
            <a:extLst>
              <a:ext uri="{FF2B5EF4-FFF2-40B4-BE49-F238E27FC236}">
                <a16:creationId xmlns:a16="http://schemas.microsoft.com/office/drawing/2014/main" id="{F4181A3F-269B-4EA5-922A-01FFABF6292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502564" y="3892042"/>
            <a:ext cx="1374844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EA32D1DD-166F-45A5-A6BB-58DA26D68E0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502040" y="3569066"/>
            <a:ext cx="1372793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36" name="Text Placeholder 56">
            <a:extLst>
              <a:ext uri="{FF2B5EF4-FFF2-40B4-BE49-F238E27FC236}">
                <a16:creationId xmlns:a16="http://schemas.microsoft.com/office/drawing/2014/main" id="{D811C784-F269-4B94-972C-EEF2D805443F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260285" y="3895290"/>
            <a:ext cx="1374844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C0D255D0-2CDC-4CD4-AC4E-EE59BEAB926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260293" y="3572314"/>
            <a:ext cx="1372793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38" name="Shape 622">
            <a:extLst>
              <a:ext uri="{FF2B5EF4-FFF2-40B4-BE49-F238E27FC236}">
                <a16:creationId xmlns:a16="http://schemas.microsoft.com/office/drawing/2014/main" id="{11FCC858-2500-4E6B-8084-38956D7412D2}"/>
              </a:ext>
            </a:extLst>
          </p:cNvPr>
          <p:cNvSpPr/>
          <p:nvPr userDrawn="1"/>
        </p:nvSpPr>
        <p:spPr>
          <a:xfrm>
            <a:off x="246102" y="2182051"/>
            <a:ext cx="8607862" cy="0"/>
          </a:xfrm>
          <a:prstGeom prst="line">
            <a:avLst/>
          </a:prstGeom>
          <a:ln>
            <a:solidFill>
              <a:srgbClr val="A6AAA9"/>
            </a:solidFill>
            <a:custDash>
              <a:ds d="200000" sp="200000"/>
            </a:custDash>
            <a:miter lim="400000"/>
            <a:headEnd type="none"/>
          </a:ln>
        </p:spPr>
        <p:txBody>
          <a:bodyPr lIns="33671" tIns="33671" rIns="33671" bIns="33671"/>
          <a:lstStyle/>
          <a:p>
            <a:pPr defTabSz="914355" hangingPunct="0">
              <a:defRPr>
                <a:solidFill>
                  <a:srgbClr val="6D6E70"/>
                </a:solidFill>
              </a:defRPr>
            </a:pPr>
            <a:endParaRPr sz="800" b="0" kern="0" dirty="0">
              <a:solidFill>
                <a:srgbClr val="6D6E70"/>
              </a:solidFill>
              <a:latin typeface="+mj-lt"/>
              <a:cs typeface="Helvetica"/>
              <a:sym typeface="Helvetica"/>
            </a:endParaRPr>
          </a:p>
        </p:txBody>
      </p:sp>
      <p:sp>
        <p:nvSpPr>
          <p:cNvPr id="39" name="Text Placeholder 28">
            <a:extLst>
              <a:ext uri="{FF2B5EF4-FFF2-40B4-BE49-F238E27FC236}">
                <a16:creationId xmlns:a16="http://schemas.microsoft.com/office/drawing/2014/main" id="{1FEEBC0C-BE4A-490A-BC1C-F695CFAA15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0709" y="2127033"/>
            <a:ext cx="1028700" cy="104547"/>
          </a:xfrm>
          <a:solidFill>
            <a:schemeClr val="bg2"/>
          </a:solidFill>
          <a:ln>
            <a:noFill/>
          </a:ln>
        </p:spPr>
        <p:txBody>
          <a:bodyPr tIns="0"/>
          <a:lstStyle>
            <a:lvl1pPr algn="l">
              <a:defRPr sz="750" b="1" cap="all" baseline="0">
                <a:solidFill>
                  <a:schemeClr val="tx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40" name="Shape 622">
            <a:extLst>
              <a:ext uri="{FF2B5EF4-FFF2-40B4-BE49-F238E27FC236}">
                <a16:creationId xmlns:a16="http://schemas.microsoft.com/office/drawing/2014/main" id="{036F16BC-D69B-4451-8583-7EA61D01B262}"/>
              </a:ext>
            </a:extLst>
          </p:cNvPr>
          <p:cNvSpPr/>
          <p:nvPr userDrawn="1"/>
        </p:nvSpPr>
        <p:spPr>
          <a:xfrm>
            <a:off x="246101" y="3463820"/>
            <a:ext cx="8607863" cy="0"/>
          </a:xfrm>
          <a:prstGeom prst="line">
            <a:avLst/>
          </a:prstGeom>
          <a:ln>
            <a:solidFill>
              <a:srgbClr val="A6AAA9"/>
            </a:solidFill>
            <a:custDash>
              <a:ds d="200000" sp="200000"/>
            </a:custDash>
            <a:miter lim="400000"/>
            <a:headEnd type="none"/>
          </a:ln>
        </p:spPr>
        <p:txBody>
          <a:bodyPr lIns="33671" tIns="33671" rIns="33671" bIns="33671"/>
          <a:lstStyle/>
          <a:p>
            <a:pPr defTabSz="914355" hangingPunct="0">
              <a:defRPr>
                <a:solidFill>
                  <a:srgbClr val="6D6E70"/>
                </a:solidFill>
              </a:defRPr>
            </a:pPr>
            <a:endParaRPr sz="800" kern="0" dirty="0">
              <a:solidFill>
                <a:srgbClr val="6D6E70"/>
              </a:solidFill>
              <a:latin typeface="+mj-lt"/>
              <a:cs typeface="Helvetica"/>
              <a:sym typeface="Helvetica"/>
            </a:endParaRP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2B72A3DF-3B09-409A-AE44-BE71524259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4322" y="3404681"/>
            <a:ext cx="1028700" cy="110037"/>
          </a:xfrm>
          <a:solidFill>
            <a:schemeClr val="bg2"/>
          </a:solidFill>
        </p:spPr>
        <p:txBody>
          <a:bodyPr tIns="0"/>
          <a:lstStyle>
            <a:lvl1pPr algn="l">
              <a:defRPr sz="750" b="1" cap="all" baseline="0">
                <a:solidFill>
                  <a:schemeClr val="tx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E696C-3310-4749-A14F-479432FA8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750" y="165888"/>
            <a:ext cx="4114800" cy="171609"/>
          </a:xfrm>
        </p:spPr>
        <p:txBody>
          <a:bodyPr tIns="0">
            <a:no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4465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D125-49C6-4E00-B5B4-7245E319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BCE94D3-17E6-49E1-A0BE-BFAFB3422B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750" y="165888"/>
            <a:ext cx="4114800" cy="171609"/>
          </a:xfrm>
        </p:spPr>
        <p:txBody>
          <a:bodyPr tIns="0">
            <a:no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hape 619">
            <a:extLst>
              <a:ext uri="{FF2B5EF4-FFF2-40B4-BE49-F238E27FC236}">
                <a16:creationId xmlns:a16="http://schemas.microsoft.com/office/drawing/2014/main" id="{06C791FF-A32C-4720-ACCF-113CEA015697}"/>
              </a:ext>
            </a:extLst>
          </p:cNvPr>
          <p:cNvSpPr/>
          <p:nvPr userDrawn="1"/>
        </p:nvSpPr>
        <p:spPr>
          <a:xfrm>
            <a:off x="234838" y="4621824"/>
            <a:ext cx="7308962" cy="0"/>
          </a:xfrm>
          <a:prstGeom prst="line">
            <a:avLst/>
          </a:prstGeom>
          <a:ln w="6350">
            <a:solidFill>
              <a:schemeClr val="accent2"/>
            </a:solidFill>
            <a:miter lim="400000"/>
            <a:headEnd type="none" w="med" len="med"/>
            <a:tailEnd type="arrow" w="med" len="med"/>
          </a:ln>
        </p:spPr>
        <p:txBody>
          <a:bodyPr lIns="33671" tIns="33671" rIns="33671" bIns="33671"/>
          <a:lstStyle/>
          <a:p>
            <a:pPr defTabSz="914355" hangingPunct="0">
              <a:defRPr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788" kern="0" dirty="0">
              <a:solidFill>
                <a:srgbClr val="6D6E70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E44A719-87F4-4E0A-8FDC-5989353F25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7176" y="4566805"/>
            <a:ext cx="1192050" cy="109852"/>
          </a:xfrm>
          <a:solidFill>
            <a:schemeClr val="bg2"/>
          </a:solidFill>
        </p:spPr>
        <p:txBody>
          <a:bodyPr tIns="0"/>
          <a:lstStyle>
            <a:lvl1pPr algn="l">
              <a:defRPr sz="750" b="1" cap="all" baseline="0">
                <a:solidFill>
                  <a:srgbClr val="0064FF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6" name="Shape 617">
            <a:extLst>
              <a:ext uri="{FF2B5EF4-FFF2-40B4-BE49-F238E27FC236}">
                <a16:creationId xmlns:a16="http://schemas.microsoft.com/office/drawing/2014/main" id="{22F4049B-E6FC-412E-A16A-6E49AE8D9A2E}"/>
              </a:ext>
            </a:extLst>
          </p:cNvPr>
          <p:cNvSpPr/>
          <p:nvPr userDrawn="1"/>
        </p:nvSpPr>
        <p:spPr>
          <a:xfrm>
            <a:off x="353131" y="1227192"/>
            <a:ext cx="1207397" cy="1246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1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 defTabSz="914355" hangingPunct="0">
              <a:defRPr/>
            </a:pPr>
            <a:endParaRPr sz="810" kern="0" dirty="0"/>
          </a:p>
        </p:txBody>
      </p:sp>
      <p:sp>
        <p:nvSpPr>
          <p:cNvPr id="7" name="Text Placeholder 28">
            <a:extLst>
              <a:ext uri="{FF2B5EF4-FFF2-40B4-BE49-F238E27FC236}">
                <a16:creationId xmlns:a16="http://schemas.microsoft.com/office/drawing/2014/main" id="{683176FD-F3D2-4CF0-B08E-E0F225B277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7178" y="1430095"/>
            <a:ext cx="1200782" cy="147358"/>
          </a:xfrm>
        </p:spPr>
        <p:txBody>
          <a:bodyPr tIns="0" anchor="t"/>
          <a:lstStyle>
            <a:lvl1pPr>
              <a:defRPr sz="125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8" name="Text Placeholder 28">
            <a:extLst>
              <a:ext uri="{FF2B5EF4-FFF2-40B4-BE49-F238E27FC236}">
                <a16:creationId xmlns:a16="http://schemas.microsoft.com/office/drawing/2014/main" id="{97298C7D-68D4-4E20-932E-B8079926CB7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701010" y="1430095"/>
            <a:ext cx="1206056" cy="147358"/>
          </a:xfrm>
        </p:spPr>
        <p:txBody>
          <a:bodyPr tIns="0" anchor="t"/>
          <a:lstStyle>
            <a:lvl1pPr>
              <a:defRPr sz="125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EE0040A9-1E78-49EA-8DC5-A476A9DF9C5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37461" y="1430095"/>
            <a:ext cx="1206056" cy="147358"/>
          </a:xfrm>
        </p:spPr>
        <p:txBody>
          <a:bodyPr tIns="0" anchor="t"/>
          <a:lstStyle>
            <a:lvl1pPr>
              <a:defRPr sz="125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BFB2CBA6-919B-4D58-9093-83F5C5BD032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99854" y="1430095"/>
            <a:ext cx="1206056" cy="147358"/>
          </a:xfrm>
        </p:spPr>
        <p:txBody>
          <a:bodyPr tIns="0" anchor="t"/>
          <a:lstStyle>
            <a:lvl1pPr>
              <a:defRPr sz="125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98D9A4BD-4F7C-473F-893C-825B26C5D5D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36304" y="1430095"/>
            <a:ext cx="1206056" cy="147358"/>
          </a:xfrm>
        </p:spPr>
        <p:txBody>
          <a:bodyPr tIns="0" anchor="t"/>
          <a:lstStyle>
            <a:lvl1pPr>
              <a:defRPr sz="125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405EA120-4033-4FC9-A6DE-C5038E4E5A0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479239" y="1430095"/>
            <a:ext cx="1206056" cy="147358"/>
          </a:xfrm>
        </p:spPr>
        <p:txBody>
          <a:bodyPr tIns="0" anchor="t"/>
          <a:lstStyle>
            <a:lvl1pPr>
              <a:defRPr sz="125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3" name="Text Placeholder 56">
            <a:extLst>
              <a:ext uri="{FF2B5EF4-FFF2-40B4-BE49-F238E27FC236}">
                <a16:creationId xmlns:a16="http://schemas.microsoft.com/office/drawing/2014/main" id="{419B7400-3940-4503-AB5F-B58B0149F20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42857" y="2637908"/>
            <a:ext cx="1364629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AD5378BC-B819-4A31-A52F-920DF94AA1E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40709" y="2282478"/>
            <a:ext cx="1362594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5" name="Text Placeholder 56">
            <a:extLst>
              <a:ext uri="{FF2B5EF4-FFF2-40B4-BE49-F238E27FC236}">
                <a16:creationId xmlns:a16="http://schemas.microsoft.com/office/drawing/2014/main" id="{E74B07B2-56A1-4F9D-B1B4-8388D6E4A0C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85590" y="2634665"/>
            <a:ext cx="1371600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4B0493E5-6275-4311-8AD5-44B1E97BA39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685616" y="2279235"/>
            <a:ext cx="1369554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7" name="Text Placeholder 56">
            <a:extLst>
              <a:ext uri="{FF2B5EF4-FFF2-40B4-BE49-F238E27FC236}">
                <a16:creationId xmlns:a16="http://schemas.microsoft.com/office/drawing/2014/main" id="{CEBCE3D4-B1C6-4B3B-A10E-24DEF7E6E39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135295" y="2637913"/>
            <a:ext cx="1371600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F0E84E84-0538-4443-8033-6C53F7C3725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135305" y="2282483"/>
            <a:ext cx="1369554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9" name="Text Placeholder 56">
            <a:extLst>
              <a:ext uri="{FF2B5EF4-FFF2-40B4-BE49-F238E27FC236}">
                <a16:creationId xmlns:a16="http://schemas.microsoft.com/office/drawing/2014/main" id="{5B297BEC-5DF2-45EC-A00F-F58FBACCCD5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581756" y="2634670"/>
            <a:ext cx="1374844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BAAFA79B-8584-4196-8D29-6CC58AC20AD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581781" y="2279240"/>
            <a:ext cx="1372793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21" name="Text Placeholder 56">
            <a:extLst>
              <a:ext uri="{FF2B5EF4-FFF2-40B4-BE49-F238E27FC236}">
                <a16:creationId xmlns:a16="http://schemas.microsoft.com/office/drawing/2014/main" id="{999EEEF0-3957-427F-BADF-4196C7F9129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31461" y="2637918"/>
            <a:ext cx="1374844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8">
            <a:extLst>
              <a:ext uri="{FF2B5EF4-FFF2-40B4-BE49-F238E27FC236}">
                <a16:creationId xmlns:a16="http://schemas.microsoft.com/office/drawing/2014/main" id="{23FA5D13-C542-444D-9ECD-E0B4129A1F5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31469" y="2282488"/>
            <a:ext cx="1372793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943A0614-A635-4995-8226-FCE9D99D2A2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7656" y="2634675"/>
            <a:ext cx="1368354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8">
            <a:extLst>
              <a:ext uri="{FF2B5EF4-FFF2-40B4-BE49-F238E27FC236}">
                <a16:creationId xmlns:a16="http://schemas.microsoft.com/office/drawing/2014/main" id="{4A3C5F25-A72E-4A10-8963-97A4B937C0C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487652" y="2279245"/>
            <a:ext cx="1366313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81147F6F-7953-4E12-8FE0-2BE9866FA4D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246102" y="3895280"/>
            <a:ext cx="1364629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28">
            <a:extLst>
              <a:ext uri="{FF2B5EF4-FFF2-40B4-BE49-F238E27FC236}">
                <a16:creationId xmlns:a16="http://schemas.microsoft.com/office/drawing/2014/main" id="{607B38FD-9372-485A-A79A-58850FEF77B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43954" y="3539849"/>
            <a:ext cx="1362594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1F5B372C-9F1C-4910-888C-70EA3F970E7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688835" y="3892037"/>
            <a:ext cx="1371600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9D8FD607-FF65-4257-868B-018F56A129C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688861" y="3536606"/>
            <a:ext cx="1369554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29" name="Text Placeholder 56">
            <a:extLst>
              <a:ext uri="{FF2B5EF4-FFF2-40B4-BE49-F238E27FC236}">
                <a16:creationId xmlns:a16="http://schemas.microsoft.com/office/drawing/2014/main" id="{BC67BC2F-D74D-405D-A6CC-0AE84EB15BC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138540" y="3895285"/>
            <a:ext cx="1371600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AC6CED0F-D7E0-4F50-BFE5-C1446BB5E09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138550" y="3539854"/>
            <a:ext cx="1369554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31" name="Text Placeholder 56">
            <a:extLst>
              <a:ext uri="{FF2B5EF4-FFF2-40B4-BE49-F238E27FC236}">
                <a16:creationId xmlns:a16="http://schemas.microsoft.com/office/drawing/2014/main" id="{FC1D50F1-00BF-419F-BB0F-3571E5B78C5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585001" y="3892042"/>
            <a:ext cx="1374844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0E9ABD15-802D-4288-B3A3-B07942FD4889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585026" y="3536611"/>
            <a:ext cx="1372793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33" name="Text Placeholder 56">
            <a:extLst>
              <a:ext uri="{FF2B5EF4-FFF2-40B4-BE49-F238E27FC236}">
                <a16:creationId xmlns:a16="http://schemas.microsoft.com/office/drawing/2014/main" id="{27EAC98C-F534-4B51-A49F-73EFD6D3337F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034706" y="3895290"/>
            <a:ext cx="1374844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08012EE0-A59A-4C9A-80AB-B4A22AE3704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034714" y="3539859"/>
            <a:ext cx="1372793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35" name="Text Placeholder 56">
            <a:extLst>
              <a:ext uri="{FF2B5EF4-FFF2-40B4-BE49-F238E27FC236}">
                <a16:creationId xmlns:a16="http://schemas.microsoft.com/office/drawing/2014/main" id="{3F972504-B80F-4871-AF65-6794A76988DD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90901" y="3892047"/>
            <a:ext cx="1368354" cy="648743"/>
          </a:xfrm>
        </p:spPr>
        <p:txBody>
          <a:bodyPr tIns="0"/>
          <a:lstStyle>
            <a:lvl1pPr marL="168275" indent="-168275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7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8">
            <a:extLst>
              <a:ext uri="{FF2B5EF4-FFF2-40B4-BE49-F238E27FC236}">
                <a16:creationId xmlns:a16="http://schemas.microsoft.com/office/drawing/2014/main" id="{3C0C58FA-42CC-4C0A-B571-0A4473C87F61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490897" y="3536616"/>
            <a:ext cx="1366313" cy="148364"/>
          </a:xfrm>
        </p:spPr>
        <p:txBody>
          <a:bodyPr tIns="0"/>
          <a:lstStyle>
            <a:lvl1pPr>
              <a:defRPr sz="750" b="0">
                <a:solidFill>
                  <a:srgbClr val="1D1D1D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6FC7538-9E1C-4A85-BD2D-8CCC19BDEC92}"/>
              </a:ext>
            </a:extLst>
          </p:cNvPr>
          <p:cNvSpPr/>
          <p:nvPr userDrawn="1"/>
        </p:nvSpPr>
        <p:spPr>
          <a:xfrm>
            <a:off x="224834" y="1219778"/>
            <a:ext cx="143976" cy="1441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1697CA5-DF2F-4A75-9CFB-1B3533CC2135}"/>
              </a:ext>
            </a:extLst>
          </p:cNvPr>
          <p:cNvSpPr/>
          <p:nvPr userDrawn="1"/>
        </p:nvSpPr>
        <p:spPr>
          <a:xfrm>
            <a:off x="1675398" y="1219778"/>
            <a:ext cx="143976" cy="1441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026384-69F1-462E-93DE-2B65DE4E6082}"/>
              </a:ext>
            </a:extLst>
          </p:cNvPr>
          <p:cNvSpPr/>
          <p:nvPr userDrawn="1"/>
        </p:nvSpPr>
        <p:spPr>
          <a:xfrm>
            <a:off x="3125962" y="1219778"/>
            <a:ext cx="143976" cy="1441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0378068-96B2-48C0-AC68-0C1D29CEEEF3}"/>
              </a:ext>
            </a:extLst>
          </p:cNvPr>
          <p:cNvSpPr/>
          <p:nvPr userDrawn="1"/>
        </p:nvSpPr>
        <p:spPr>
          <a:xfrm>
            <a:off x="4576526" y="1219778"/>
            <a:ext cx="143976" cy="1441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E80C6F0-96D9-44D5-A9F3-921C04D0E361}"/>
              </a:ext>
            </a:extLst>
          </p:cNvPr>
          <p:cNvSpPr/>
          <p:nvPr userDrawn="1"/>
        </p:nvSpPr>
        <p:spPr>
          <a:xfrm>
            <a:off x="6027090" y="1219778"/>
            <a:ext cx="143976" cy="1441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ED6F3E-EFC8-434A-95BE-9FB7AD7B0F7A}"/>
              </a:ext>
            </a:extLst>
          </p:cNvPr>
          <p:cNvCxnSpPr>
            <a:cxnSpLocks/>
            <a:stCxn id="37" idx="2"/>
            <a:endCxn id="44" idx="2"/>
          </p:cNvCxnSpPr>
          <p:nvPr userDrawn="1"/>
        </p:nvCxnSpPr>
        <p:spPr>
          <a:xfrm>
            <a:off x="224834" y="1291833"/>
            <a:ext cx="7252820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Shape 622">
            <a:extLst>
              <a:ext uri="{FF2B5EF4-FFF2-40B4-BE49-F238E27FC236}">
                <a16:creationId xmlns:a16="http://schemas.microsoft.com/office/drawing/2014/main" id="{F2A323FF-1E13-449E-AE80-4B3811FA33C8}"/>
              </a:ext>
            </a:extLst>
          </p:cNvPr>
          <p:cNvSpPr/>
          <p:nvPr userDrawn="1"/>
        </p:nvSpPr>
        <p:spPr>
          <a:xfrm>
            <a:off x="246102" y="2182051"/>
            <a:ext cx="8607862" cy="0"/>
          </a:xfrm>
          <a:prstGeom prst="line">
            <a:avLst/>
          </a:prstGeom>
          <a:ln>
            <a:solidFill>
              <a:srgbClr val="A6AAA9"/>
            </a:solidFill>
            <a:custDash>
              <a:ds d="200000" sp="200000"/>
            </a:custDash>
            <a:miter lim="400000"/>
            <a:headEnd type="none"/>
          </a:ln>
        </p:spPr>
        <p:txBody>
          <a:bodyPr lIns="33671" tIns="33671" rIns="33671" bIns="33671"/>
          <a:lstStyle/>
          <a:p>
            <a:pPr defTabSz="914355" hangingPunct="0">
              <a:defRPr>
                <a:solidFill>
                  <a:srgbClr val="6D6E70"/>
                </a:solidFill>
              </a:defRPr>
            </a:pPr>
            <a:endParaRPr sz="800" b="0" kern="0" dirty="0">
              <a:solidFill>
                <a:srgbClr val="6D6E70"/>
              </a:solidFill>
              <a:latin typeface="+mj-lt"/>
              <a:cs typeface="Helvetica"/>
              <a:sym typeface="Helvetica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536F199-63D8-41A7-ACFD-ECEAD25EB930}"/>
              </a:ext>
            </a:extLst>
          </p:cNvPr>
          <p:cNvSpPr/>
          <p:nvPr userDrawn="1"/>
        </p:nvSpPr>
        <p:spPr>
          <a:xfrm>
            <a:off x="7477654" y="1219778"/>
            <a:ext cx="143976" cy="1441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5" name="Text Placeholder 28">
            <a:extLst>
              <a:ext uri="{FF2B5EF4-FFF2-40B4-BE49-F238E27FC236}">
                <a16:creationId xmlns:a16="http://schemas.microsoft.com/office/drawing/2014/main" id="{91A034F5-814D-45D2-8327-A59AFDB12F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0709" y="2127033"/>
            <a:ext cx="1005840" cy="119137"/>
          </a:xfrm>
          <a:solidFill>
            <a:schemeClr val="bg2"/>
          </a:solidFill>
          <a:ln>
            <a:noFill/>
          </a:ln>
        </p:spPr>
        <p:txBody>
          <a:bodyPr tIns="0"/>
          <a:lstStyle>
            <a:lvl1pPr algn="l">
              <a:defRPr sz="750" b="1" cap="all" baseline="0">
                <a:solidFill>
                  <a:schemeClr val="tx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46" name="Shape 622">
            <a:extLst>
              <a:ext uri="{FF2B5EF4-FFF2-40B4-BE49-F238E27FC236}">
                <a16:creationId xmlns:a16="http://schemas.microsoft.com/office/drawing/2014/main" id="{A1C9803A-9D3B-4509-8200-196FB21CAEDF}"/>
              </a:ext>
            </a:extLst>
          </p:cNvPr>
          <p:cNvSpPr/>
          <p:nvPr userDrawn="1"/>
        </p:nvSpPr>
        <p:spPr>
          <a:xfrm>
            <a:off x="246101" y="3431365"/>
            <a:ext cx="8607863" cy="0"/>
          </a:xfrm>
          <a:prstGeom prst="line">
            <a:avLst/>
          </a:prstGeom>
          <a:ln>
            <a:solidFill>
              <a:srgbClr val="A6AAA9"/>
            </a:solidFill>
            <a:custDash>
              <a:ds d="200000" sp="200000"/>
            </a:custDash>
            <a:miter lim="400000"/>
            <a:headEnd type="none"/>
          </a:ln>
        </p:spPr>
        <p:txBody>
          <a:bodyPr lIns="33671" tIns="33671" rIns="33671" bIns="33671"/>
          <a:lstStyle/>
          <a:p>
            <a:pPr defTabSz="914355" hangingPunct="0">
              <a:defRPr>
                <a:solidFill>
                  <a:srgbClr val="6D6E70"/>
                </a:solidFill>
              </a:defRPr>
            </a:pPr>
            <a:endParaRPr sz="800" kern="0" dirty="0">
              <a:solidFill>
                <a:srgbClr val="6D6E70"/>
              </a:solidFill>
              <a:latin typeface="+mj-lt"/>
              <a:cs typeface="Helvetica"/>
              <a:sym typeface="Helvetica"/>
            </a:endParaRP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85B604FF-77FF-4500-92A4-8FF4C3B858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4321" y="3372226"/>
            <a:ext cx="1005840" cy="110037"/>
          </a:xfrm>
          <a:solidFill>
            <a:schemeClr val="bg2"/>
          </a:solidFill>
        </p:spPr>
        <p:txBody>
          <a:bodyPr tIns="0"/>
          <a:lstStyle>
            <a:lvl1pPr algn="l">
              <a:defRPr sz="750" b="1" cap="all" baseline="0">
                <a:solidFill>
                  <a:schemeClr val="tx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4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6200" y="4917863"/>
            <a:ext cx="5562600" cy="173197"/>
          </a:xfrm>
          <a:prstGeom prst="rect">
            <a:avLst/>
          </a:prstGeom>
        </p:spPr>
        <p:txBody>
          <a:bodyPr/>
          <a:lstStyle>
            <a:lvl1pPr>
              <a:defRPr sz="750" dirty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4917863"/>
            <a:ext cx="2133600" cy="173197"/>
          </a:xfrm>
          <a:prstGeom prst="rect">
            <a:avLst/>
          </a:prstGeom>
        </p:spPr>
        <p:txBody>
          <a:bodyPr/>
          <a:lstStyle>
            <a:lvl1pPr algn="r">
              <a:defRPr sz="75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856804B-9C2B-4798-98A9-8B1540B9225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59C267-FDD7-479E-9FBF-0B62FCAC28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45331"/>
            <a:ext cx="8229600" cy="3505200"/>
          </a:xfrm>
          <a:prstGeom prst="rect">
            <a:avLst/>
          </a:prstGeom>
        </p:spPr>
        <p:txBody>
          <a:bodyPr/>
          <a:lstStyle>
            <a:lvl1pPr marL="0" marR="0" indent="0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j-lt"/>
                <a:ea typeface="メイリオ" charset="-128"/>
                <a:cs typeface="Arial" charset="0"/>
                <a:sym typeface="Arial"/>
              </a:defRPr>
            </a:lvl1pPr>
            <a:lvl2pPr marL="237055" marR="0" indent="-226472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j-lt"/>
                <a:ea typeface="メイリオ" charset="-128"/>
                <a:cs typeface="Arial" charset="0"/>
                <a:sym typeface="Arial"/>
              </a:defRPr>
            </a:lvl2pPr>
            <a:lvl3pPr marL="489630" marR="0" indent="-197546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j-lt"/>
                <a:ea typeface="メイリオ" charset="-128"/>
                <a:cs typeface="Arial" charset="0"/>
                <a:sym typeface="Arial"/>
              </a:defRPr>
            </a:lvl3pPr>
            <a:lvl4pPr marL="941444" marR="0" indent="-331876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j-lt"/>
                <a:ea typeface="メイリオ" charset="-128"/>
                <a:cs typeface="Arial" charset="0"/>
                <a:sym typeface="Arial"/>
              </a:defRPr>
            </a:lvl4pPr>
            <a:lvl5pPr marL="1246230" marR="0" indent="-331876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j-lt"/>
                <a:ea typeface="メイリオ" charset="-128"/>
                <a:cs typeface="Arial" charset="0"/>
                <a:sym typeface="Arial"/>
              </a:defRPr>
            </a:lvl5pPr>
          </a:lstStyle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j-lt"/>
                <a:ea typeface="メイリオ" charset="-128"/>
                <a:cs typeface="Arial" charset="0"/>
                <a:sym typeface="Arial"/>
              </a:rPr>
              <a:t>Click to edit Master text styles</a:t>
            </a:r>
          </a:p>
          <a:p>
            <a:pPr marL="237055" marR="0" lvl="1" indent="-226472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n-lt"/>
                <a:ea typeface="メイリオ" panose="020B0604030504040204" pitchFamily="50" charset="-128"/>
                <a:cs typeface="Arial" charset="0"/>
                <a:sym typeface="Arial"/>
              </a:rPr>
              <a:t>Second level</a:t>
            </a:r>
          </a:p>
          <a:p>
            <a:pPr marL="489630" marR="0" lvl="2" indent="-197546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n-lt"/>
                <a:ea typeface="メイリオ" panose="020B0604030504040204" pitchFamily="50" charset="-128"/>
                <a:cs typeface="Arial" charset="0"/>
                <a:sym typeface="Arial"/>
              </a:rPr>
              <a:t>Third level</a:t>
            </a:r>
          </a:p>
          <a:p>
            <a:pPr marL="941444" marR="0" lvl="3" indent="-331876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n-lt"/>
                <a:ea typeface="メイリオ" panose="020B0604030504040204" pitchFamily="50" charset="-128"/>
                <a:cs typeface="Arial" charset="0"/>
                <a:sym typeface="Arial"/>
              </a:rPr>
              <a:t>Fourth level</a:t>
            </a:r>
          </a:p>
          <a:p>
            <a:pPr marL="1246230" marR="0" lvl="4" indent="-331876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n-lt"/>
                <a:ea typeface="メイリオ" panose="020B0604030504040204" pitchFamily="50" charset="-128"/>
                <a:cs typeface="Arial" charset="0"/>
                <a:sym typeface="Arial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339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6200" y="4917863"/>
            <a:ext cx="5562600" cy="173197"/>
          </a:xfrm>
          <a:prstGeom prst="rect">
            <a:avLst/>
          </a:prstGeom>
        </p:spPr>
        <p:txBody>
          <a:bodyPr/>
          <a:lstStyle>
            <a:lvl1pPr>
              <a:defRPr sz="750" dirty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4917863"/>
            <a:ext cx="2133600" cy="173197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856804B-9C2B-4798-98A9-8B1540B92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テキスト プレースホルダー 3">
            <a:extLst>
              <a:ext uri="{FF2B5EF4-FFF2-40B4-BE49-F238E27FC236}">
                <a16:creationId xmlns:a16="http://schemas.microsoft.com/office/drawing/2014/main" id="{DE5CAC4E-C289-46DB-8CB9-368B4FB0DC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45331"/>
            <a:ext cx="8229600" cy="3505200"/>
          </a:xfrm>
          <a:prstGeom prst="rect">
            <a:avLst/>
          </a:prstGeom>
        </p:spPr>
        <p:txBody>
          <a:bodyPr/>
          <a:lstStyle>
            <a:lvl1pPr marL="0" marR="0" indent="0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j-lt"/>
                <a:ea typeface="メイリオ" charset="-128"/>
                <a:cs typeface="Arial" charset="0"/>
                <a:sym typeface="Arial"/>
              </a:defRPr>
            </a:lvl1pPr>
            <a:lvl2pPr marL="237055" marR="0" indent="-226472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100000"/>
              <a:buFontTx/>
              <a:buChar char="•"/>
              <a:tabLst/>
              <a:def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j-lt"/>
                <a:ea typeface="メイリオ" charset="-128"/>
                <a:cs typeface="Arial" charset="0"/>
                <a:sym typeface="Arial"/>
              </a:defRPr>
            </a:lvl2pPr>
            <a:lvl3pPr marL="489630" marR="0" indent="-197546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100000"/>
              <a:buFontTx/>
              <a:buChar char="•"/>
              <a:tabLst/>
              <a:def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j-lt"/>
                <a:ea typeface="メイリオ" charset="-128"/>
                <a:cs typeface="Arial" charset="0"/>
                <a:sym typeface="Arial"/>
              </a:defRPr>
            </a:lvl3pPr>
            <a:lvl4pPr marL="941444" marR="0" indent="-331876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100000"/>
              <a:buFontTx/>
              <a:buChar char="•"/>
              <a:tabLst/>
              <a:def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j-lt"/>
                <a:ea typeface="メイリオ" charset="-128"/>
                <a:cs typeface="Arial" charset="0"/>
                <a:sym typeface="Arial"/>
              </a:defRPr>
            </a:lvl4pPr>
            <a:lvl5pPr marL="1246230" marR="0" indent="-331876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100000"/>
              <a:buFontTx/>
              <a:buChar char="•"/>
              <a:tabLst/>
              <a:def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j-lt"/>
                <a:ea typeface="メイリオ" charset="-128"/>
                <a:cs typeface="Arial" charset="0"/>
                <a:sym typeface="Arial"/>
              </a:defRPr>
            </a:lvl5pPr>
          </a:lstStyle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j-lt"/>
                <a:ea typeface="メイリオ" charset="-128"/>
                <a:cs typeface="Arial" charset="0"/>
                <a:sym typeface="Arial"/>
              </a:rPr>
              <a:t>Click to edit Master text styles</a:t>
            </a:r>
          </a:p>
          <a:p>
            <a:pPr marL="237055" marR="0" lvl="1" indent="-226472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n-lt"/>
                <a:ea typeface="メイリオ" panose="020B0604030504040204" pitchFamily="50" charset="-128"/>
                <a:cs typeface="Arial" charset="0"/>
                <a:sym typeface="Arial"/>
              </a:rPr>
              <a:t>Second level</a:t>
            </a:r>
          </a:p>
          <a:p>
            <a:pPr marL="489630" marR="0" lvl="2" indent="-197546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n-lt"/>
                <a:ea typeface="メイリオ" panose="020B0604030504040204" pitchFamily="50" charset="-128"/>
                <a:cs typeface="Arial" charset="0"/>
                <a:sym typeface="Arial"/>
              </a:rPr>
              <a:t>Third level</a:t>
            </a:r>
          </a:p>
          <a:p>
            <a:pPr marL="941444" marR="0" lvl="3" indent="-331876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n-lt"/>
                <a:ea typeface="メイリオ" panose="020B0604030504040204" pitchFamily="50" charset="-128"/>
                <a:cs typeface="Arial" charset="0"/>
                <a:sym typeface="Arial"/>
              </a:rPr>
              <a:t>Fourth level</a:t>
            </a:r>
          </a:p>
          <a:p>
            <a:pPr marL="1246230" marR="0" lvl="4" indent="-331876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n-lt"/>
                <a:ea typeface="メイリオ" panose="020B0604030504040204" pitchFamily="50" charset="-128"/>
                <a:cs typeface="Arial" charset="0"/>
                <a:sym typeface="Arial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624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4917068"/>
            <a:ext cx="2133600" cy="173992"/>
          </a:xfrm>
        </p:spPr>
        <p:txBody>
          <a:bodyPr/>
          <a:lstStyle>
            <a:lvl1pPr>
              <a:defRPr kumimoji="1" sz="751" b="0">
                <a:solidFill>
                  <a:srgbClr val="80808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3D1DD9-CBE2-470E-8C02-A70D0A6C0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6200" y="4917068"/>
            <a:ext cx="5562600" cy="173992"/>
          </a:xfrm>
          <a:prstGeom prst="rect">
            <a:avLst/>
          </a:prstGeom>
        </p:spPr>
        <p:txBody>
          <a:bodyPr/>
          <a:lstStyle>
            <a:lvl1pPr>
              <a:defRPr sz="751" b="0">
                <a:solidFill>
                  <a:srgbClr val="808080"/>
                </a:solidFill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テキスト プレースホルダー 3">
            <a:extLst>
              <a:ext uri="{FF2B5EF4-FFF2-40B4-BE49-F238E27FC236}">
                <a16:creationId xmlns:a16="http://schemas.microsoft.com/office/drawing/2014/main" id="{87B7F618-D45B-4C43-9320-A662BD06DC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45331"/>
            <a:ext cx="8229600" cy="3505200"/>
          </a:xfrm>
          <a:prstGeom prst="rect">
            <a:avLst/>
          </a:prstGeom>
        </p:spPr>
        <p:txBody>
          <a:bodyPr/>
          <a:lstStyle>
            <a:lvl1pPr marL="0" marR="0" indent="0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j-lt"/>
                <a:ea typeface="メイリオ" charset="-128"/>
                <a:cs typeface="Arial" charset="0"/>
                <a:sym typeface="Arial"/>
              </a:defRPr>
            </a:lvl1pPr>
            <a:lvl2pPr marL="237055" marR="0" indent="-226472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100000"/>
              <a:buFontTx/>
              <a:buChar char="•"/>
              <a:tabLst/>
              <a:def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j-lt"/>
                <a:ea typeface="メイリオ" charset="-128"/>
                <a:cs typeface="Arial" charset="0"/>
                <a:sym typeface="Arial"/>
              </a:defRPr>
            </a:lvl2pPr>
            <a:lvl3pPr marL="489630" marR="0" indent="-197546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100000"/>
              <a:buFontTx/>
              <a:buChar char="•"/>
              <a:tabLst/>
              <a:def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j-lt"/>
                <a:ea typeface="メイリオ" charset="-128"/>
                <a:cs typeface="Arial" charset="0"/>
                <a:sym typeface="Arial"/>
              </a:defRPr>
            </a:lvl3pPr>
            <a:lvl4pPr marL="941444" marR="0" indent="-331876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100000"/>
              <a:buFontTx/>
              <a:buChar char="•"/>
              <a:tabLst/>
              <a:def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j-lt"/>
                <a:ea typeface="メイリオ" charset="-128"/>
                <a:cs typeface="Arial" charset="0"/>
                <a:sym typeface="Arial"/>
              </a:defRPr>
            </a:lvl4pPr>
            <a:lvl5pPr marL="1246230" marR="0" indent="-331876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100000"/>
              <a:buFontTx/>
              <a:buChar char="•"/>
              <a:tabLst/>
              <a:def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j-lt"/>
                <a:ea typeface="メイリオ" charset="-128"/>
                <a:cs typeface="Arial" charset="0"/>
                <a:sym typeface="Arial"/>
              </a:defRPr>
            </a:lvl5pPr>
          </a:lstStyle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j-lt"/>
                <a:ea typeface="メイリオ" charset="-128"/>
                <a:cs typeface="Arial" charset="0"/>
                <a:sym typeface="Arial"/>
              </a:rPr>
              <a:t>Click to edit Master text styles</a:t>
            </a:r>
          </a:p>
          <a:p>
            <a:pPr marL="237055" marR="0" lvl="1" indent="-226472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n-lt"/>
                <a:ea typeface="メイリオ" panose="020B0604030504040204" pitchFamily="50" charset="-128"/>
                <a:cs typeface="Arial" charset="0"/>
                <a:sym typeface="Arial"/>
              </a:rPr>
              <a:t>Second level</a:t>
            </a:r>
          </a:p>
          <a:p>
            <a:pPr marL="489630" marR="0" lvl="2" indent="-197546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n-lt"/>
                <a:ea typeface="メイリオ" panose="020B0604030504040204" pitchFamily="50" charset="-128"/>
                <a:cs typeface="Arial" charset="0"/>
                <a:sym typeface="Arial"/>
              </a:rPr>
              <a:t>Third level</a:t>
            </a:r>
          </a:p>
          <a:p>
            <a:pPr marL="941444" marR="0" lvl="3" indent="-331876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n-lt"/>
                <a:ea typeface="メイリオ" panose="020B0604030504040204" pitchFamily="50" charset="-128"/>
                <a:cs typeface="Arial" charset="0"/>
                <a:sym typeface="Arial"/>
              </a:rPr>
              <a:t>Fourth level</a:t>
            </a:r>
          </a:p>
          <a:p>
            <a:pPr marL="1246230" marR="0" lvl="4" indent="-331876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n-lt"/>
                <a:ea typeface="メイリオ" panose="020B0604030504040204" pitchFamily="50" charset="-128"/>
                <a:cs typeface="Arial" charset="0"/>
                <a:sym typeface="Arial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522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9144000" cy="1287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5750" y="429022"/>
            <a:ext cx="7715250" cy="715037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87066"/>
            <a:ext cx="4143375" cy="328916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5750" y="165888"/>
            <a:ext cx="4114800" cy="171609"/>
          </a:xfrm>
        </p:spPr>
        <p:txBody>
          <a:bodyPr tIns="0">
            <a:no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0" y="1287066"/>
            <a:ext cx="4286250" cy="328916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0" y="4593394"/>
            <a:ext cx="4171950" cy="286015"/>
          </a:xfrm>
        </p:spPr>
        <p:txBody>
          <a:bodyPr tIns="0" anchor="b"/>
          <a:lstStyle>
            <a:lvl1pPr>
              <a:defRPr sz="500" b="0">
                <a:solidFill>
                  <a:schemeClr val="tx1">
                    <a:alpha val="70000"/>
                  </a:schemeClr>
                </a:solidFill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</p:spTree>
    <p:extLst>
      <p:ext uri="{BB962C8B-B14F-4D97-AF65-F5344CB8AC3E}">
        <p14:creationId xmlns:p14="http://schemas.microsoft.com/office/powerpoint/2010/main" val="52636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9144000" cy="1287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5750" y="429022"/>
            <a:ext cx="7715250" cy="71503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87066"/>
            <a:ext cx="1857375" cy="3289168"/>
          </a:xfrm>
        </p:spPr>
        <p:txBody>
          <a:bodyPr tIns="2286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5750" y="165888"/>
            <a:ext cx="4114800" cy="171609"/>
          </a:xfrm>
        </p:spPr>
        <p:txBody>
          <a:bodyPr tIns="0">
            <a:no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4572000" y="1287066"/>
            <a:ext cx="2143125" cy="3289168"/>
          </a:xfrm>
        </p:spPr>
        <p:txBody>
          <a:bodyPr tIns="2286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2286000" y="1287066"/>
            <a:ext cx="2143125" cy="3289168"/>
          </a:xfrm>
        </p:spPr>
        <p:txBody>
          <a:bodyPr tIns="2286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6858000" y="1287066"/>
            <a:ext cx="2143125" cy="3289168"/>
          </a:xfrm>
        </p:spPr>
        <p:txBody>
          <a:bodyPr tIns="2286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0" y="4593394"/>
            <a:ext cx="4171950" cy="286015"/>
          </a:xfrm>
        </p:spPr>
        <p:txBody>
          <a:bodyPr tIns="0" anchor="b"/>
          <a:lstStyle>
            <a:lvl1pPr>
              <a:defRPr sz="500" b="0">
                <a:solidFill>
                  <a:schemeClr val="tx1">
                    <a:alpha val="70000"/>
                  </a:schemeClr>
                </a:solidFill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</p:spTree>
    <p:extLst>
      <p:ext uri="{BB962C8B-B14F-4D97-AF65-F5344CB8AC3E}">
        <p14:creationId xmlns:p14="http://schemas.microsoft.com/office/powerpoint/2010/main" val="188573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5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5750" y="429022"/>
            <a:ext cx="7715250" cy="715037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87066"/>
            <a:ext cx="4143375" cy="328916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5750" y="165888"/>
            <a:ext cx="4114800" cy="171609"/>
          </a:xfrm>
        </p:spPr>
        <p:txBody>
          <a:bodyPr tIns="0">
            <a:no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0" y="1287066"/>
            <a:ext cx="4286250" cy="328916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0" y="4593394"/>
            <a:ext cx="4171950" cy="286015"/>
          </a:xfrm>
        </p:spPr>
        <p:txBody>
          <a:bodyPr tIns="0" anchor="b"/>
          <a:lstStyle>
            <a:lvl1pPr>
              <a:defRPr sz="500" b="0">
                <a:solidFill>
                  <a:schemeClr val="tx1">
                    <a:alpha val="70000"/>
                  </a:schemeClr>
                </a:solidFill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</p:spTree>
    <p:extLst>
      <p:ext uri="{BB962C8B-B14F-4D97-AF65-F5344CB8AC3E}">
        <p14:creationId xmlns:p14="http://schemas.microsoft.com/office/powerpoint/2010/main" val="248687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6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5750" y="429022"/>
            <a:ext cx="7715250" cy="715037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87066"/>
            <a:ext cx="1857375" cy="3289168"/>
          </a:xfrm>
        </p:spPr>
        <p:txBody>
          <a:bodyPr tIns="2286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5750" y="165888"/>
            <a:ext cx="4114800" cy="171609"/>
          </a:xfrm>
        </p:spPr>
        <p:txBody>
          <a:bodyPr tIns="0">
            <a:no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4572000" y="1287066"/>
            <a:ext cx="2143125" cy="3289168"/>
          </a:xfrm>
        </p:spPr>
        <p:txBody>
          <a:bodyPr tIns="2286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2286000" y="1287066"/>
            <a:ext cx="2143125" cy="3289168"/>
          </a:xfrm>
        </p:spPr>
        <p:txBody>
          <a:bodyPr tIns="2286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6858000" y="1287066"/>
            <a:ext cx="2143125" cy="3289168"/>
          </a:xfrm>
        </p:spPr>
        <p:txBody>
          <a:bodyPr tIns="2286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0" y="4593394"/>
            <a:ext cx="4143375" cy="286015"/>
          </a:xfrm>
        </p:spPr>
        <p:txBody>
          <a:bodyPr tIns="0" anchor="b"/>
          <a:lstStyle>
            <a:lvl1pPr>
              <a:defRPr sz="500" b="0">
                <a:solidFill>
                  <a:schemeClr val="tx1">
                    <a:alpha val="70000"/>
                  </a:schemeClr>
                </a:solidFill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</p:spTree>
    <p:extLst>
      <p:ext uri="{BB962C8B-B14F-4D97-AF65-F5344CB8AC3E}">
        <p14:creationId xmlns:p14="http://schemas.microsoft.com/office/powerpoint/2010/main" val="38147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0" y="0"/>
            <a:ext cx="6858000" cy="51482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287066"/>
            <a:ext cx="1857375" cy="2288117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5750" y="165889"/>
            <a:ext cx="1857375" cy="514826"/>
          </a:xfrm>
        </p:spPr>
        <p:txBody>
          <a:bodyPr tIns="0">
            <a:no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4265" y="4890859"/>
            <a:ext cx="353824" cy="14300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572000" y="1287066"/>
            <a:ext cx="2143125" cy="3289168"/>
          </a:xfrm>
        </p:spPr>
        <p:txBody>
          <a:bodyPr t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2428875" y="1287066"/>
            <a:ext cx="2000250" cy="3289168"/>
          </a:xfrm>
        </p:spPr>
        <p:txBody>
          <a:bodyPr t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858000" y="1287066"/>
            <a:ext cx="2143125" cy="3289168"/>
          </a:xfrm>
        </p:spPr>
        <p:txBody>
          <a:bodyPr t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285750" y="4576234"/>
            <a:ext cx="1885951" cy="303175"/>
          </a:xfrm>
        </p:spPr>
        <p:txBody>
          <a:bodyPr tIns="0" anchor="b"/>
          <a:lstStyle>
            <a:lvl1pPr>
              <a:defRPr sz="500" b="0">
                <a:solidFill>
                  <a:schemeClr val="tx1">
                    <a:alpha val="70000"/>
                  </a:schemeClr>
                </a:solidFill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2428875" y="4942333"/>
            <a:ext cx="1427760" cy="137034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</p:spTree>
    <p:extLst>
      <p:ext uri="{BB962C8B-B14F-4D97-AF65-F5344CB8AC3E}">
        <p14:creationId xmlns:p14="http://schemas.microsoft.com/office/powerpoint/2010/main" val="153915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0662"/>
            <a:ext cx="8229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Click to edit Master title style</a:t>
            </a: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457200" y="62865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+mn-ea"/>
              <a:ea typeface="+mn-ea"/>
              <a:cs typeface="Meiryo UI" panose="020B0604030504040204" pitchFamily="50" charset="-128"/>
            </a:endParaRPr>
          </a:p>
        </p:txBody>
      </p:sp>
      <p:pic>
        <p:nvPicPr>
          <p:cNvPr id="17428" name="Picture 11" descr="IBM_logo_green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96275" y="285750"/>
            <a:ext cx="4667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76200" y="4917863"/>
            <a:ext cx="5562600" cy="173197"/>
          </a:xfrm>
          <a:prstGeom prst="rect">
            <a:avLst/>
          </a:prstGeom>
        </p:spPr>
        <p:txBody>
          <a:bodyPr/>
          <a:lstStyle>
            <a:lvl1pPr>
              <a:defRPr sz="750" dirty="0" smtClean="0">
                <a:solidFill>
                  <a:schemeClr val="bg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4917863"/>
            <a:ext cx="2133600" cy="173197"/>
          </a:xfrm>
          <a:prstGeom prst="rect">
            <a:avLst/>
          </a:prstGeom>
        </p:spPr>
        <p:txBody>
          <a:bodyPr/>
          <a:lstStyle>
            <a:lvl1pPr algn="r">
              <a:defRPr sz="750">
                <a:solidFill>
                  <a:schemeClr val="bg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7856804B-9C2B-4798-98A9-8B1540B9225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7" r:id="rId3"/>
    <p:sldLayoutId id="2147483873" r:id="rId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 kern="1200">
          <a:solidFill>
            <a:srgbClr val="004266"/>
          </a:solidFill>
          <a:latin typeface="+mn-ea"/>
          <a:ea typeface="+mn-ea"/>
          <a:cs typeface="Meiryo UI" panose="020B0604030504040204" pitchFamily="50" charset="-128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anose="020B0604020202020204" pitchFamily="34" charset="0"/>
        </a:defRPr>
      </a:lvl9pPr>
    </p:titleStyle>
    <p:bodyStyle>
      <a:lvl1pPr marL="231775" indent="-231775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004266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742950" indent="-3968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42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50" y="429022"/>
            <a:ext cx="4114800" cy="71503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287066"/>
            <a:ext cx="4114800" cy="3289168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4257" y="4890864"/>
            <a:ext cx="353824" cy="14300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571500" y="4941856"/>
            <a:ext cx="1695844" cy="137985"/>
            <a:chOff x="914400" y="7899655"/>
            <a:chExt cx="2713350" cy="220571"/>
          </a:xfrm>
        </p:grpSpPr>
        <p:sp>
          <p:nvSpPr>
            <p:cNvPr id="1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250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4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499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4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4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4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12 March 2020</a:t>
              </a:fld>
              <a:endParaRPr lang="en-US" sz="4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2428875" y="4942333"/>
            <a:ext cx="1427760" cy="137034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284287" y="4938189"/>
            <a:ext cx="204924" cy="13703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5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5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3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685800" rtl="0" eaLnBrk="1" latinLnBrk="0" hangingPunct="1">
        <a:lnSpc>
          <a:spcPct val="105000"/>
        </a:lnSpc>
        <a:spcBef>
          <a:spcPts val="750"/>
        </a:spcBef>
        <a:buFontTx/>
        <a:buNone/>
        <a:tabLst/>
        <a:defRPr sz="125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142875" indent="-142875" algn="l" defTabSz="685800" rtl="0" eaLnBrk="1" latinLnBrk="0" hangingPunct="1">
        <a:lnSpc>
          <a:spcPct val="105000"/>
        </a:lnSpc>
        <a:spcBef>
          <a:spcPts val="625"/>
        </a:spcBef>
        <a:buFont typeface="LucidaGrande" charset="0"/>
        <a:buChar char="-"/>
        <a:defRPr sz="125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285750" indent="-142875" algn="l" defTabSz="68580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428625" indent="-142875" algn="l" defTabSz="685800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125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571500" indent="-142875" algn="l" defTabSz="68580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potts/cs224u/blob/master/setup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bviewer.jupyter.org/github/cgpotts/cs224u/tree/2019-spring/sst_01_overview.ipynb" TargetMode="External"/><Relationship Id="rId4" Type="http://schemas.openxmlformats.org/officeDocument/2006/relationships/hyperlink" Target="https://github.com/cgpotts/cs224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370A4-AADC-FD4E-A9BA-4DE72A393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Supervised Sentiment Analysis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012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2175E0-3417-42B7-8377-4CE73E50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</a:t>
            </a:r>
            <a:r>
              <a:rPr kumimoji="1" lang="en-US" altLang="ja-JP" dirty="0"/>
              <a:t>2: </a:t>
            </a:r>
            <a:r>
              <a:rPr lang="en-US" altLang="ja-JP" dirty="0"/>
              <a:t>Sentiment words alone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7F5BBC-7B06-42FA-B0BD-20750441F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56804B-9C2B-4798-98A9-8B1540B9225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352C03-0D84-41A6-B41E-6C9311E7A8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745331"/>
            <a:ext cx="8229600" cy="3505200"/>
          </a:xfrm>
        </p:spPr>
        <p:txBody>
          <a:bodyPr/>
          <a:lstStyle/>
          <a:p>
            <a:r>
              <a:rPr kumimoji="1" lang="en-US" altLang="ja-JP" dirty="0" err="1"/>
              <a:t>McNemar</a:t>
            </a:r>
            <a:r>
              <a:rPr kumimoji="1" lang="en-US" altLang="ja-JP" dirty="0"/>
              <a:t> </a:t>
            </a:r>
            <a:r>
              <a:rPr kumimoji="1" lang="ja-JP" altLang="en-US" dirty="0"/>
              <a:t>検定を用いた比較</a:t>
            </a:r>
            <a:endParaRPr kumimoji="1" lang="en-US" altLang="ja-JP" dirty="0"/>
          </a:p>
          <a:p>
            <a:r>
              <a:rPr kumimoji="1" lang="en-US" altLang="ja-JP" dirty="0"/>
              <a:t>P-value: 0.02</a:t>
            </a:r>
          </a:p>
          <a:p>
            <a:pPr marL="342900" indent="-342900"/>
            <a:endParaRPr kumimoji="1" lang="ja-JP" altLang="en-US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2978716-A59A-47AD-BF6E-C0FDAA9D4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584766"/>
            <a:ext cx="3862755" cy="163497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D9A81E-E33F-4D86-A742-0B059A5D3902}"/>
              </a:ext>
            </a:extLst>
          </p:cNvPr>
          <p:cNvSpPr txBox="1"/>
          <p:nvPr/>
        </p:nvSpPr>
        <p:spPr>
          <a:xfrm>
            <a:off x="1245873" y="333360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2"/>
                </a:solidFill>
                <a:latin typeface="+mn-ea"/>
                <a:ea typeface="+mn-ea"/>
              </a:rPr>
              <a:t>Baseline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29F4A24-D421-4CEF-8323-93A2C78DD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84766"/>
            <a:ext cx="3795827" cy="152024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E925185-77F3-40A3-A5FB-6A1C88DF0284}"/>
              </a:ext>
            </a:extLst>
          </p:cNvPr>
          <p:cNvSpPr txBox="1"/>
          <p:nvPr/>
        </p:nvSpPr>
        <p:spPr>
          <a:xfrm>
            <a:off x="5181601" y="333360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2"/>
                </a:solidFill>
                <a:latin typeface="+mn-ea"/>
                <a:ea typeface="+mn-ea"/>
              </a:rPr>
              <a:t>Lexicon </a:t>
            </a:r>
            <a:r>
              <a:rPr kumimoji="1" lang="ja-JP" altLang="en-US" sz="1400" dirty="0">
                <a:solidFill>
                  <a:schemeClr val="tx2"/>
                </a:solidFill>
                <a:latin typeface="+mn-ea"/>
                <a:ea typeface="+mn-ea"/>
              </a:rPr>
              <a:t>で絞った場合</a:t>
            </a:r>
            <a:endParaRPr kumimoji="1" lang="en-US" altLang="ja-JP" sz="14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6DC7847-D1B7-4137-B2CE-DB26964386AF}"/>
              </a:ext>
            </a:extLst>
          </p:cNvPr>
          <p:cNvSpPr/>
          <p:nvPr/>
        </p:nvSpPr>
        <p:spPr bwMode="auto">
          <a:xfrm>
            <a:off x="3200400" y="2725888"/>
            <a:ext cx="457200" cy="1524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FB148BD-0F15-4227-A053-237DA178434F}"/>
              </a:ext>
            </a:extLst>
          </p:cNvPr>
          <p:cNvSpPr/>
          <p:nvPr/>
        </p:nvSpPr>
        <p:spPr bwMode="auto">
          <a:xfrm>
            <a:off x="7162800" y="2708700"/>
            <a:ext cx="457200" cy="1524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22641BC-EF22-471B-AA0D-1593BD928A96}"/>
              </a:ext>
            </a:extLst>
          </p:cNvPr>
          <p:cNvSpPr/>
          <p:nvPr/>
        </p:nvSpPr>
        <p:spPr>
          <a:xfrm>
            <a:off x="562434" y="3925719"/>
            <a:ext cx="72099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>
                <a:latin typeface="+mj-lt"/>
              </a:rPr>
              <a:t>考えられること</a:t>
            </a:r>
            <a:r>
              <a:rPr kumimoji="1" lang="en-US" altLang="ja-JP" dirty="0">
                <a:latin typeface="+mj-lt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>
                <a:latin typeface="+mj-lt"/>
              </a:rPr>
              <a:t>Lexcion</a:t>
            </a:r>
            <a:r>
              <a:rPr kumimoji="1" lang="ja-JP" altLang="en-US" dirty="0">
                <a:latin typeface="+mj-lt"/>
              </a:rPr>
              <a:t> による絞り込みはイマイチ</a:t>
            </a:r>
            <a:r>
              <a:rPr kumimoji="1" lang="en-US" altLang="ja-JP" dirty="0">
                <a:latin typeface="+mj-lt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>
                <a:latin typeface="+mj-lt"/>
              </a:rPr>
              <a:t>Neutral </a:t>
            </a:r>
            <a:r>
              <a:rPr kumimoji="1" lang="ja-JP" altLang="en-US" dirty="0">
                <a:latin typeface="+mj-lt"/>
              </a:rPr>
              <a:t>の</a:t>
            </a:r>
            <a:r>
              <a:rPr kumimoji="1" lang="en-US" altLang="ja-JP" dirty="0">
                <a:latin typeface="+mj-lt"/>
              </a:rPr>
              <a:t>Lexicon </a:t>
            </a:r>
            <a:r>
              <a:rPr kumimoji="1" lang="ja-JP" altLang="en-US" dirty="0">
                <a:latin typeface="+mj-lt"/>
              </a:rPr>
              <a:t>も使ってみないと何とも言えない</a:t>
            </a:r>
            <a:endParaRPr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241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2175E0-3417-42B7-8377-4CE73E50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</a:t>
            </a:r>
            <a:r>
              <a:rPr kumimoji="1" lang="en-US" altLang="ja-JP" dirty="0"/>
              <a:t>3: </a:t>
            </a:r>
            <a:r>
              <a:rPr lang="en-US" altLang="ja-JP" dirty="0"/>
              <a:t>A more powerful vector-summing baseline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7F5BBC-7B06-42FA-B0BD-20750441F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56804B-9C2B-4798-98A9-8B1540B9225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352C03-0D84-41A6-B41E-6C9311E7A8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kumimoji="1" lang="ja-JP" altLang="en-US" dirty="0"/>
              <a:t>やったこと</a:t>
            </a:r>
            <a:r>
              <a:rPr kumimoji="1" lang="en-US" altLang="ja-JP" dirty="0"/>
              <a:t>: Neural Network </a:t>
            </a:r>
            <a:r>
              <a:rPr kumimoji="1" lang="ja-JP" altLang="en-US" dirty="0"/>
              <a:t>による予測の精度を確認。</a:t>
            </a:r>
            <a:endParaRPr kumimoji="1" lang="en-US" altLang="ja-JP" dirty="0"/>
          </a:p>
          <a:p>
            <a:pPr>
              <a:spcBef>
                <a:spcPts val="0"/>
              </a:spcBef>
            </a:pPr>
            <a:r>
              <a:rPr kumimoji="1" lang="en-US" altLang="ja-JP" dirty="0"/>
              <a:t>(3-fold cross validation </a:t>
            </a:r>
            <a:r>
              <a:rPr kumimoji="1" lang="ja-JP" altLang="en-US" dirty="0"/>
              <a:t>で検証してみた。</a:t>
            </a:r>
            <a:r>
              <a:rPr kumimoji="1" lang="en-US" altLang="ja-JP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Hyper-parameter </a:t>
            </a:r>
            <a:r>
              <a:rPr kumimoji="1" lang="ja-JP" altLang="en-US" dirty="0"/>
              <a:t>の構成</a:t>
            </a:r>
            <a:endParaRPr kumimoji="1" lang="en-US" altLang="ja-JP" dirty="0"/>
          </a:p>
          <a:p>
            <a:pPr marL="522805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Hidden</a:t>
            </a:r>
            <a:r>
              <a:rPr kumimoji="1" lang="ja-JP" altLang="en-US" dirty="0"/>
              <a:t> </a:t>
            </a:r>
            <a:r>
              <a:rPr kumimoji="1" lang="en-US" altLang="ja-JP" dirty="0"/>
              <a:t>dim:</a:t>
            </a:r>
            <a:r>
              <a:rPr kumimoji="1" lang="ja-JP" altLang="en-US" dirty="0"/>
              <a:t> </a:t>
            </a:r>
            <a:r>
              <a:rPr kumimoji="1" lang="en-US" altLang="ja-JP" dirty="0"/>
              <a:t>[50, 100, 200]</a:t>
            </a:r>
          </a:p>
          <a:p>
            <a:pPr marL="522805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Activation </a:t>
            </a:r>
            <a:r>
              <a:rPr kumimoji="1" lang="en-US" altLang="ja-JP" dirty="0" err="1"/>
              <a:t>func</a:t>
            </a:r>
            <a:r>
              <a:rPr kumimoji="1" lang="en-US" altLang="ja-JP" dirty="0"/>
              <a:t>: [Tanh, </a:t>
            </a:r>
            <a:r>
              <a:rPr kumimoji="1" lang="en-US" altLang="ja-JP" dirty="0" err="1"/>
              <a:t>ReLU</a:t>
            </a:r>
            <a:r>
              <a:rPr kumimoji="1" lang="en-US" altLang="ja-JP" dirty="0"/>
              <a:t>]</a:t>
            </a:r>
          </a:p>
          <a:p>
            <a:pPr marL="522805" lvl="1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その他の設定</a:t>
            </a:r>
            <a:endParaRPr kumimoji="1" lang="en-US" altLang="ja-JP" dirty="0"/>
          </a:p>
          <a:p>
            <a:pPr marL="522805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特徴抽出関数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unigrams_phi</a:t>
            </a:r>
            <a:endParaRPr kumimoji="1" lang="en-US" altLang="ja-JP" dirty="0"/>
          </a:p>
          <a:p>
            <a:pPr marL="522805" lvl="1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47F2C3E-3D7F-4621-8B98-E9DFD7DE7EF2}"/>
              </a:ext>
            </a:extLst>
          </p:cNvPr>
          <p:cNvSpPr/>
          <p:nvPr/>
        </p:nvSpPr>
        <p:spPr bwMode="auto">
          <a:xfrm>
            <a:off x="3352800" y="3723996"/>
            <a:ext cx="5449330" cy="70433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tabLst>
                <a:tab pos="749300" algn="l"/>
              </a:tabLst>
            </a:pP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参考情報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全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パターンの実行に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42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分程度かかる</a:t>
            </a:r>
          </a:p>
        </p:txBody>
      </p:sp>
    </p:spTree>
    <p:extLst>
      <p:ext uri="{BB962C8B-B14F-4D97-AF65-F5344CB8AC3E}">
        <p14:creationId xmlns:p14="http://schemas.microsoft.com/office/powerpoint/2010/main" val="309260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2175E0-3417-42B7-8377-4CE73E50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</a:t>
            </a:r>
            <a:r>
              <a:rPr kumimoji="1" lang="en-US" altLang="ja-JP" dirty="0"/>
              <a:t>3: </a:t>
            </a:r>
            <a:r>
              <a:rPr lang="en-US" altLang="ja-JP" dirty="0"/>
              <a:t>A more powerful vector-summing baseline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7F5BBC-7B06-42FA-B0BD-20750441F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56804B-9C2B-4798-98A9-8B1540B9225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352C03-0D84-41A6-B41E-6C9311E7A8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745331"/>
            <a:ext cx="8229600" cy="990600"/>
          </a:xfrm>
        </p:spPr>
        <p:txBody>
          <a:bodyPr/>
          <a:lstStyle/>
          <a:p>
            <a:r>
              <a:rPr kumimoji="1" lang="ja-JP" altLang="en-US" dirty="0"/>
              <a:t>提示された設定の組み合わせでは、活性化関数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ReLU</a:t>
            </a:r>
            <a:r>
              <a:rPr kumimoji="1" lang="en-US" altLang="ja-JP" dirty="0"/>
              <a:t>, </a:t>
            </a:r>
            <a:r>
              <a:rPr kumimoji="1" lang="ja-JP" altLang="en-US" dirty="0"/>
              <a:t>次元</a:t>
            </a:r>
            <a:r>
              <a:rPr kumimoji="1" lang="en-US" altLang="ja-JP" dirty="0"/>
              <a:t>: 50 </a:t>
            </a:r>
            <a:r>
              <a:rPr kumimoji="1" lang="ja-JP" altLang="en-US" dirty="0"/>
              <a:t>が最も性能が良かったらしい </a:t>
            </a:r>
            <a:r>
              <a:rPr kumimoji="1" lang="en-US" altLang="ja-JP" dirty="0"/>
              <a:t>(validation data </a:t>
            </a:r>
            <a:r>
              <a:rPr kumimoji="1" lang="ja-JP" altLang="en-US" dirty="0"/>
              <a:t>に対して</a:t>
            </a:r>
            <a:r>
              <a:rPr kumimoji="1" lang="en-US" altLang="ja-JP" dirty="0"/>
              <a:t>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46CB60B-9B00-4706-BCAE-49B752DAC6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2"/>
          <a:stretch/>
        </p:blipFill>
        <p:spPr>
          <a:xfrm>
            <a:off x="1663148" y="1659731"/>
            <a:ext cx="5194852" cy="262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15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2175E0-3417-42B7-8377-4CE73E50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</a:t>
            </a:r>
            <a:r>
              <a:rPr kumimoji="1" lang="en-US" altLang="ja-JP" dirty="0"/>
              <a:t>3: </a:t>
            </a:r>
            <a:r>
              <a:rPr lang="en-US" altLang="ja-JP" dirty="0"/>
              <a:t>A more powerful vector-summing baseline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7F5BBC-7B06-42FA-B0BD-20750441F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56804B-9C2B-4798-98A9-8B1540B9225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352C03-0D84-41A6-B41E-6C9311E7A8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745331"/>
            <a:ext cx="8229600" cy="990600"/>
          </a:xfrm>
        </p:spPr>
        <p:txBody>
          <a:bodyPr/>
          <a:lstStyle/>
          <a:p>
            <a:r>
              <a:rPr kumimoji="1" lang="ja-JP" altLang="en-US" dirty="0"/>
              <a:t>もう少し検証してみた。</a:t>
            </a:r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FA36FD-E992-4B06-81E3-F9A238E1CBF9}"/>
              </a:ext>
            </a:extLst>
          </p:cNvPr>
          <p:cNvSpPr/>
          <p:nvPr/>
        </p:nvSpPr>
        <p:spPr>
          <a:xfrm>
            <a:off x="609600" y="127426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Hyper-parameter </a:t>
            </a:r>
            <a:r>
              <a:rPr kumimoji="1" lang="ja-JP" altLang="en-US" dirty="0"/>
              <a:t>の構成</a:t>
            </a:r>
            <a:endParaRPr kumimoji="1" lang="en-US" altLang="ja-JP" dirty="0"/>
          </a:p>
          <a:p>
            <a:pPr marL="522805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Hidden</a:t>
            </a:r>
            <a:r>
              <a:rPr kumimoji="1" lang="ja-JP" altLang="en-US" dirty="0"/>
              <a:t> </a:t>
            </a:r>
            <a:r>
              <a:rPr kumimoji="1" lang="en-US" altLang="ja-JP" dirty="0"/>
              <a:t>dim:</a:t>
            </a:r>
            <a:r>
              <a:rPr kumimoji="1" lang="ja-JP" altLang="en-US" dirty="0"/>
              <a:t> </a:t>
            </a:r>
            <a:r>
              <a:rPr kumimoji="1" lang="en-US" altLang="ja-JP" dirty="0"/>
              <a:t>[10, 25]</a:t>
            </a:r>
          </a:p>
          <a:p>
            <a:pPr marL="522805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Activation </a:t>
            </a:r>
            <a:r>
              <a:rPr kumimoji="1" lang="en-US" altLang="ja-JP" dirty="0" err="1"/>
              <a:t>func</a:t>
            </a:r>
            <a:r>
              <a:rPr kumimoji="1" lang="en-US" altLang="ja-JP" dirty="0"/>
              <a:t>: [</a:t>
            </a:r>
            <a:r>
              <a:rPr kumimoji="1" lang="en-US" altLang="ja-JP" dirty="0" err="1"/>
              <a:t>ReLU</a:t>
            </a:r>
            <a:r>
              <a:rPr kumimoji="1" lang="en-US" altLang="ja-JP" dirty="0"/>
              <a:t>]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738D84F-5697-4201-BE18-96FCC1B16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653" y="2290175"/>
            <a:ext cx="4858693" cy="249193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6029A53-47DA-44D2-AB45-C9CCACE0D01C}"/>
              </a:ext>
            </a:extLst>
          </p:cNvPr>
          <p:cNvSpPr/>
          <p:nvPr/>
        </p:nvSpPr>
        <p:spPr bwMode="auto">
          <a:xfrm>
            <a:off x="609600" y="2290174"/>
            <a:ext cx="7696199" cy="25845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ja-JP" sz="4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Notebook</a:t>
            </a:r>
            <a:r>
              <a:rPr kumimoji="1" lang="ja-JP" altLang="en-US" sz="4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を参照</a:t>
            </a:r>
            <a:endParaRPr kumimoji="1" lang="en-US" altLang="ja-JP" sz="4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4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 </a:t>
            </a:r>
            <a:r>
              <a:rPr kumimoji="1" lang="ja-JP" altLang="en-US" sz="4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でも </a:t>
            </a:r>
            <a:r>
              <a:rPr kumimoji="1" lang="en-US" altLang="ja-JP" sz="4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50</a:t>
            </a:r>
            <a:r>
              <a:rPr kumimoji="1" lang="ja-JP" altLang="en-US" sz="4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でも変わらなそう</a:t>
            </a:r>
            <a:endParaRPr kumimoji="1" lang="en-US" altLang="ja-JP" sz="4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4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sym typeface="Wingdings" panose="05000000000000000000" pitchFamily="2" charset="2"/>
              </a:rPr>
              <a:t> </a:t>
            </a:r>
            <a:r>
              <a:rPr kumimoji="1"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sym typeface="Wingdings" panose="05000000000000000000" pitchFamily="2" charset="2"/>
              </a:rPr>
              <a:t>特徴抽出関数を</a:t>
            </a:r>
            <a:endParaRPr kumimoji="1"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  <a:sym typeface="Wingdings" panose="05000000000000000000" pitchFamily="2" charset="2"/>
            </a:endParaRPr>
          </a:p>
          <a:p>
            <a:pPr algn="ctr"/>
            <a:r>
              <a:rPr kumimoji="1"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sym typeface="Wingdings" panose="05000000000000000000" pitchFamily="2" charset="2"/>
              </a:rPr>
              <a:t> unigram </a:t>
            </a:r>
            <a:r>
              <a:rPr kumimoji="1"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sym typeface="Wingdings" panose="05000000000000000000" pitchFamily="2" charset="2"/>
              </a:rPr>
              <a:t>にしたせいでは</a:t>
            </a:r>
            <a:r>
              <a:rPr kumimoji="1"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sym typeface="Wingdings" panose="05000000000000000000" pitchFamily="2" charset="2"/>
              </a:rPr>
              <a:t>??</a:t>
            </a:r>
            <a:endParaRPr kumimoji="1" lang="ja-JP" altLang="en-US" sz="4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6271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2175E0-3417-42B7-8377-4CE73E50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</a:t>
            </a:r>
            <a:r>
              <a:rPr kumimoji="1" lang="en-US" altLang="ja-JP" dirty="0"/>
              <a:t>3: </a:t>
            </a:r>
            <a:r>
              <a:rPr lang="en-US" altLang="ja-JP" dirty="0"/>
              <a:t>A more powerful vector-summing baseline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7F5BBC-7B06-42FA-B0BD-20750441F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56804B-9C2B-4798-98A9-8B1540B9225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352C03-0D84-41A6-B41E-6C9311E7A8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745331"/>
            <a:ext cx="8229600" cy="990600"/>
          </a:xfrm>
        </p:spPr>
        <p:txBody>
          <a:bodyPr/>
          <a:lstStyle/>
          <a:p>
            <a:r>
              <a:rPr kumimoji="1" lang="ja-JP" altLang="en-US" dirty="0"/>
              <a:t>特徴量抽出関数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bigrams_phi</a:t>
            </a:r>
            <a:endParaRPr kumimoji="1" lang="en-US" altLang="ja-JP" dirty="0"/>
          </a:p>
          <a:p>
            <a:pPr>
              <a:spcBef>
                <a:spcPts val="0"/>
              </a:spcBef>
            </a:pPr>
            <a:r>
              <a:rPr kumimoji="1" lang="en-US" altLang="ja-JP" dirty="0"/>
              <a:t>(3-fold cross validation </a:t>
            </a:r>
            <a:r>
              <a:rPr kumimoji="1" lang="ja-JP" altLang="en-US" dirty="0"/>
              <a:t>で検証してみた。</a:t>
            </a:r>
            <a:r>
              <a:rPr kumimoji="1" lang="en-US" altLang="ja-JP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Hyper-parameter </a:t>
            </a:r>
            <a:r>
              <a:rPr kumimoji="1" lang="ja-JP" altLang="en-US" dirty="0"/>
              <a:t>の構成</a:t>
            </a:r>
            <a:endParaRPr kumimoji="1" lang="en-US" altLang="ja-JP" dirty="0"/>
          </a:p>
          <a:p>
            <a:pPr marL="522805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Hidden</a:t>
            </a:r>
            <a:r>
              <a:rPr kumimoji="1" lang="ja-JP" altLang="en-US" dirty="0"/>
              <a:t> </a:t>
            </a:r>
            <a:r>
              <a:rPr kumimoji="1" lang="en-US" altLang="ja-JP" dirty="0"/>
              <a:t>dim:</a:t>
            </a:r>
            <a:r>
              <a:rPr kumimoji="1" lang="ja-JP" altLang="en-US" dirty="0"/>
              <a:t> </a:t>
            </a:r>
            <a:r>
              <a:rPr kumimoji="1" lang="en-US" altLang="ja-JP" dirty="0"/>
              <a:t>[50, 100, 200]</a:t>
            </a:r>
          </a:p>
          <a:p>
            <a:pPr marL="522805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Activation </a:t>
            </a:r>
            <a:r>
              <a:rPr kumimoji="1" lang="en-US" altLang="ja-JP" dirty="0" err="1"/>
              <a:t>func</a:t>
            </a:r>
            <a:r>
              <a:rPr kumimoji="1" lang="en-US" altLang="ja-JP" dirty="0"/>
              <a:t>: [Tanh, </a:t>
            </a:r>
            <a:r>
              <a:rPr kumimoji="1" lang="en-US" altLang="ja-JP" dirty="0" err="1"/>
              <a:t>ReLU</a:t>
            </a:r>
            <a:r>
              <a:rPr kumimoji="1" lang="en-US" altLang="ja-JP" dirty="0"/>
              <a:t>]</a:t>
            </a:r>
          </a:p>
          <a:p>
            <a:r>
              <a:rPr kumimoji="1" lang="ja-JP" altLang="en-US" dirty="0"/>
              <a:t> </a:t>
            </a:r>
            <a:endParaRPr kumimoji="1"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CF8DB0-B1BC-4E39-B6A6-804B9033178B}"/>
              </a:ext>
            </a:extLst>
          </p:cNvPr>
          <p:cNvSpPr/>
          <p:nvPr/>
        </p:nvSpPr>
        <p:spPr bwMode="auto">
          <a:xfrm>
            <a:off x="609600" y="2528755"/>
            <a:ext cx="7696199" cy="176715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ja-JP" altLang="en-US" sz="4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現在計算中</a:t>
            </a:r>
            <a:endParaRPr kumimoji="1" lang="en-US" altLang="ja-JP" sz="4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4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kumimoji="1" lang="ja-JP" altLang="en-US" sz="4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途中で落ちてた</a:t>
            </a:r>
            <a:r>
              <a:rPr kumimoji="1" lang="en-US" altLang="ja-JP" sz="4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CE99A90-F234-4B7D-9B5E-0DA2948BA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108160"/>
            <a:ext cx="9144000" cy="96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34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2175E0-3417-42B7-8377-4CE73E50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</a:t>
            </a:r>
            <a:r>
              <a:rPr kumimoji="1" lang="en-US" altLang="ja-JP" dirty="0"/>
              <a:t>3: </a:t>
            </a:r>
            <a:r>
              <a:rPr lang="en-US" altLang="ja-JP" dirty="0"/>
              <a:t>A more powerful vector-summing baseline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7F5BBC-7B06-42FA-B0BD-20750441F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56804B-9C2B-4798-98A9-8B1540B9225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352C03-0D84-41A6-B41E-6C9311E7A8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745331"/>
            <a:ext cx="8229600" cy="990600"/>
          </a:xfrm>
        </p:spPr>
        <p:txBody>
          <a:bodyPr/>
          <a:lstStyle/>
          <a:p>
            <a:r>
              <a:rPr kumimoji="1" lang="ja-JP" altLang="en-US" dirty="0"/>
              <a:t>特徴量抽出関数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bigrams_phi</a:t>
            </a:r>
            <a:endParaRPr kumimoji="1" lang="en-US" altLang="ja-JP" dirty="0"/>
          </a:p>
          <a:p>
            <a:pPr>
              <a:spcBef>
                <a:spcPts val="0"/>
              </a:spcBef>
            </a:pPr>
            <a:r>
              <a:rPr kumimoji="1" lang="en-US" altLang="ja-JP" dirty="0"/>
              <a:t>(3-fold cross validation </a:t>
            </a:r>
            <a:r>
              <a:rPr kumimoji="1" lang="ja-JP" altLang="en-US" dirty="0"/>
              <a:t>で検証してみた。</a:t>
            </a:r>
            <a:r>
              <a:rPr kumimoji="1" lang="en-US" altLang="ja-JP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Hyper-parameter </a:t>
            </a:r>
            <a:r>
              <a:rPr kumimoji="1" lang="ja-JP" altLang="en-US" dirty="0"/>
              <a:t>の構成</a:t>
            </a:r>
            <a:endParaRPr kumimoji="1" lang="en-US" altLang="ja-JP" dirty="0"/>
          </a:p>
          <a:p>
            <a:pPr marL="522805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Hidden</a:t>
            </a:r>
            <a:r>
              <a:rPr kumimoji="1" lang="ja-JP" altLang="en-US" dirty="0"/>
              <a:t> </a:t>
            </a:r>
            <a:r>
              <a:rPr kumimoji="1" lang="en-US" altLang="ja-JP" dirty="0"/>
              <a:t>dim:</a:t>
            </a:r>
            <a:r>
              <a:rPr kumimoji="1" lang="ja-JP" altLang="en-US" dirty="0"/>
              <a:t> </a:t>
            </a:r>
            <a:r>
              <a:rPr kumimoji="1" lang="en-US" altLang="ja-JP" dirty="0"/>
              <a:t>[10, 25]</a:t>
            </a:r>
          </a:p>
          <a:p>
            <a:pPr marL="522805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Activation </a:t>
            </a:r>
            <a:r>
              <a:rPr kumimoji="1" lang="en-US" altLang="ja-JP" dirty="0" err="1"/>
              <a:t>func</a:t>
            </a:r>
            <a:r>
              <a:rPr kumimoji="1" lang="en-US" altLang="ja-JP" dirty="0"/>
              <a:t>: [</a:t>
            </a:r>
            <a:r>
              <a:rPr kumimoji="1" lang="en-US" altLang="ja-JP" dirty="0" err="1"/>
              <a:t>ReLU</a:t>
            </a:r>
            <a:r>
              <a:rPr kumimoji="1" lang="en-US" altLang="ja-JP" dirty="0"/>
              <a:t>]</a:t>
            </a:r>
          </a:p>
          <a:p>
            <a:r>
              <a:rPr kumimoji="1" lang="ja-JP" altLang="en-US" dirty="0"/>
              <a:t> 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AA2F692-D255-464D-A166-1CD32E22E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056" y="2574131"/>
            <a:ext cx="4399888" cy="222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48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B18F7-C0FB-491D-8AD8-EE771BCF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個人的に考えた注意事項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357E24-4044-4F8B-BFA3-0202ADFFB6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56804B-9C2B-4798-98A9-8B1540B9225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61827A-E47F-4BB2-8014-75CAA6BFB3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結果を適宜 </a:t>
            </a:r>
            <a:r>
              <a:rPr kumimoji="1" lang="en-US" altLang="ja-JP" dirty="0" err="1"/>
              <a:t>joblib.dump</a:t>
            </a:r>
            <a:r>
              <a:rPr kumimoji="1" lang="en-US" altLang="ja-JP" dirty="0"/>
              <a:t>() </a:t>
            </a:r>
            <a:r>
              <a:rPr kumimoji="1" lang="ja-JP" altLang="en-US" dirty="0"/>
              <a:t>しておこう。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N-gram </a:t>
            </a:r>
            <a:r>
              <a:rPr kumimoji="1" lang="ja-JP" altLang="en-US" dirty="0"/>
              <a:t>の計算が結構重い。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(GPU </a:t>
            </a:r>
            <a:r>
              <a:rPr kumimoji="1" lang="ja-JP" altLang="en-US" dirty="0"/>
              <a:t>を使うとき</a:t>
            </a:r>
            <a:r>
              <a:rPr kumimoji="1" lang="en-US" altLang="ja-JP" dirty="0"/>
              <a:t>) </a:t>
            </a:r>
            <a:r>
              <a:rPr kumimoji="1" lang="ja-JP" altLang="en-US" dirty="0"/>
              <a:t>メモリのサイズに注意しよう</a:t>
            </a:r>
            <a:r>
              <a:rPr kumimoji="1" lang="en-US" altLang="ja-JP" dirty="0"/>
              <a:t>!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A9E41BC-2874-4B59-9A3B-44836C6BB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65" y="1888331"/>
            <a:ext cx="8991600" cy="9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19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2175E0-3417-42B7-8377-4CE73E50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</a:t>
            </a:r>
            <a:r>
              <a:rPr kumimoji="1" lang="en-US" altLang="ja-JP" dirty="0"/>
              <a:t>4: </a:t>
            </a:r>
            <a:r>
              <a:rPr lang="en-US" altLang="ja-JP" dirty="0"/>
              <a:t>Your original system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7F5BBC-7B06-42FA-B0BD-20750441F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56804B-9C2B-4798-98A9-8B1540B9225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352C03-0D84-41A6-B41E-6C9311E7A8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君だけのモデルを作ろう</a:t>
            </a:r>
            <a:r>
              <a:rPr kumimoji="1" lang="en-US" altLang="ja-JP" dirty="0"/>
              <a:t>!!</a:t>
            </a:r>
          </a:p>
          <a:p>
            <a:r>
              <a:rPr kumimoji="1" lang="ja-JP" altLang="en-US" dirty="0"/>
              <a:t>対象とする問題</a:t>
            </a:r>
            <a:r>
              <a:rPr kumimoji="1" lang="en-US" altLang="ja-JP" dirty="0"/>
              <a:t>: </a:t>
            </a:r>
            <a:r>
              <a:rPr lang="en-US" altLang="ja-JP" dirty="0"/>
              <a:t>SST ternary problem</a:t>
            </a:r>
            <a:endParaRPr kumimoji="1"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2AA44EB-500C-4D36-8378-3334F6247E70}"/>
              </a:ext>
            </a:extLst>
          </p:cNvPr>
          <p:cNvSpPr/>
          <p:nvPr/>
        </p:nvSpPr>
        <p:spPr bwMode="auto">
          <a:xfrm>
            <a:off x="457200" y="1888331"/>
            <a:ext cx="8229600" cy="2743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ja-JP" altLang="en-US" sz="4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２日じゃ終わらんかった</a:t>
            </a:r>
            <a:endParaRPr kumimoji="1" lang="en-US" altLang="ja-JP" sz="4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4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kumimoji="1" lang="ja-JP" altLang="en-US" sz="4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ごめん</a:t>
            </a:r>
            <a:r>
              <a:rPr kumimoji="1" lang="en-US" altLang="ja-JP" sz="4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4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7692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2AF7E97-1A98-2248-98F7-303DC76BCD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56804B-9C2B-4798-98A9-8B1540B9225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4BD46EB-584B-43C4-A4D2-E766D904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52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6C32EC-D2BC-4CD6-9435-BDA39BEC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環境構築編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4A6A073-F477-4CF3-9508-1DEDE2EE90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56804B-9C2B-4798-98A9-8B1540B9225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C666F9-BAA4-4E5A-B4B2-2D1E06C5ED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745331"/>
            <a:ext cx="8229600" cy="4038600"/>
          </a:xfrm>
        </p:spPr>
        <p:txBody>
          <a:bodyPr/>
          <a:lstStyle/>
          <a:p>
            <a:r>
              <a:rPr kumimoji="1" lang="en-US" altLang="ja-JP" sz="1600" dirty="0">
                <a:hlinkClick r:id="rId3"/>
              </a:rPr>
              <a:t>https://github.com/cgpotts/cs224u/blob/master/setup.ipynb</a:t>
            </a:r>
            <a:r>
              <a:rPr kumimoji="1" lang="ja-JP" altLang="en-US" sz="1600" dirty="0"/>
              <a:t> の案内に従う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基本的には以下の手順。</a:t>
            </a:r>
            <a:endParaRPr kumimoji="1" lang="en-US" altLang="ja-JP" sz="1600" dirty="0"/>
          </a:p>
          <a:p>
            <a:pPr marL="522805" lvl="1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/>
              <a:t>Anaconda </a:t>
            </a:r>
            <a:r>
              <a:rPr kumimoji="1" lang="ja-JP" altLang="en-US" sz="1600" dirty="0"/>
              <a:t>で仮想環境を準備。</a:t>
            </a:r>
            <a:endParaRPr kumimoji="1" lang="en-US" altLang="ja-JP" sz="1600" dirty="0"/>
          </a:p>
          <a:p>
            <a:pPr marL="522805" lvl="1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/>
              <a:t>“git clone </a:t>
            </a:r>
            <a:r>
              <a:rPr kumimoji="1" lang="en-US" altLang="ja-JP" sz="1600" dirty="0">
                <a:hlinkClick r:id="rId4"/>
              </a:rPr>
              <a:t>https://github.com/cgpotts/cs224u</a:t>
            </a:r>
            <a:r>
              <a:rPr kumimoji="1" lang="en-US" altLang="ja-JP" sz="1600" dirty="0"/>
              <a:t>” </a:t>
            </a:r>
            <a:r>
              <a:rPr kumimoji="1" lang="ja-JP" altLang="en-US" sz="1600" dirty="0"/>
              <a:t>でコードを持ってくる。</a:t>
            </a:r>
            <a:endParaRPr kumimoji="1" lang="en-US" altLang="ja-JP" sz="1600" dirty="0"/>
          </a:p>
          <a:p>
            <a:pPr marL="522805" lvl="1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コードにある </a:t>
            </a:r>
            <a:r>
              <a:rPr kumimoji="1" lang="en-US" altLang="ja-JP" sz="1600" dirty="0"/>
              <a:t>requirements.txt </a:t>
            </a:r>
            <a:r>
              <a:rPr kumimoji="1" lang="ja-JP" altLang="en-US" sz="1600" dirty="0"/>
              <a:t>から必要なライブラリを導入</a:t>
            </a:r>
            <a:endParaRPr kumimoji="1" lang="en-US" altLang="ja-JP" sz="1600" dirty="0"/>
          </a:p>
          <a:p>
            <a:pPr marL="522805" lvl="1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 err="1"/>
              <a:t>PyTorch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と </a:t>
            </a:r>
            <a:r>
              <a:rPr kumimoji="1" lang="en-US" altLang="ja-JP" sz="1600" dirty="0"/>
              <a:t>TensorFlow </a:t>
            </a:r>
            <a:r>
              <a:rPr kumimoji="1" lang="ja-JP" altLang="en-US" sz="1600" dirty="0"/>
              <a:t>を導入</a:t>
            </a:r>
            <a:endParaRPr kumimoji="1" lang="en-US" altLang="ja-JP" sz="1600" dirty="0"/>
          </a:p>
          <a:p>
            <a:endParaRPr kumimoji="1" lang="en-US" altLang="ja-JP" sz="1600" dirty="0"/>
          </a:p>
          <a:p>
            <a:r>
              <a:rPr kumimoji="1" lang="ja-JP" altLang="en-US" sz="1600" dirty="0"/>
              <a:t>注意点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というほどでもない</a:t>
            </a:r>
            <a:r>
              <a:rPr kumimoji="1" lang="en-US" altLang="ja-JP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/>
              <a:t>GPU </a:t>
            </a:r>
            <a:r>
              <a:rPr kumimoji="1" lang="ja-JP" altLang="en-US" sz="1600" dirty="0"/>
              <a:t>を使いたい場合はあらかじめ</a:t>
            </a:r>
            <a:r>
              <a:rPr kumimoji="1" lang="en-US" altLang="ja-JP" sz="1600" dirty="0"/>
              <a:t>CUDA </a:t>
            </a:r>
            <a:r>
              <a:rPr kumimoji="1" lang="ja-JP" altLang="en-US" sz="1600" dirty="0"/>
              <a:t>を用意しておいてね</a:t>
            </a:r>
            <a:r>
              <a:rPr kumimoji="1" lang="en-US" altLang="ja-JP" sz="16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紹介実行時は </a:t>
            </a:r>
            <a:r>
              <a:rPr kumimoji="1" lang="en-US" altLang="ja-JP" sz="1600" dirty="0"/>
              <a:t>NLTK</a:t>
            </a:r>
            <a:r>
              <a:rPr kumimoji="1" lang="ja-JP" altLang="en-US" sz="1600" dirty="0"/>
              <a:t> がデータを持っていないので、</a:t>
            </a:r>
            <a:r>
              <a:rPr kumimoji="1" lang="en-US" altLang="ja-JP" sz="1600" dirty="0"/>
              <a:t>”</a:t>
            </a:r>
            <a:r>
              <a:rPr kumimoji="1" lang="en-US" altLang="ja-JP" sz="1600" dirty="0" err="1"/>
              <a:t>nltk.download</a:t>
            </a:r>
            <a:r>
              <a:rPr kumimoji="1" lang="en-US" altLang="ja-JP" sz="1600" dirty="0"/>
              <a:t>()” </a:t>
            </a:r>
            <a:r>
              <a:rPr kumimoji="1" lang="ja-JP" altLang="en-US" sz="1600" dirty="0"/>
              <a:t>しておく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hlinkClick r:id="rId5"/>
              </a:rPr>
              <a:t>sst_01_overview.ipynb</a:t>
            </a:r>
            <a:r>
              <a:rPr lang="en-US" altLang="ja-JP" sz="1600" dirty="0"/>
              <a:t> </a:t>
            </a:r>
            <a:r>
              <a:rPr lang="ja-JP" altLang="en-US" sz="1600" dirty="0"/>
              <a:t>にある </a:t>
            </a:r>
            <a:r>
              <a:rPr lang="en-US" altLang="ja-JP" sz="1600" dirty="0"/>
              <a:t>“the course data” </a:t>
            </a:r>
            <a:r>
              <a:rPr lang="ja-JP" altLang="en-US" sz="1600" dirty="0"/>
              <a:t>のリンクは切れている。</a:t>
            </a:r>
            <a:endParaRPr lang="en-US" altLang="ja-JP" sz="1600" dirty="0"/>
          </a:p>
          <a:p>
            <a:pPr marL="522805" lvl="1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(</a:t>
            </a:r>
            <a:r>
              <a:rPr lang="en-US" altLang="ja-JP" sz="1600" dirty="0" err="1"/>
              <a:t>setup.ipynb</a:t>
            </a:r>
            <a:r>
              <a:rPr lang="en-US" altLang="ja-JP" sz="1600" dirty="0"/>
              <a:t> </a:t>
            </a:r>
            <a:r>
              <a:rPr lang="ja-JP" altLang="en-US" sz="1600" dirty="0"/>
              <a:t>に記載のリンクを参照すること</a:t>
            </a:r>
            <a:r>
              <a:rPr lang="en-US" altLang="ja-JP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Tree</a:t>
            </a:r>
            <a:r>
              <a:rPr lang="ja-JP" altLang="en-US" sz="1600" dirty="0"/>
              <a:t> の可視化には </a:t>
            </a:r>
            <a:r>
              <a:rPr lang="en-US" altLang="ja-JP" sz="1600" dirty="0" err="1"/>
              <a:t>ghostscript</a:t>
            </a:r>
            <a:r>
              <a:rPr lang="en-US" altLang="ja-JP" sz="1600" dirty="0"/>
              <a:t> </a:t>
            </a:r>
            <a:r>
              <a:rPr lang="ja-JP" altLang="en-US" sz="1600" dirty="0"/>
              <a:t>の導入が必要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10085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5DBA3F-A245-418C-84DB-165EC595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自分用のメモ</a:t>
            </a:r>
            <a:r>
              <a:rPr kumimoji="1" lang="en-US" altLang="ja-JP" dirty="0"/>
              <a:t>) </a:t>
            </a:r>
            <a:r>
              <a:rPr kumimoji="1" lang="en-US" altLang="ja-JP" dirty="0" err="1"/>
              <a:t>sst.experiment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の責務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404DEFC-BF9C-46B1-B308-BE295ACC0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56804B-9C2B-4798-98A9-8B1540B9225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DF9FEA-B7B5-4B92-9598-A459A7A4A4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745331"/>
            <a:ext cx="8229600" cy="3886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+mn-lt"/>
              </a:rPr>
              <a:t>データセットの分割 </a:t>
            </a:r>
            <a:r>
              <a:rPr kumimoji="1" lang="en-US" altLang="ja-JP" dirty="0">
                <a:latin typeface="+mn-lt"/>
              </a:rPr>
              <a:t>(“train”</a:t>
            </a:r>
            <a:r>
              <a:rPr kumimoji="1" lang="ja-JP" altLang="en-US" dirty="0">
                <a:latin typeface="+mn-lt"/>
              </a:rPr>
              <a:t> と </a:t>
            </a:r>
            <a:r>
              <a:rPr kumimoji="1" lang="en-US" altLang="ja-JP" dirty="0">
                <a:latin typeface="+mn-lt"/>
              </a:rPr>
              <a:t>“assess” </a:t>
            </a:r>
            <a:r>
              <a:rPr kumimoji="1" lang="ja-JP" altLang="en-US" dirty="0">
                <a:latin typeface="+mn-lt"/>
              </a:rPr>
              <a:t>に分割する</a:t>
            </a:r>
            <a:r>
              <a:rPr kumimoji="1" lang="en-US" altLang="ja-JP" dirty="0">
                <a:latin typeface="+mn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+mn-lt"/>
              </a:rPr>
              <a:t>学習の実施 </a:t>
            </a:r>
            <a:r>
              <a:rPr kumimoji="1" lang="en-US" altLang="ja-JP" dirty="0">
                <a:latin typeface="+mn-lt"/>
              </a:rPr>
              <a:t>(</a:t>
            </a:r>
            <a:r>
              <a:rPr kumimoji="1" lang="ja-JP" altLang="en-US" dirty="0">
                <a:latin typeface="+mn-lt"/>
              </a:rPr>
              <a:t>引数</a:t>
            </a:r>
            <a:r>
              <a:rPr kumimoji="1" lang="en-US" altLang="ja-JP" dirty="0">
                <a:latin typeface="+mn-lt"/>
              </a:rPr>
              <a:t>”</a:t>
            </a:r>
            <a:r>
              <a:rPr kumimoji="1" lang="en-US" altLang="ja-JP" dirty="0" err="1">
                <a:latin typeface="+mn-lt"/>
              </a:rPr>
              <a:t>train_func</a:t>
            </a:r>
            <a:r>
              <a:rPr kumimoji="1" lang="en-US" altLang="ja-JP" dirty="0">
                <a:latin typeface="+mn-lt"/>
              </a:rPr>
              <a:t>” </a:t>
            </a:r>
            <a:r>
              <a:rPr kumimoji="1" lang="ja-JP" altLang="en-US" dirty="0">
                <a:latin typeface="+mn-lt"/>
              </a:rPr>
              <a:t>に与えられた関数を用いて</a:t>
            </a:r>
            <a:r>
              <a:rPr kumimoji="1" lang="en-US" altLang="ja-JP" dirty="0">
                <a:latin typeface="+mn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+mn-lt"/>
              </a:rPr>
              <a:t>予測 </a:t>
            </a:r>
            <a:r>
              <a:rPr kumimoji="1" lang="en-US" altLang="ja-JP" dirty="0">
                <a:latin typeface="+mn-lt"/>
              </a:rPr>
              <a:t>(“assess” </a:t>
            </a:r>
            <a:r>
              <a:rPr kumimoji="1" lang="ja-JP" altLang="en-US" dirty="0">
                <a:latin typeface="+mn-lt"/>
              </a:rPr>
              <a:t>データに対して</a:t>
            </a:r>
            <a:r>
              <a:rPr kumimoji="1" lang="en-US" altLang="ja-JP" dirty="0">
                <a:latin typeface="+mn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>
                <a:latin typeface="+mn-lt"/>
              </a:rPr>
              <a:t>classification_report</a:t>
            </a:r>
            <a:r>
              <a:rPr kumimoji="1" lang="en-US" altLang="ja-JP" dirty="0">
                <a:latin typeface="+mn-lt"/>
              </a:rPr>
              <a:t> </a:t>
            </a:r>
            <a:r>
              <a:rPr kumimoji="1" lang="ja-JP" altLang="en-US" dirty="0">
                <a:latin typeface="+mn-lt"/>
              </a:rPr>
              <a:t>を表示する。</a:t>
            </a:r>
            <a:endParaRPr kumimoji="1" lang="en-US" altLang="ja-JP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+mn-lt"/>
              </a:rPr>
              <a:t>[</a:t>
            </a:r>
            <a:r>
              <a:rPr kumimoji="1" lang="ja-JP" altLang="en-US" dirty="0">
                <a:latin typeface="+mn-lt"/>
              </a:rPr>
              <a:t>返り値</a:t>
            </a:r>
            <a:r>
              <a:rPr kumimoji="1" lang="en-US" altLang="ja-JP" dirty="0">
                <a:latin typeface="+mn-lt"/>
              </a:rPr>
              <a:t>]: </a:t>
            </a:r>
            <a:r>
              <a:rPr kumimoji="1" lang="ja-JP" altLang="en-US" dirty="0">
                <a:latin typeface="+mn-lt"/>
              </a:rPr>
              <a:t>使用したモデル、データ、評価指標、結果</a:t>
            </a:r>
            <a:endParaRPr kumimoji="1" lang="en-US" altLang="ja-JP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904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5DBA3F-A245-418C-84DB-165EC595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自分用のメモ</a:t>
            </a:r>
            <a:r>
              <a:rPr kumimoji="1" lang="en-US" altLang="ja-JP" dirty="0"/>
              <a:t>) </a:t>
            </a:r>
            <a:r>
              <a:rPr kumimoji="1" lang="ja-JP" altLang="en-US" dirty="0"/>
              <a:t>エラー解析のやり方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404DEFC-BF9C-46B1-B308-BE295ACC0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56804B-9C2B-4798-98A9-8B1540B9225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DF9FEA-B7B5-4B92-9598-A459A7A4A4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745331"/>
            <a:ext cx="8229600" cy="3886200"/>
          </a:xfrm>
        </p:spPr>
        <p:txBody>
          <a:bodyPr/>
          <a:lstStyle/>
          <a:p>
            <a:r>
              <a:rPr kumimoji="1" lang="en-US" altLang="ja-JP" dirty="0">
                <a:latin typeface="+mn-lt"/>
              </a:rPr>
              <a:t>“</a:t>
            </a:r>
            <a:r>
              <a:rPr kumimoji="1" lang="en-US" altLang="ja-JP" dirty="0" err="1">
                <a:latin typeface="+mn-lt"/>
              </a:rPr>
              <a:t>find_errors</a:t>
            </a:r>
            <a:r>
              <a:rPr kumimoji="1" lang="en-US" altLang="ja-JP" dirty="0">
                <a:latin typeface="+mn-lt"/>
              </a:rPr>
              <a:t>” </a:t>
            </a:r>
            <a:r>
              <a:rPr kumimoji="1" lang="ja-JP" altLang="en-US" dirty="0">
                <a:latin typeface="+mn-lt"/>
              </a:rPr>
              <a:t>関数を用いて誤分類されたデータの詳細を確認する。</a:t>
            </a:r>
            <a:endParaRPr kumimoji="1" lang="en-US" altLang="ja-JP" dirty="0">
              <a:latin typeface="+mn-lt"/>
            </a:endParaRPr>
          </a:p>
          <a:p>
            <a:endParaRPr kumimoji="1" lang="en-US" altLang="ja-JP" dirty="0">
              <a:latin typeface="+mn-lt"/>
            </a:endParaRPr>
          </a:p>
          <a:p>
            <a:r>
              <a:rPr kumimoji="1" lang="en-US" altLang="ja-JP" dirty="0" err="1">
                <a:latin typeface="+mn-lt"/>
              </a:rPr>
              <a:t>find_errors</a:t>
            </a:r>
            <a:r>
              <a:rPr kumimoji="1" lang="en-US" altLang="ja-JP" dirty="0">
                <a:latin typeface="+mn-lt"/>
              </a:rPr>
              <a:t> </a:t>
            </a:r>
            <a:r>
              <a:rPr kumimoji="1" lang="ja-JP" altLang="en-US" dirty="0">
                <a:latin typeface="+mn-lt"/>
              </a:rPr>
              <a:t>関数の責務</a:t>
            </a:r>
            <a:endParaRPr kumimoji="1" lang="en-US" altLang="ja-JP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+mn-lt"/>
              </a:rPr>
              <a:t>下記の情報を </a:t>
            </a:r>
            <a:r>
              <a:rPr kumimoji="1" lang="en-US" altLang="ja-JP" dirty="0" err="1">
                <a:latin typeface="+mn-lt"/>
              </a:rPr>
              <a:t>DataFrame</a:t>
            </a:r>
            <a:r>
              <a:rPr kumimoji="1" lang="en-US" altLang="ja-JP" dirty="0">
                <a:latin typeface="+mn-lt"/>
              </a:rPr>
              <a:t> </a:t>
            </a:r>
            <a:r>
              <a:rPr kumimoji="1" lang="ja-JP" altLang="en-US" dirty="0">
                <a:latin typeface="+mn-lt"/>
              </a:rPr>
              <a:t>として返す</a:t>
            </a:r>
            <a:endParaRPr kumimoji="1" lang="en-US" altLang="ja-JP" dirty="0">
              <a:latin typeface="+mn-lt"/>
            </a:endParaRPr>
          </a:p>
          <a:p>
            <a:pPr marL="522805" lvl="1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+mn-lt"/>
              </a:rPr>
              <a:t>assess</a:t>
            </a:r>
            <a:r>
              <a:rPr kumimoji="1" lang="ja-JP" altLang="en-US" dirty="0">
                <a:latin typeface="+mn-lt"/>
              </a:rPr>
              <a:t> データ</a:t>
            </a:r>
            <a:r>
              <a:rPr kumimoji="1" lang="en-US" altLang="ja-JP" dirty="0">
                <a:latin typeface="+mn-lt"/>
              </a:rPr>
              <a:t>(raw</a:t>
            </a:r>
            <a:r>
              <a:rPr kumimoji="1" lang="ja-JP" altLang="en-US" dirty="0">
                <a:latin typeface="+mn-lt"/>
              </a:rPr>
              <a:t>データ</a:t>
            </a:r>
            <a:r>
              <a:rPr kumimoji="1" lang="en-US" altLang="ja-JP" dirty="0">
                <a:latin typeface="+mn-lt"/>
              </a:rPr>
              <a:t>, </a:t>
            </a:r>
            <a:r>
              <a:rPr lang="en-US" altLang="ja-JP" dirty="0"/>
              <a:t>`nltk.Tree` objects </a:t>
            </a:r>
            <a:r>
              <a:rPr lang="ja-JP" altLang="en-US" dirty="0"/>
              <a:t>が入ってる</a:t>
            </a:r>
            <a:r>
              <a:rPr kumimoji="1" lang="en-US" altLang="ja-JP" dirty="0">
                <a:latin typeface="+mn-lt"/>
              </a:rPr>
              <a:t>)</a:t>
            </a:r>
          </a:p>
          <a:p>
            <a:pPr marL="522805" lvl="1" indent="-285750">
              <a:buFont typeface="Arial" panose="020B0604020202020204" pitchFamily="34" charset="0"/>
              <a:buChar char="•"/>
            </a:pPr>
            <a:endParaRPr kumimoji="1" lang="en-US" altLang="ja-JP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524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20DFEF-CFC5-41F5-9777-608FBC3D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宿題の目的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44B83E-C4B1-41C2-B864-BA4B75A538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56804B-9C2B-4798-98A9-8B1540B9225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84C5CF-625F-4019-BA95-8723803992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745331"/>
            <a:ext cx="8229600" cy="2362200"/>
          </a:xfrm>
        </p:spPr>
        <p:txBody>
          <a:bodyPr/>
          <a:lstStyle/>
          <a:p>
            <a:r>
              <a:rPr kumimoji="1" lang="ja-JP" altLang="en-US" dirty="0"/>
              <a:t>以下の開発サイクルを身に着ける。</a:t>
            </a:r>
            <a:endParaRPr kumimoji="1" lang="en-US" altLang="ja-JP" dirty="0"/>
          </a:p>
          <a:p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>
                <a:latin typeface="+mn-lt"/>
              </a:rPr>
              <a:t>feature function </a:t>
            </a:r>
            <a:r>
              <a:rPr lang="ja-JP" altLang="en-US" dirty="0">
                <a:latin typeface="+mn-lt"/>
              </a:rPr>
              <a:t>を定義する。</a:t>
            </a:r>
            <a:endParaRPr lang="en-US" altLang="ja-JP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>
                <a:latin typeface="+mn-lt"/>
              </a:rPr>
              <a:t>特徴量抽出関数を評価してみる。</a:t>
            </a:r>
            <a:endParaRPr kumimoji="1" lang="en-US" altLang="ja-JP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>
                <a:latin typeface="+mn-lt"/>
              </a:rPr>
              <a:t>複数の特徴量抽出関数を比較してみる。</a:t>
            </a:r>
            <a:r>
              <a:rPr kumimoji="1" lang="en-US" altLang="ja-JP" dirty="0">
                <a:latin typeface="+mn-lt"/>
              </a:rPr>
              <a:t>(</a:t>
            </a:r>
            <a:r>
              <a:rPr lang="en-US" altLang="ja-JP" sz="1600" dirty="0">
                <a:latin typeface="+mn-lt"/>
              </a:rPr>
              <a:t>Wilcoxon or </a:t>
            </a:r>
            <a:r>
              <a:rPr lang="en-US" altLang="ja-JP" sz="1600" dirty="0" err="1">
                <a:latin typeface="+mn-lt"/>
              </a:rPr>
              <a:t>McNemar</a:t>
            </a:r>
            <a:r>
              <a:rPr lang="en-US" altLang="ja-JP" sz="1600" dirty="0">
                <a:latin typeface="+mn-lt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>
                <a:latin typeface="+mn-lt"/>
              </a:rPr>
              <a:t>1-3 </a:t>
            </a:r>
            <a:r>
              <a:rPr kumimoji="1" lang="ja-JP" altLang="en-US" dirty="0">
                <a:latin typeface="+mn-lt"/>
              </a:rPr>
              <a:t>を繰り返し実施して、ハイパラ調整と評価を繰り返す。</a:t>
            </a:r>
            <a:endParaRPr kumimoji="1" lang="en-US" altLang="ja-JP" sz="1600" dirty="0">
              <a:latin typeface="+mn-lt"/>
            </a:endParaRPr>
          </a:p>
          <a:p>
            <a:pPr marL="579955" lvl="1" indent="-342900"/>
            <a:r>
              <a:rPr kumimoji="1" lang="en-US" altLang="ja-JP" dirty="0">
                <a:latin typeface="+mn-lt"/>
              </a:rPr>
              <a:t>dev </a:t>
            </a:r>
            <a:r>
              <a:rPr kumimoji="1" lang="ja-JP" altLang="en-US" dirty="0">
                <a:latin typeface="+mn-lt"/>
              </a:rPr>
              <a:t>セットを用いて厳密な評価を実施する。</a:t>
            </a:r>
            <a:endParaRPr kumimoji="1" lang="en-US" altLang="ja-JP" dirty="0">
              <a:latin typeface="+mn-lt"/>
            </a:endParaRPr>
          </a:p>
          <a:p>
            <a:pPr lvl="1" indent="0">
              <a:buNone/>
            </a:pPr>
            <a:endParaRPr kumimoji="1" lang="en-US" altLang="ja-JP" dirty="0">
              <a:latin typeface="+mn-lt"/>
            </a:endParaRPr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A84D54C6-16CD-4502-888C-1C690CE74E67}"/>
              </a:ext>
            </a:extLst>
          </p:cNvPr>
          <p:cNvSpPr txBox="1">
            <a:spLocks/>
          </p:cNvSpPr>
          <p:nvPr/>
        </p:nvSpPr>
        <p:spPr>
          <a:xfrm>
            <a:off x="457200" y="3945731"/>
            <a:ext cx="8229600" cy="609600"/>
          </a:xfrm>
          <a:prstGeom prst="rect">
            <a:avLst/>
          </a:prstGeom>
        </p:spPr>
        <p:txBody>
          <a:bodyPr/>
          <a:lstStyle>
            <a:lvl1pPr marL="0" marR="0" indent="0" algn="l" defTabSz="121914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j-lt"/>
                <a:ea typeface="メイリオ" charset="-128"/>
                <a:cs typeface="Arial" charset="0"/>
                <a:sym typeface="Arial"/>
              </a:defRPr>
            </a:lvl1pPr>
            <a:lvl2pPr marL="237055" marR="0" indent="-226472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j-lt"/>
                <a:ea typeface="メイリオ" charset="-128"/>
                <a:cs typeface="Arial" charset="0"/>
                <a:sym typeface="Arial"/>
              </a:defRPr>
            </a:lvl2pPr>
            <a:lvl3pPr marL="489630" marR="0" indent="-197546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j-lt"/>
                <a:ea typeface="メイリオ" charset="-128"/>
                <a:cs typeface="Arial" charset="0"/>
                <a:sym typeface="Arial"/>
              </a:defRPr>
            </a:lvl3pPr>
            <a:lvl4pPr marL="941444" marR="0" indent="-331876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j-lt"/>
                <a:ea typeface="メイリオ" charset="-128"/>
                <a:cs typeface="Arial" charset="0"/>
                <a:sym typeface="Arial"/>
              </a:defRPr>
            </a:lvl4pPr>
            <a:lvl5pPr marL="1246230" marR="0" indent="-331876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+mj-lt"/>
                <a:ea typeface="メイリオ" charset="-128"/>
                <a:cs typeface="Arial" charset="0"/>
                <a:sym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/>
              <a:t>問題は全部で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問</a:t>
            </a:r>
            <a:r>
              <a:rPr kumimoji="1" lang="en-US" altLang="ja-JP" dirty="0"/>
              <a:t>(Bake-off </a:t>
            </a:r>
            <a:r>
              <a:rPr kumimoji="1" lang="ja-JP" altLang="en-US" dirty="0"/>
              <a:t>は除く</a:t>
            </a:r>
            <a:r>
              <a:rPr kumimoji="1" lang="en-US" altLang="ja-JP" dirty="0"/>
              <a:t>)</a:t>
            </a:r>
            <a:endParaRPr kumimoji="1" lang="ja-JP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26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2175E0-3417-42B7-8377-4CE73E50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</a:t>
            </a:r>
            <a:r>
              <a:rPr kumimoji="1" lang="en-US" altLang="ja-JP" dirty="0"/>
              <a:t>1: </a:t>
            </a:r>
            <a:r>
              <a:rPr kumimoji="1" lang="en-US" altLang="ja-JP" dirty="0" err="1"/>
              <a:t>Socher</a:t>
            </a:r>
            <a:r>
              <a:rPr kumimoji="1" lang="en-US" altLang="ja-JP" dirty="0"/>
              <a:t> </a:t>
            </a:r>
            <a:r>
              <a:rPr kumimoji="1" lang="ja-JP" altLang="en-US" dirty="0"/>
              <a:t>らの </a:t>
            </a:r>
            <a:r>
              <a:rPr kumimoji="1" lang="en-US" altLang="ja-JP" dirty="0" err="1"/>
              <a:t>NaiveBayes</a:t>
            </a:r>
            <a:r>
              <a:rPr kumimoji="1" lang="en-US" altLang="ja-JP" dirty="0"/>
              <a:t> baseline </a:t>
            </a:r>
            <a:r>
              <a:rPr kumimoji="1" lang="ja-JP" altLang="en-US" dirty="0"/>
              <a:t>を再現せよ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7F5BBC-7B06-42FA-B0BD-20750441F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56804B-9C2B-4798-98A9-8B1540B9225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352C03-0D84-41A6-B41E-6C9311E7A8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745331"/>
            <a:ext cx="8229600" cy="2286000"/>
          </a:xfrm>
        </p:spPr>
        <p:txBody>
          <a:bodyPr/>
          <a:lstStyle/>
          <a:p>
            <a:r>
              <a:rPr kumimoji="1" lang="ja-JP" altLang="en-US" dirty="0"/>
              <a:t>やったこと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/>
              <a:t>Feature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fucntion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“</a:t>
            </a:r>
            <a:r>
              <a:rPr kumimoji="1" lang="en-US" altLang="ja-JP" dirty="0" err="1"/>
              <a:t>bigrams_phi</a:t>
            </a:r>
            <a:r>
              <a:rPr kumimoji="1" lang="en-US" altLang="ja-JP" dirty="0"/>
              <a:t>”</a:t>
            </a:r>
            <a:r>
              <a:rPr kumimoji="1" lang="ja-JP" altLang="en-US" dirty="0"/>
              <a:t> の実装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関数 </a:t>
            </a:r>
            <a:r>
              <a:rPr kumimoji="1" lang="en-US" altLang="ja-JP" dirty="0"/>
              <a:t>“</a:t>
            </a:r>
            <a:r>
              <a:rPr lang="en-US" altLang="ja-JP" dirty="0" err="1"/>
              <a:t>fit_nb_classifier</a:t>
            </a:r>
            <a:r>
              <a:rPr lang="en-US" altLang="ja-JP" dirty="0"/>
              <a:t>”</a:t>
            </a:r>
            <a:r>
              <a:rPr lang="ja-JP" altLang="en-US" dirty="0"/>
              <a:t>の実装</a:t>
            </a:r>
            <a:endParaRPr lang="en-US" altLang="ja-JP" dirty="0"/>
          </a:p>
          <a:p>
            <a:pPr marL="579955" lvl="1" indent="-342900"/>
            <a:r>
              <a:rPr kumimoji="1" lang="ja-JP" altLang="en-US" dirty="0"/>
              <a:t>これは </a:t>
            </a:r>
            <a:r>
              <a:rPr kumimoji="1" lang="en-US" altLang="ja-JP" dirty="0" err="1"/>
              <a:t>skleanr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NB </a:t>
            </a:r>
            <a:r>
              <a:rPr kumimoji="1" lang="ja-JP" altLang="en-US" dirty="0"/>
              <a:t>のラッパー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/>
              <a:t>dev </a:t>
            </a:r>
            <a:r>
              <a:rPr kumimoji="1" lang="ja-JP" altLang="en-US" dirty="0"/>
              <a:t>セットに対しての評価 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sst.experiment</a:t>
            </a:r>
            <a:r>
              <a:rPr kumimoji="1" lang="en-US" altLang="ja-JP" dirty="0"/>
              <a:t> </a:t>
            </a:r>
            <a:r>
              <a:rPr kumimoji="1" lang="ja-JP" altLang="en-US" dirty="0"/>
              <a:t>を実行</a:t>
            </a:r>
            <a:r>
              <a:rPr kumimoji="1" lang="en-US" altLang="ja-JP" dirty="0"/>
              <a:t>)</a:t>
            </a:r>
          </a:p>
          <a:p>
            <a:pPr marL="342900" indent="-342900"/>
            <a:endParaRPr kumimoji="1" lang="ja-JP" altLang="en-US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3200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2175E0-3417-42B7-8377-4CE73E50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</a:t>
            </a:r>
            <a:r>
              <a:rPr kumimoji="1" lang="en-US" altLang="ja-JP" dirty="0"/>
              <a:t>1: </a:t>
            </a:r>
            <a:r>
              <a:rPr kumimoji="1" lang="en-US" altLang="ja-JP" dirty="0" err="1"/>
              <a:t>Socher</a:t>
            </a:r>
            <a:r>
              <a:rPr kumimoji="1" lang="en-US" altLang="ja-JP" dirty="0"/>
              <a:t> </a:t>
            </a:r>
            <a:r>
              <a:rPr kumimoji="1" lang="ja-JP" altLang="en-US" dirty="0"/>
              <a:t>らの </a:t>
            </a:r>
            <a:r>
              <a:rPr kumimoji="1" lang="en-US" altLang="ja-JP" dirty="0" err="1"/>
              <a:t>NaiveBayes</a:t>
            </a:r>
            <a:r>
              <a:rPr kumimoji="1" lang="en-US" altLang="ja-JP" dirty="0"/>
              <a:t> baseline </a:t>
            </a:r>
            <a:r>
              <a:rPr kumimoji="1" lang="ja-JP" altLang="en-US" dirty="0"/>
              <a:t>を再現せよ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7F5BBC-7B06-42FA-B0BD-20750441F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56804B-9C2B-4798-98A9-8B1540B9225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5283E02-E73C-4EC2-A220-384F7EFB9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676565"/>
            <a:ext cx="5638315" cy="410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7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2175E0-3417-42B7-8377-4CE73E50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</a:t>
            </a:r>
            <a:r>
              <a:rPr kumimoji="1" lang="en-US" altLang="ja-JP" dirty="0"/>
              <a:t>1: </a:t>
            </a:r>
            <a:r>
              <a:rPr kumimoji="1" lang="en-US" altLang="ja-JP" dirty="0" err="1"/>
              <a:t>Socher</a:t>
            </a:r>
            <a:r>
              <a:rPr kumimoji="1" lang="en-US" altLang="ja-JP" dirty="0"/>
              <a:t> </a:t>
            </a:r>
            <a:r>
              <a:rPr kumimoji="1" lang="ja-JP" altLang="en-US" dirty="0"/>
              <a:t>らの </a:t>
            </a:r>
            <a:r>
              <a:rPr kumimoji="1" lang="en-US" altLang="ja-JP" dirty="0" err="1"/>
              <a:t>NaiveBayes</a:t>
            </a:r>
            <a:r>
              <a:rPr kumimoji="1" lang="en-US" altLang="ja-JP" dirty="0"/>
              <a:t> baseline </a:t>
            </a:r>
            <a:r>
              <a:rPr kumimoji="1" lang="ja-JP" altLang="en-US" dirty="0"/>
              <a:t>を再現せよ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7F5BBC-7B06-42FA-B0BD-20750441F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56804B-9C2B-4798-98A9-8B1540B9225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6E3E76-009B-493B-A488-797DE493AADE}"/>
              </a:ext>
            </a:extLst>
          </p:cNvPr>
          <p:cNvSpPr txBox="1"/>
          <p:nvPr/>
        </p:nvSpPr>
        <p:spPr>
          <a:xfrm>
            <a:off x="5311303" y="3717131"/>
            <a:ext cx="2743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>
                <a:solidFill>
                  <a:schemeClr val="tx2"/>
                </a:solidFill>
                <a:latin typeface="+mn-ea"/>
                <a:ea typeface="+mn-ea"/>
              </a:rPr>
              <a:t>Socher</a:t>
            </a:r>
            <a:r>
              <a:rPr kumimoji="1" lang="en-US" altLang="ja-JP" sz="1400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kumimoji="1" lang="ja-JP" altLang="en-US" sz="1400" dirty="0">
                <a:solidFill>
                  <a:schemeClr val="tx2"/>
                </a:solidFill>
                <a:latin typeface="+mn-ea"/>
                <a:ea typeface="+mn-ea"/>
              </a:rPr>
              <a:t>らの結果 </a:t>
            </a:r>
            <a:r>
              <a:rPr kumimoji="1" lang="en-US" altLang="ja-JP" sz="1400" dirty="0">
                <a:solidFill>
                  <a:schemeClr val="tx2"/>
                </a:solidFill>
                <a:latin typeface="+mn-ea"/>
                <a:ea typeface="+mn-ea"/>
              </a:rPr>
              <a:t>(Accuracy)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D413646-4247-4646-BDDF-0B9633A23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93703"/>
            <a:ext cx="3764606" cy="2545301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7247F3-8C62-40FE-96D7-A29DCFD46666}"/>
              </a:ext>
            </a:extLst>
          </p:cNvPr>
          <p:cNvSpPr/>
          <p:nvPr/>
        </p:nvSpPr>
        <p:spPr bwMode="auto">
          <a:xfrm>
            <a:off x="7292503" y="1659731"/>
            <a:ext cx="1161880" cy="152400"/>
          </a:xfrm>
          <a:prstGeom prst="rect">
            <a:avLst/>
          </a:prstGeom>
          <a:noFill/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F53E7C3-B13F-4562-8CDE-D68D47379A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204" r="36481" b="-1"/>
          <a:stretch/>
        </p:blipFill>
        <p:spPr>
          <a:xfrm>
            <a:off x="155867" y="1216728"/>
            <a:ext cx="4343750" cy="2031673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677F33D-4777-4848-BA8E-D7E52E0945F5}"/>
              </a:ext>
            </a:extLst>
          </p:cNvPr>
          <p:cNvCxnSpPr/>
          <p:nvPr/>
        </p:nvCxnSpPr>
        <p:spPr bwMode="auto">
          <a:xfrm>
            <a:off x="3124200" y="2832846"/>
            <a:ext cx="533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6ED795C-899A-4EA2-AA86-012CAC47CCCC}"/>
              </a:ext>
            </a:extLst>
          </p:cNvPr>
          <p:cNvSpPr txBox="1"/>
          <p:nvPr/>
        </p:nvSpPr>
        <p:spPr>
          <a:xfrm>
            <a:off x="956142" y="3717131"/>
            <a:ext cx="2743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2"/>
                </a:solidFill>
                <a:latin typeface="+mn-ea"/>
                <a:ea typeface="+mn-ea"/>
              </a:rPr>
              <a:t>実験で得た結果</a:t>
            </a:r>
            <a:endParaRPr kumimoji="1" lang="en-US" altLang="ja-JP" sz="1400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721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2175E0-3417-42B7-8377-4CE73E50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</a:t>
            </a:r>
            <a:r>
              <a:rPr kumimoji="1" lang="en-US" altLang="ja-JP" dirty="0"/>
              <a:t>2: </a:t>
            </a:r>
            <a:r>
              <a:rPr lang="en-US" altLang="ja-JP" dirty="0"/>
              <a:t>Sentiment words alone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7F5BBC-7B06-42FA-B0BD-20750441F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56804B-9C2B-4798-98A9-8B1540B9225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352C03-0D84-41A6-B41E-6C9311E7A8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やったこと</a:t>
            </a:r>
            <a:endParaRPr kumimoji="1" lang="en-US" altLang="ja-JP" dirty="0"/>
          </a:p>
          <a:p>
            <a:r>
              <a:rPr kumimoji="1" lang="en-US" altLang="ja-JP" dirty="0"/>
              <a:t>NLTK</a:t>
            </a:r>
            <a:r>
              <a:rPr kumimoji="1" lang="ja-JP" altLang="en-US" dirty="0"/>
              <a:t>経由で使える</a:t>
            </a:r>
            <a:r>
              <a:rPr kumimoji="1" lang="en-US" altLang="ja-JP" dirty="0"/>
              <a:t>”Opinion Lexicon” </a:t>
            </a:r>
            <a:r>
              <a:rPr kumimoji="1" lang="ja-JP" altLang="en-US" dirty="0"/>
              <a:t>を触ってみる。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/>
              <a:t>Feature</a:t>
            </a:r>
            <a:r>
              <a:rPr kumimoji="1" lang="ja-JP" altLang="en-US" dirty="0"/>
              <a:t> </a:t>
            </a:r>
            <a:r>
              <a:rPr kumimoji="1" lang="en-US" altLang="ja-JP" dirty="0"/>
              <a:t>function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“</a:t>
            </a:r>
            <a:r>
              <a:rPr kumimoji="1" lang="en-US" altLang="ja-JP" dirty="0" err="1"/>
              <a:t>op_unigrams</a:t>
            </a:r>
            <a:r>
              <a:rPr kumimoji="1" lang="en-US" altLang="ja-JP" dirty="0"/>
              <a:t>”</a:t>
            </a:r>
            <a:r>
              <a:rPr kumimoji="1" lang="ja-JP" altLang="en-US" dirty="0"/>
              <a:t> の実装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/>
              <a:t>Feature function </a:t>
            </a:r>
            <a:r>
              <a:rPr kumimoji="1" lang="ja-JP" altLang="en-US" dirty="0"/>
              <a:t>の評価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 err="1"/>
              <a:t>McNemar</a:t>
            </a:r>
            <a:r>
              <a:rPr kumimoji="1" lang="en-US" altLang="ja-JP" dirty="0"/>
              <a:t> </a:t>
            </a:r>
            <a:r>
              <a:rPr kumimoji="1" lang="ja-JP" altLang="en-US" dirty="0"/>
              <a:t>検定を用いた比較</a:t>
            </a:r>
            <a:endParaRPr kumimoji="1" lang="en-US" altLang="ja-JP" dirty="0"/>
          </a:p>
          <a:p>
            <a:pPr marL="342900" indent="-342900"/>
            <a:endParaRPr kumimoji="1" lang="ja-JP" altLang="en-US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197302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ユーザー定義 1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2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sz="1200" dirty="0" smtClean="0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/>
            <a:cs typeface="ヒラギノ角ゴ Pro W3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sz="1400" dirty="0" smtClean="0">
            <a:solidFill>
              <a:schemeClr val="tx2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Light Background">
  <a:themeElements>
    <a:clrScheme name="IBM Services Palette Final">
      <a:dk1>
        <a:srgbClr val="000000"/>
      </a:dk1>
      <a:lt1>
        <a:srgbClr val="141140"/>
      </a:lt1>
      <a:dk2>
        <a:srgbClr val="F3F3F3"/>
      </a:dk2>
      <a:lt2>
        <a:srgbClr val="FFFFFF"/>
      </a:lt2>
      <a:accent1>
        <a:srgbClr val="6BA5FF"/>
      </a:accent1>
      <a:accent2>
        <a:srgbClr val="0F6DFF"/>
      </a:accent2>
      <a:accent3>
        <a:srgbClr val="0530AD"/>
      </a:accent3>
      <a:accent4>
        <a:srgbClr val="0DB5B3"/>
      </a:accent4>
      <a:accent5>
        <a:srgbClr val="914BFA"/>
      </a:accent5>
      <a:accent6>
        <a:srgbClr val="D6316C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53890</TotalTime>
  <Words>987</Words>
  <Application>Microsoft Office PowerPoint</Application>
  <PresentationFormat>ユーザー設定</PresentationFormat>
  <Paragraphs>152</Paragraphs>
  <Slides>18</Slides>
  <Notes>14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30" baseType="lpstr">
      <vt:lpstr>.AppleSystemUIFont</vt:lpstr>
      <vt:lpstr>Arial Regular</vt:lpstr>
      <vt:lpstr>LucidaGrande</vt:lpstr>
      <vt:lpstr>Meiryo UI</vt:lpstr>
      <vt:lpstr>Arial</vt:lpstr>
      <vt:lpstr>Arial Black</vt:lpstr>
      <vt:lpstr>Calibri</vt:lpstr>
      <vt:lpstr>Helvetica</vt:lpstr>
      <vt:lpstr>IBM Plex Sans</vt:lpstr>
      <vt:lpstr>Wingdings</vt:lpstr>
      <vt:lpstr>Custom Design</vt:lpstr>
      <vt:lpstr>4_Light Background</vt:lpstr>
      <vt:lpstr>Supervised Sentiment Analysis</vt:lpstr>
      <vt:lpstr>環境構築編</vt:lpstr>
      <vt:lpstr>(自分用のメモ) sst.experiment の責務</vt:lpstr>
      <vt:lpstr>(自分用のメモ) エラー解析のやり方</vt:lpstr>
      <vt:lpstr>宿題の目的</vt:lpstr>
      <vt:lpstr>問1: Socher らの NaiveBayes baseline を再現せよ</vt:lpstr>
      <vt:lpstr>問1: Socher らの NaiveBayes baseline を再現せよ</vt:lpstr>
      <vt:lpstr>問1: Socher らの NaiveBayes baseline を再現せよ</vt:lpstr>
      <vt:lpstr>問2: Sentiment words alone</vt:lpstr>
      <vt:lpstr>問2: Sentiment words alone</vt:lpstr>
      <vt:lpstr>問3: A more powerful vector-summing baseline</vt:lpstr>
      <vt:lpstr>問3: A more powerful vector-summing baseline</vt:lpstr>
      <vt:lpstr>問3: A more powerful vector-summing baseline</vt:lpstr>
      <vt:lpstr>問3: A more powerful vector-summing baseline</vt:lpstr>
      <vt:lpstr>問3: A more powerful vector-summing baseline</vt:lpstr>
      <vt:lpstr>個人的に考えた注意事項</vt:lpstr>
      <vt:lpstr>問4: Your original system</vt:lpstr>
      <vt:lpstr>PowerPoint プレゼンテーション</vt:lpstr>
    </vt:vector>
  </TitlesOfParts>
  <Company>VSA Partners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lsadler</dc:creator>
  <cp:lastModifiedBy>YU OMURE</cp:lastModifiedBy>
  <cp:revision>1528</cp:revision>
  <cp:lastPrinted>2019-09-11T05:22:57Z</cp:lastPrinted>
  <dcterms:created xsi:type="dcterms:W3CDTF">2014-02-19T16:27:13Z</dcterms:created>
  <dcterms:modified xsi:type="dcterms:W3CDTF">2020-03-12T08:57:11Z</dcterms:modified>
</cp:coreProperties>
</file>