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1" r:id="rId1"/>
    <p:sldMasterId id="2147483874" r:id="rId2"/>
  </p:sldMasterIdLst>
  <p:notesMasterIdLst>
    <p:notesMasterId r:id="rId36"/>
  </p:notesMasterIdLst>
  <p:sldIdLst>
    <p:sldId id="455" r:id="rId3"/>
    <p:sldId id="472" r:id="rId4"/>
    <p:sldId id="473" r:id="rId5"/>
    <p:sldId id="474" r:id="rId6"/>
    <p:sldId id="491" r:id="rId7"/>
    <p:sldId id="476" r:id="rId8"/>
    <p:sldId id="492" r:id="rId9"/>
    <p:sldId id="493" r:id="rId10"/>
    <p:sldId id="494" r:id="rId11"/>
    <p:sldId id="477" r:id="rId12"/>
    <p:sldId id="495" r:id="rId13"/>
    <p:sldId id="478" r:id="rId14"/>
    <p:sldId id="479" r:id="rId15"/>
    <p:sldId id="480" r:id="rId16"/>
    <p:sldId id="481" r:id="rId17"/>
    <p:sldId id="482" r:id="rId18"/>
    <p:sldId id="483" r:id="rId19"/>
    <p:sldId id="484" r:id="rId20"/>
    <p:sldId id="486" r:id="rId21"/>
    <p:sldId id="487" r:id="rId22"/>
    <p:sldId id="488" r:id="rId23"/>
    <p:sldId id="510" r:id="rId24"/>
    <p:sldId id="496" r:id="rId25"/>
    <p:sldId id="489" r:id="rId26"/>
    <p:sldId id="497" r:id="rId27"/>
    <p:sldId id="498" r:id="rId28"/>
    <p:sldId id="499" r:id="rId29"/>
    <p:sldId id="511" r:id="rId30"/>
    <p:sldId id="507" r:id="rId31"/>
    <p:sldId id="508" r:id="rId32"/>
    <p:sldId id="500" r:id="rId33"/>
    <p:sldId id="501" r:id="rId34"/>
    <p:sldId id="509" r:id="rId35"/>
  </p:sldIdLst>
  <p:sldSz cx="9144000" cy="5148263"/>
  <p:notesSz cx="6735763" cy="9866313"/>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ヒラギノ角ゴ Pro W3"/>
        <a:cs typeface="ヒラギノ角ゴ Pro W3"/>
      </a:defRPr>
    </a:lvl1pPr>
    <a:lvl2pPr marL="457200" algn="l" rtl="0" fontAlgn="base">
      <a:spcBef>
        <a:spcPct val="0"/>
      </a:spcBef>
      <a:spcAft>
        <a:spcPct val="0"/>
      </a:spcAft>
      <a:defRPr kern="1200">
        <a:solidFill>
          <a:schemeClr val="tx1"/>
        </a:solidFill>
        <a:latin typeface="Arial" panose="020B0604020202020204" pitchFamily="34" charset="0"/>
        <a:ea typeface="ヒラギノ角ゴ Pro W3"/>
        <a:cs typeface="ヒラギノ角ゴ Pro W3"/>
      </a:defRPr>
    </a:lvl2pPr>
    <a:lvl3pPr marL="914400" algn="l" rtl="0" fontAlgn="base">
      <a:spcBef>
        <a:spcPct val="0"/>
      </a:spcBef>
      <a:spcAft>
        <a:spcPct val="0"/>
      </a:spcAft>
      <a:defRPr kern="1200">
        <a:solidFill>
          <a:schemeClr val="tx1"/>
        </a:solidFill>
        <a:latin typeface="Arial" panose="020B0604020202020204" pitchFamily="34" charset="0"/>
        <a:ea typeface="ヒラギノ角ゴ Pro W3"/>
        <a:cs typeface="ヒラギノ角ゴ Pro W3"/>
      </a:defRPr>
    </a:lvl3pPr>
    <a:lvl4pPr marL="1371600" algn="l" rtl="0" fontAlgn="base">
      <a:spcBef>
        <a:spcPct val="0"/>
      </a:spcBef>
      <a:spcAft>
        <a:spcPct val="0"/>
      </a:spcAft>
      <a:defRPr kern="1200">
        <a:solidFill>
          <a:schemeClr val="tx1"/>
        </a:solidFill>
        <a:latin typeface="Arial" panose="020B0604020202020204" pitchFamily="34" charset="0"/>
        <a:ea typeface="ヒラギノ角ゴ Pro W3"/>
        <a:cs typeface="ヒラギノ角ゴ Pro W3"/>
      </a:defRPr>
    </a:lvl4pPr>
    <a:lvl5pPr marL="1828800" algn="l" rtl="0" fontAlgn="base">
      <a:spcBef>
        <a:spcPct val="0"/>
      </a:spcBef>
      <a:spcAft>
        <a:spcPct val="0"/>
      </a:spcAft>
      <a:defRPr kern="1200">
        <a:solidFill>
          <a:schemeClr val="tx1"/>
        </a:solidFill>
        <a:latin typeface="Arial" panose="020B0604020202020204" pitchFamily="34" charset="0"/>
        <a:ea typeface="ヒラギノ角ゴ Pro W3"/>
        <a:cs typeface="ヒラギノ角ゴ Pro W3"/>
      </a:defRPr>
    </a:lvl5pPr>
    <a:lvl6pPr marL="2286000" algn="l" defTabSz="914400" rtl="0" eaLnBrk="1" latinLnBrk="0" hangingPunct="1">
      <a:defRPr kern="1200">
        <a:solidFill>
          <a:schemeClr val="tx1"/>
        </a:solidFill>
        <a:latin typeface="Arial" panose="020B0604020202020204" pitchFamily="34" charset="0"/>
        <a:ea typeface="ヒラギノ角ゴ Pro W3"/>
        <a:cs typeface="ヒラギノ角ゴ Pro W3"/>
      </a:defRPr>
    </a:lvl6pPr>
    <a:lvl7pPr marL="2743200" algn="l" defTabSz="914400" rtl="0" eaLnBrk="1" latinLnBrk="0" hangingPunct="1">
      <a:defRPr kern="1200">
        <a:solidFill>
          <a:schemeClr val="tx1"/>
        </a:solidFill>
        <a:latin typeface="Arial" panose="020B0604020202020204" pitchFamily="34" charset="0"/>
        <a:ea typeface="ヒラギノ角ゴ Pro W3"/>
        <a:cs typeface="ヒラギノ角ゴ Pro W3"/>
      </a:defRPr>
    </a:lvl7pPr>
    <a:lvl8pPr marL="3200400" algn="l" defTabSz="914400" rtl="0" eaLnBrk="1" latinLnBrk="0" hangingPunct="1">
      <a:defRPr kern="1200">
        <a:solidFill>
          <a:schemeClr val="tx1"/>
        </a:solidFill>
        <a:latin typeface="Arial" panose="020B0604020202020204" pitchFamily="34" charset="0"/>
        <a:ea typeface="ヒラギノ角ゴ Pro W3"/>
        <a:cs typeface="ヒラギノ角ゴ Pro W3"/>
      </a:defRPr>
    </a:lvl8pPr>
    <a:lvl9pPr marL="3657600" algn="l" defTabSz="914400" rtl="0" eaLnBrk="1" latinLnBrk="0" hangingPunct="1">
      <a:defRPr kern="1200">
        <a:solidFill>
          <a:schemeClr val="tx1"/>
        </a:solidFill>
        <a:latin typeface="Arial" panose="020B0604020202020204" pitchFamily="34" charset="0"/>
        <a:ea typeface="ヒラギノ角ゴ Pro W3"/>
        <a:cs typeface="ヒラギノ角ゴ Pro W3"/>
      </a:defRPr>
    </a:lvl9pPr>
  </p:defaultTextStyle>
  <p:extLst>
    <p:ext uri="{521415D9-36F7-43E2-AB2F-B90AF26B5E84}">
      <p14:sectionLst xmlns:p14="http://schemas.microsoft.com/office/powerpoint/2010/main">
        <p14:section name="Task definition" id="{6DBE9CB8-94FF-FD4B-9C06-D36A12B7921C}">
          <p14:sldIdLst>
            <p14:sldId id="455"/>
            <p14:sldId id="472"/>
            <p14:sldId id="473"/>
            <p14:sldId id="474"/>
            <p14:sldId id="491"/>
            <p14:sldId id="476"/>
            <p14:sldId id="492"/>
            <p14:sldId id="493"/>
            <p14:sldId id="494"/>
            <p14:sldId id="477"/>
            <p14:sldId id="495"/>
            <p14:sldId id="478"/>
            <p14:sldId id="479"/>
            <p14:sldId id="480"/>
            <p14:sldId id="481"/>
            <p14:sldId id="482"/>
            <p14:sldId id="483"/>
            <p14:sldId id="484"/>
            <p14:sldId id="486"/>
            <p14:sldId id="487"/>
            <p14:sldId id="488"/>
            <p14:sldId id="510"/>
            <p14:sldId id="496"/>
            <p14:sldId id="489"/>
          </p14:sldIdLst>
        </p14:section>
        <p14:section name="Experiments" id="{D99536D2-6EA4-4689-8978-6B7B29AF828B}">
          <p14:sldIdLst>
            <p14:sldId id="497"/>
            <p14:sldId id="498"/>
            <p14:sldId id="499"/>
            <p14:sldId id="511"/>
            <p14:sldId id="507"/>
            <p14:sldId id="508"/>
            <p14:sldId id="500"/>
            <p14:sldId id="501"/>
            <p14:sldId id="509"/>
          </p14:sldIdLst>
        </p14:section>
      </p14:sectionLst>
    </p:ext>
    <p:ext uri="{EFAFB233-063F-42B5-8137-9DF3F51BA10A}">
      <p15:sldGuideLst xmlns:p15="http://schemas.microsoft.com/office/powerpoint/2012/main">
        <p15:guide id="1" orient="horz" pos="2294"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4266"/>
    <a:srgbClr val="0060A7"/>
    <a:srgbClr val="0000CC"/>
    <a:srgbClr val="1039C0"/>
    <a:srgbClr val="FFFFCC"/>
    <a:srgbClr val="FFFF99"/>
    <a:srgbClr val="66CCFC"/>
    <a:srgbClr val="E3E5FF"/>
    <a:srgbClr val="FFEA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95842" autoAdjust="0"/>
  </p:normalViewPr>
  <p:slideViewPr>
    <p:cSldViewPr>
      <p:cViewPr varScale="1">
        <p:scale>
          <a:sx n="125" d="100"/>
          <a:sy n="125" d="100"/>
        </p:scale>
        <p:origin x="96" y="77"/>
      </p:cViewPr>
      <p:guideLst>
        <p:guide orient="horz" pos="2294"/>
        <p:guide pos="2880"/>
      </p:guideLst>
    </p:cSldViewPr>
  </p:slideViewPr>
  <p:notesTextViewPr>
    <p:cViewPr>
      <p:scale>
        <a:sx n="3" d="2"/>
        <a:sy n="3" d="2"/>
      </p:scale>
      <p:origin x="0" y="0"/>
    </p:cViewPr>
  </p:notesTextViewPr>
  <p:sorterViewPr>
    <p:cViewPr varScale="1">
      <p:scale>
        <a:sx n="1" d="1"/>
        <a:sy n="1" d="1"/>
      </p:scale>
      <p:origin x="0" y="-182"/>
    </p:cViewPr>
  </p:sorterViewPr>
  <p:notesViewPr>
    <p:cSldViewPr>
      <p:cViewPr varScale="1">
        <p:scale>
          <a:sx n="58" d="100"/>
          <a:sy n="58" d="100"/>
        </p:scale>
        <p:origin x="273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123" cy="494295"/>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15178" y="0"/>
            <a:ext cx="2919123" cy="494295"/>
          </a:xfrm>
          <a:prstGeom prst="rect">
            <a:avLst/>
          </a:prstGeom>
        </p:spPr>
        <p:txBody>
          <a:bodyPr vert="horz" lIns="91440" tIns="45720" rIns="91440" bIns="45720" rtlCol="0"/>
          <a:lstStyle>
            <a:lvl1pPr algn="r">
              <a:defRPr sz="1200"/>
            </a:lvl1pPr>
          </a:lstStyle>
          <a:p>
            <a:fld id="{9DEAE0B2-82AC-4021-B599-99E76EAF59BD}" type="datetimeFigureOut">
              <a:rPr kumimoji="1" lang="ja-JP" altLang="en-US" smtClean="0"/>
              <a:t>2020/3/19</a:t>
            </a:fld>
            <a:endParaRPr kumimoji="1" lang="ja-JP" altLang="en-US"/>
          </a:p>
        </p:txBody>
      </p:sp>
      <p:sp>
        <p:nvSpPr>
          <p:cNvPr id="4" name="Slide Image Placeholder 3"/>
          <p:cNvSpPr>
            <a:spLocks noGrp="1" noRot="1" noChangeAspect="1"/>
          </p:cNvSpPr>
          <p:nvPr>
            <p:ph type="sldImg" idx="2"/>
          </p:nvPr>
        </p:nvSpPr>
        <p:spPr>
          <a:xfrm>
            <a:off x="412750" y="1233488"/>
            <a:ext cx="591026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73869" y="4748817"/>
            <a:ext cx="5388026" cy="3884208"/>
          </a:xfrm>
          <a:prstGeom prst="rect">
            <a:avLst/>
          </a:prstGeom>
        </p:spPr>
        <p:txBody>
          <a:bodyPr vert="horz" lIns="91440" tIns="45720" rIns="91440" bIns="45720" rtlCol="0"/>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9372019"/>
            <a:ext cx="2919123" cy="494294"/>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15178" y="9372019"/>
            <a:ext cx="2919123" cy="494294"/>
          </a:xfrm>
          <a:prstGeom prst="rect">
            <a:avLst/>
          </a:prstGeom>
        </p:spPr>
        <p:txBody>
          <a:bodyPr vert="horz" lIns="91440" tIns="45720" rIns="91440" bIns="45720" rtlCol="0" anchor="b"/>
          <a:lstStyle>
            <a:lvl1pPr algn="r">
              <a:defRPr sz="1200"/>
            </a:lvl1pPr>
          </a:lstStyle>
          <a:p>
            <a:fld id="{CFF25F41-7864-42CE-B281-D5C5F1BA7326}" type="slidenum">
              <a:rPr kumimoji="1" lang="ja-JP" altLang="en-US" smtClean="0"/>
              <a:t>‹#›</a:t>
            </a:fld>
            <a:endParaRPr kumimoji="1" lang="ja-JP" altLang="en-US"/>
          </a:p>
        </p:txBody>
      </p:sp>
    </p:spTree>
    <p:extLst>
      <p:ext uri="{BB962C8B-B14F-4D97-AF65-F5344CB8AC3E}">
        <p14:creationId xmlns:p14="http://schemas.microsoft.com/office/powerpoint/2010/main" val="367898147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FF25F41-7864-42CE-B281-D5C5F1BA7326}" type="slidenum">
              <a:rPr kumimoji="1" lang="ja-JP" altLang="en-US" smtClean="0"/>
              <a:t>4</a:t>
            </a:fld>
            <a:endParaRPr kumimoji="1" lang="ja-JP" altLang="en-US"/>
          </a:p>
        </p:txBody>
      </p:sp>
    </p:spTree>
    <p:extLst>
      <p:ext uri="{BB962C8B-B14F-4D97-AF65-F5344CB8AC3E}">
        <p14:creationId xmlns:p14="http://schemas.microsoft.com/office/powerpoint/2010/main" val="28106732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457200" y="1598613"/>
            <a:ext cx="5029200" cy="1104900"/>
          </a:xfrm>
        </p:spPr>
        <p:txBody>
          <a:bodyPr anchor="b"/>
          <a:lstStyle>
            <a:lvl1pPr>
              <a:lnSpc>
                <a:spcPct val="90000"/>
              </a:lnSpc>
              <a:defRPr sz="3600">
                <a:latin typeface="+mn-ea"/>
                <a:ea typeface="+mn-ea"/>
              </a:defRPr>
            </a:lvl1pPr>
          </a:lstStyle>
          <a:p>
            <a:pPr lvl="0"/>
            <a:r>
              <a:rPr lang="en-US" altLang="ja-JP" noProof="0"/>
              <a:t>Click to edit Master title style</a:t>
            </a:r>
          </a:p>
        </p:txBody>
      </p:sp>
      <p:sp>
        <p:nvSpPr>
          <p:cNvPr id="18435" name="Rectangle 3"/>
          <p:cNvSpPr>
            <a:spLocks noGrp="1" noChangeArrowheads="1"/>
          </p:cNvSpPr>
          <p:nvPr>
            <p:ph type="subTitle" idx="1"/>
          </p:nvPr>
        </p:nvSpPr>
        <p:spPr>
          <a:xfrm>
            <a:off x="457200" y="2917825"/>
            <a:ext cx="5029200" cy="1314450"/>
          </a:xfrm>
          <a:prstGeom prst="rect">
            <a:avLst/>
          </a:prstGeom>
        </p:spPr>
        <p:txBody>
          <a:bodyPr/>
          <a:lstStyle>
            <a:lvl1pPr marL="0" indent="0">
              <a:buFontTx/>
              <a:buNone/>
              <a:defRPr sz="1800" b="1">
                <a:solidFill>
                  <a:schemeClr val="accent2"/>
                </a:solidFill>
                <a:latin typeface="+mn-ea"/>
                <a:ea typeface="+mn-ea"/>
              </a:defRPr>
            </a:lvl1pPr>
          </a:lstStyle>
          <a:p>
            <a:pPr lvl="0"/>
            <a:r>
              <a:rPr lang="en-US" altLang="ja-JP" noProof="0" dirty="0"/>
              <a:t>Click to edit Master subtitle style</a:t>
            </a:r>
          </a:p>
        </p:txBody>
      </p:sp>
      <p:pic>
        <p:nvPicPr>
          <p:cNvPr id="18444" name="Picture 12" descr="Internal_logo_widescreen"/>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5029200" y="0"/>
            <a:ext cx="4114800" cy="5148263"/>
          </a:xfrm>
          <a:prstGeom prst="rect">
            <a:avLst/>
          </a:prstGeom>
          <a:noFill/>
          <a:extLst>
            <a:ext uri="{909E8E84-426E-40DD-AFC4-6F175D3DCCD1}">
              <a14:hiddenFill xmlns:a14="http://schemas.microsoft.com/office/drawing/2010/main">
                <a:solidFill>
                  <a:srgbClr val="FFFFFF"/>
                </a:solidFill>
              </a14:hiddenFill>
            </a:ext>
          </a:extLst>
        </p:spPr>
      </p:pic>
      <p:pic>
        <p:nvPicPr>
          <p:cNvPr id="18449" name="Picture 13" descr="IBM_logo_green"/>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457200" y="4533900"/>
            <a:ext cx="609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10_Title and Content">
    <p:spTree>
      <p:nvGrpSpPr>
        <p:cNvPr id="1" name=""/>
        <p:cNvGrpSpPr/>
        <p:nvPr/>
      </p:nvGrpSpPr>
      <p:grpSpPr>
        <a:xfrm>
          <a:off x="0" y="0"/>
          <a:ext cx="0" cy="0"/>
          <a:chOff x="0" y="0"/>
          <a:chExt cx="0" cy="0"/>
        </a:xfrm>
      </p:grpSpPr>
      <p:sp>
        <p:nvSpPr>
          <p:cNvPr id="4" name="Rectangle 3"/>
          <p:cNvSpPr/>
          <p:nvPr userDrawn="1"/>
        </p:nvSpPr>
        <p:spPr>
          <a:xfrm>
            <a:off x="4572000" y="0"/>
            <a:ext cx="4572000" cy="51482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50" tIns="28575" rIns="57150" bIns="28575"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p:nvPr>
        </p:nvSpPr>
        <p:spPr/>
        <p:txBody>
          <a:bodyPr>
            <a:noAutofit/>
          </a:bodyPr>
          <a:lstStyle/>
          <a:p>
            <a:r>
              <a:rPr lang="en-US"/>
              <a:t>Click to edit Master title style</a:t>
            </a:r>
            <a:endParaRPr lang="en-US" dirty="0"/>
          </a:p>
        </p:txBody>
      </p:sp>
      <p:sp>
        <p:nvSpPr>
          <p:cNvPr id="3" name="Content Placeholder 2"/>
          <p:cNvSpPr>
            <a:spLocks noGrp="1"/>
          </p:cNvSpPr>
          <p:nvPr>
            <p:ph idx="1"/>
          </p:nvPr>
        </p:nvSpPr>
        <p:spPr>
          <a:xfrm>
            <a:off x="285750" y="1287066"/>
            <a:ext cx="4114800" cy="3289168"/>
          </a:xfrm>
          <a:prstGeom prst="rect">
            <a:avLst/>
          </a:prstGeom>
        </p:spPr>
        <p:txBody>
          <a:bodyPr tIns="0">
            <a:noAutofit/>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4714875" y="1287066"/>
            <a:ext cx="4114800" cy="3289168"/>
          </a:xfrm>
          <a:prstGeom prst="rect">
            <a:avLst/>
          </a:prstGeom>
        </p:spPr>
        <p:txBody>
          <a:bodyPr t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504265" y="4890859"/>
            <a:ext cx="353824" cy="143007"/>
          </a:xfrm>
          <a:prstGeom prst="rect">
            <a:avLst/>
          </a:prstGeom>
        </p:spPr>
      </p:pic>
      <p:sp>
        <p:nvSpPr>
          <p:cNvPr id="9" name="Text Placeholder 23"/>
          <p:cNvSpPr>
            <a:spLocks noGrp="1"/>
          </p:cNvSpPr>
          <p:nvPr>
            <p:ph type="body" sz="quarter" idx="14" hasCustomPrompt="1"/>
          </p:nvPr>
        </p:nvSpPr>
        <p:spPr>
          <a:xfrm>
            <a:off x="285750" y="4593394"/>
            <a:ext cx="4171950" cy="286015"/>
          </a:xfrm>
          <a:prstGeom prst="rect">
            <a:avLst/>
          </a:prstGeom>
        </p:spPr>
        <p:txBody>
          <a:bodyPr tIns="0" anchor="b"/>
          <a:lstStyle>
            <a:lvl1pPr>
              <a:defRPr sz="500" b="0">
                <a:solidFill>
                  <a:schemeClr val="tx1">
                    <a:alpha val="70000"/>
                  </a:schemeClr>
                </a:solidFill>
              </a:defRPr>
            </a:lvl1pPr>
            <a:lvl2pPr>
              <a:defRPr sz="563"/>
            </a:lvl2pPr>
            <a:lvl3pPr>
              <a:defRPr sz="563"/>
            </a:lvl3pPr>
            <a:lvl4pPr>
              <a:defRPr sz="563"/>
            </a:lvl4pPr>
            <a:lvl5pPr>
              <a:defRPr sz="563"/>
            </a:lvl5pPr>
          </a:lstStyle>
          <a:p>
            <a:pPr lvl="0"/>
            <a:r>
              <a:rPr lang="en-US" dirty="0"/>
              <a:t>Source: Edit source here</a:t>
            </a:r>
          </a:p>
        </p:txBody>
      </p:sp>
      <p:sp>
        <p:nvSpPr>
          <p:cNvPr id="10" name="Text Placeholder 4"/>
          <p:cNvSpPr>
            <a:spLocks noGrp="1"/>
          </p:cNvSpPr>
          <p:nvPr>
            <p:ph type="body" sz="quarter" idx="11"/>
          </p:nvPr>
        </p:nvSpPr>
        <p:spPr>
          <a:xfrm>
            <a:off x="285750" y="165888"/>
            <a:ext cx="4114800" cy="171609"/>
          </a:xfrm>
        </p:spPr>
        <p:txBody>
          <a:bodyPr tIns="0">
            <a:noAutofit/>
          </a:bodyPr>
          <a:lstStyle>
            <a:lvl1pPr>
              <a:defRPr sz="1000">
                <a:solidFill>
                  <a:schemeClr val="accent1"/>
                </a:solidFill>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spTree>
    <p:extLst>
      <p:ext uri="{BB962C8B-B14F-4D97-AF65-F5344CB8AC3E}">
        <p14:creationId xmlns:p14="http://schemas.microsoft.com/office/powerpoint/2010/main" val="3937087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E4DC7-E294-4FC5-92C8-28E56DF6A016}"/>
              </a:ext>
            </a:extLst>
          </p:cNvPr>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4A6DFCE1-19DB-4021-809F-E23B63321FF4}"/>
              </a:ext>
            </a:extLst>
          </p:cNvPr>
          <p:cNvSpPr>
            <a:spLocks noGrp="1"/>
          </p:cNvSpPr>
          <p:nvPr>
            <p:ph type="body" sz="quarter" idx="11"/>
          </p:nvPr>
        </p:nvSpPr>
        <p:spPr>
          <a:xfrm>
            <a:off x="285750" y="165888"/>
            <a:ext cx="4114800" cy="171609"/>
          </a:xfrm>
        </p:spPr>
        <p:txBody>
          <a:bodyPr tIns="0">
            <a:noAutofit/>
          </a:bodyPr>
          <a:lstStyle>
            <a:lvl1pPr>
              <a:defRPr sz="1000">
                <a:solidFill>
                  <a:schemeClr val="accent1"/>
                </a:solidFill>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cxnSp>
        <p:nvCxnSpPr>
          <p:cNvPr id="4" name="Straight Connector 3">
            <a:extLst>
              <a:ext uri="{FF2B5EF4-FFF2-40B4-BE49-F238E27FC236}">
                <a16:creationId xmlns:a16="http://schemas.microsoft.com/office/drawing/2014/main" id="{8E077A73-CE9D-4200-B956-02C7E480F276}"/>
              </a:ext>
            </a:extLst>
          </p:cNvPr>
          <p:cNvCxnSpPr>
            <a:cxnSpLocks/>
            <a:stCxn id="5" idx="6"/>
            <a:endCxn id="7" idx="2"/>
          </p:cNvCxnSpPr>
          <p:nvPr userDrawn="1"/>
        </p:nvCxnSpPr>
        <p:spPr>
          <a:xfrm>
            <a:off x="367685" y="1291833"/>
            <a:ext cx="5644403" cy="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Oval 4">
            <a:extLst>
              <a:ext uri="{FF2B5EF4-FFF2-40B4-BE49-F238E27FC236}">
                <a16:creationId xmlns:a16="http://schemas.microsoft.com/office/drawing/2014/main" id="{8D192E24-1B4D-4868-BBE2-529B7CC428CC}"/>
              </a:ext>
            </a:extLst>
          </p:cNvPr>
          <p:cNvSpPr/>
          <p:nvPr userDrawn="1"/>
        </p:nvSpPr>
        <p:spPr>
          <a:xfrm>
            <a:off x="223708" y="1219778"/>
            <a:ext cx="143976" cy="144110"/>
          </a:xfrm>
          <a:prstGeom prst="ellipse">
            <a:avLst/>
          </a:prstGeom>
          <a:solidFill>
            <a:schemeClr val="tx1"/>
          </a:solidFill>
          <a:ln>
            <a:noFill/>
          </a:ln>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6" name="Oval 5">
            <a:extLst>
              <a:ext uri="{FF2B5EF4-FFF2-40B4-BE49-F238E27FC236}">
                <a16:creationId xmlns:a16="http://schemas.microsoft.com/office/drawing/2014/main" id="{1D01EDDD-7407-42BD-98BE-273D00618958}"/>
              </a:ext>
            </a:extLst>
          </p:cNvPr>
          <p:cNvSpPr/>
          <p:nvPr userDrawn="1"/>
        </p:nvSpPr>
        <p:spPr>
          <a:xfrm>
            <a:off x="3117898" y="1219778"/>
            <a:ext cx="143976" cy="144110"/>
          </a:xfrm>
          <a:prstGeom prst="ellipse">
            <a:avLst/>
          </a:prstGeom>
          <a:solidFill>
            <a:schemeClr val="tx1"/>
          </a:solidFill>
          <a:ln>
            <a:noFill/>
          </a:ln>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7" name="Oval 6">
            <a:extLst>
              <a:ext uri="{FF2B5EF4-FFF2-40B4-BE49-F238E27FC236}">
                <a16:creationId xmlns:a16="http://schemas.microsoft.com/office/drawing/2014/main" id="{C4A987B2-2072-4580-94A4-AAF99736430A}"/>
              </a:ext>
            </a:extLst>
          </p:cNvPr>
          <p:cNvSpPr/>
          <p:nvPr userDrawn="1"/>
        </p:nvSpPr>
        <p:spPr>
          <a:xfrm>
            <a:off x="6012087" y="1219778"/>
            <a:ext cx="143976" cy="144110"/>
          </a:xfrm>
          <a:prstGeom prst="ellipse">
            <a:avLst/>
          </a:prstGeom>
          <a:solidFill>
            <a:schemeClr val="tx1"/>
          </a:solidFill>
          <a:ln>
            <a:noFill/>
          </a:ln>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8" name="Text Placeholder 28">
            <a:extLst>
              <a:ext uri="{FF2B5EF4-FFF2-40B4-BE49-F238E27FC236}">
                <a16:creationId xmlns:a16="http://schemas.microsoft.com/office/drawing/2014/main" id="{BBCE1737-1803-48A3-8A22-64F07D63F354}"/>
              </a:ext>
            </a:extLst>
          </p:cNvPr>
          <p:cNvSpPr>
            <a:spLocks noGrp="1"/>
          </p:cNvSpPr>
          <p:nvPr>
            <p:ph type="body" sz="quarter" idx="46"/>
          </p:nvPr>
        </p:nvSpPr>
        <p:spPr>
          <a:xfrm>
            <a:off x="234837" y="1430095"/>
            <a:ext cx="2699677" cy="156913"/>
          </a:xfrm>
        </p:spPr>
        <p:txBody>
          <a:bodyPr tIns="0" anchor="t"/>
          <a:lstStyle>
            <a:lvl1pPr>
              <a:defRPr sz="1250" b="0">
                <a:solidFill>
                  <a:schemeClr val="tx1"/>
                </a:solidFill>
              </a:defRPr>
            </a:lvl1pPr>
            <a:lvl2pPr marL="0" indent="0">
              <a:buNone/>
              <a:defRPr/>
            </a:lvl2pPr>
          </a:lstStyle>
          <a:p>
            <a:pPr lvl="0"/>
            <a:endParaRPr lang="en-US" dirty="0"/>
          </a:p>
        </p:txBody>
      </p:sp>
      <p:sp>
        <p:nvSpPr>
          <p:cNvPr id="9" name="Text Placeholder 28">
            <a:extLst>
              <a:ext uri="{FF2B5EF4-FFF2-40B4-BE49-F238E27FC236}">
                <a16:creationId xmlns:a16="http://schemas.microsoft.com/office/drawing/2014/main" id="{340C4AB1-20A4-4EA2-9316-C4820412A08A}"/>
              </a:ext>
            </a:extLst>
          </p:cNvPr>
          <p:cNvSpPr>
            <a:spLocks noGrp="1"/>
          </p:cNvSpPr>
          <p:nvPr>
            <p:ph type="body" sz="quarter" idx="47"/>
          </p:nvPr>
        </p:nvSpPr>
        <p:spPr>
          <a:xfrm>
            <a:off x="3147157" y="1430095"/>
            <a:ext cx="2699677" cy="156913"/>
          </a:xfrm>
        </p:spPr>
        <p:txBody>
          <a:bodyPr tIns="0" anchor="t"/>
          <a:lstStyle>
            <a:lvl1pPr>
              <a:defRPr sz="1250" b="0">
                <a:solidFill>
                  <a:schemeClr val="tx1"/>
                </a:solidFill>
              </a:defRPr>
            </a:lvl1pPr>
            <a:lvl2pPr marL="0" indent="0">
              <a:buNone/>
              <a:defRPr/>
            </a:lvl2pPr>
          </a:lstStyle>
          <a:p>
            <a:pPr lvl="0"/>
            <a:endParaRPr lang="en-US" dirty="0"/>
          </a:p>
        </p:txBody>
      </p:sp>
      <p:sp>
        <p:nvSpPr>
          <p:cNvPr id="10" name="Text Placeholder 28">
            <a:extLst>
              <a:ext uri="{FF2B5EF4-FFF2-40B4-BE49-F238E27FC236}">
                <a16:creationId xmlns:a16="http://schemas.microsoft.com/office/drawing/2014/main" id="{6042375F-F300-416A-93CA-7A77E7790218}"/>
              </a:ext>
            </a:extLst>
          </p:cNvPr>
          <p:cNvSpPr>
            <a:spLocks noGrp="1"/>
          </p:cNvSpPr>
          <p:nvPr>
            <p:ph type="body" sz="quarter" idx="48"/>
          </p:nvPr>
        </p:nvSpPr>
        <p:spPr>
          <a:xfrm>
            <a:off x="6059477" y="1430095"/>
            <a:ext cx="2699677" cy="156913"/>
          </a:xfrm>
        </p:spPr>
        <p:txBody>
          <a:bodyPr tIns="0" anchor="t"/>
          <a:lstStyle>
            <a:lvl1pPr>
              <a:defRPr sz="1250" b="0">
                <a:solidFill>
                  <a:schemeClr val="tx1"/>
                </a:solidFill>
              </a:defRPr>
            </a:lvl1pPr>
            <a:lvl2pPr marL="0" indent="0">
              <a:buNone/>
              <a:defRPr/>
            </a:lvl2pPr>
          </a:lstStyle>
          <a:p>
            <a:pPr lvl="0"/>
            <a:endParaRPr lang="en-US" dirty="0"/>
          </a:p>
        </p:txBody>
      </p:sp>
      <p:sp>
        <p:nvSpPr>
          <p:cNvPr id="11" name="Text Placeholder 56">
            <a:extLst>
              <a:ext uri="{FF2B5EF4-FFF2-40B4-BE49-F238E27FC236}">
                <a16:creationId xmlns:a16="http://schemas.microsoft.com/office/drawing/2014/main" id="{7804B8DF-8442-4219-9E72-745CFEEEDE8A}"/>
              </a:ext>
            </a:extLst>
          </p:cNvPr>
          <p:cNvSpPr>
            <a:spLocks noGrp="1"/>
          </p:cNvSpPr>
          <p:nvPr>
            <p:ph type="body" sz="quarter" idx="33"/>
          </p:nvPr>
        </p:nvSpPr>
        <p:spPr>
          <a:xfrm>
            <a:off x="242857" y="2605453"/>
            <a:ext cx="2691657" cy="648743"/>
          </a:xfrm>
        </p:spPr>
        <p:txBody>
          <a:bodyPr tIns="0"/>
          <a:lstStyle>
            <a:lvl1pPr marL="168275" indent="-168275">
              <a:lnSpc>
                <a:spcPct val="110000"/>
              </a:lnSpc>
              <a:spcBef>
                <a:spcPts val="0"/>
              </a:spcBef>
              <a:buClr>
                <a:schemeClr val="tx1"/>
              </a:buClr>
              <a:buFont typeface="Wingdings" panose="05000000000000000000" pitchFamily="2" charset="2"/>
              <a:buChar char="§"/>
              <a:defRPr sz="750"/>
            </a:lvl1pPr>
          </a:lstStyle>
          <a:p>
            <a:pPr lvl="0"/>
            <a:r>
              <a:rPr lang="en-US" dirty="0"/>
              <a:t>Edit Master text styles</a:t>
            </a:r>
          </a:p>
        </p:txBody>
      </p:sp>
      <p:sp>
        <p:nvSpPr>
          <p:cNvPr id="12" name="Text Placeholder 28">
            <a:extLst>
              <a:ext uri="{FF2B5EF4-FFF2-40B4-BE49-F238E27FC236}">
                <a16:creationId xmlns:a16="http://schemas.microsoft.com/office/drawing/2014/main" id="{E949877A-9E89-4948-80A7-09CF82F466D3}"/>
              </a:ext>
            </a:extLst>
          </p:cNvPr>
          <p:cNvSpPr>
            <a:spLocks noGrp="1"/>
          </p:cNvSpPr>
          <p:nvPr>
            <p:ph type="body" sz="quarter" idx="34"/>
          </p:nvPr>
        </p:nvSpPr>
        <p:spPr>
          <a:xfrm>
            <a:off x="240709" y="2282478"/>
            <a:ext cx="2694515" cy="148364"/>
          </a:xfrm>
        </p:spPr>
        <p:txBody>
          <a:bodyPr tIns="0"/>
          <a:lstStyle>
            <a:lvl1pPr>
              <a:defRPr sz="750" b="0">
                <a:solidFill>
                  <a:srgbClr val="1D1D1D"/>
                </a:solidFill>
              </a:defRPr>
            </a:lvl1pPr>
            <a:lvl2pPr marL="0" indent="0">
              <a:buNone/>
              <a:defRPr/>
            </a:lvl2pPr>
          </a:lstStyle>
          <a:p>
            <a:pPr lvl="0"/>
            <a:endParaRPr lang="en-US" dirty="0"/>
          </a:p>
        </p:txBody>
      </p:sp>
      <p:sp>
        <p:nvSpPr>
          <p:cNvPr id="13" name="Text Placeholder 56">
            <a:extLst>
              <a:ext uri="{FF2B5EF4-FFF2-40B4-BE49-F238E27FC236}">
                <a16:creationId xmlns:a16="http://schemas.microsoft.com/office/drawing/2014/main" id="{C9F610E1-C633-4A8A-8A06-F8D7B563522F}"/>
              </a:ext>
            </a:extLst>
          </p:cNvPr>
          <p:cNvSpPr>
            <a:spLocks noGrp="1"/>
          </p:cNvSpPr>
          <p:nvPr>
            <p:ph type="body" sz="quarter" idx="45"/>
          </p:nvPr>
        </p:nvSpPr>
        <p:spPr>
          <a:xfrm>
            <a:off x="246102" y="3895280"/>
            <a:ext cx="2687338" cy="648743"/>
          </a:xfrm>
        </p:spPr>
        <p:txBody>
          <a:bodyPr tIns="0"/>
          <a:lstStyle>
            <a:lvl1pPr marL="168275" indent="-168275">
              <a:lnSpc>
                <a:spcPct val="110000"/>
              </a:lnSpc>
              <a:spcBef>
                <a:spcPts val="0"/>
              </a:spcBef>
              <a:buClr>
                <a:schemeClr val="tx1"/>
              </a:buClr>
              <a:buFont typeface="Wingdings" panose="05000000000000000000" pitchFamily="2" charset="2"/>
              <a:buChar char="§"/>
              <a:defRPr sz="750"/>
            </a:lvl1pPr>
          </a:lstStyle>
          <a:p>
            <a:pPr lvl="0"/>
            <a:r>
              <a:rPr lang="en-US" dirty="0"/>
              <a:t>Edit Master text styles</a:t>
            </a:r>
          </a:p>
        </p:txBody>
      </p:sp>
      <p:sp>
        <p:nvSpPr>
          <p:cNvPr id="14" name="Text Placeholder 28">
            <a:extLst>
              <a:ext uri="{FF2B5EF4-FFF2-40B4-BE49-F238E27FC236}">
                <a16:creationId xmlns:a16="http://schemas.microsoft.com/office/drawing/2014/main" id="{97D6A2AD-DE4E-4936-873D-11D5CFB07D5C}"/>
              </a:ext>
            </a:extLst>
          </p:cNvPr>
          <p:cNvSpPr>
            <a:spLocks noGrp="1"/>
          </p:cNvSpPr>
          <p:nvPr>
            <p:ph type="body" sz="quarter" idx="49"/>
          </p:nvPr>
        </p:nvSpPr>
        <p:spPr>
          <a:xfrm>
            <a:off x="243954" y="3572304"/>
            <a:ext cx="2690195" cy="148364"/>
          </a:xfrm>
        </p:spPr>
        <p:txBody>
          <a:bodyPr tIns="0"/>
          <a:lstStyle>
            <a:lvl1pPr>
              <a:defRPr sz="750" b="0">
                <a:solidFill>
                  <a:srgbClr val="1D1D1D"/>
                </a:solidFill>
              </a:defRPr>
            </a:lvl1pPr>
            <a:lvl2pPr marL="0" indent="0">
              <a:buNone/>
              <a:defRPr/>
            </a:lvl2pPr>
          </a:lstStyle>
          <a:p>
            <a:pPr lvl="0"/>
            <a:endParaRPr lang="en-US" dirty="0"/>
          </a:p>
        </p:txBody>
      </p:sp>
      <p:sp>
        <p:nvSpPr>
          <p:cNvPr id="15" name="Shape 622">
            <a:extLst>
              <a:ext uri="{FF2B5EF4-FFF2-40B4-BE49-F238E27FC236}">
                <a16:creationId xmlns:a16="http://schemas.microsoft.com/office/drawing/2014/main" id="{D0ACB463-81B2-43E2-91C2-CBB4E9376EA7}"/>
              </a:ext>
            </a:extLst>
          </p:cNvPr>
          <p:cNvSpPr/>
          <p:nvPr userDrawn="1"/>
        </p:nvSpPr>
        <p:spPr>
          <a:xfrm>
            <a:off x="246102" y="2182051"/>
            <a:ext cx="8607862" cy="0"/>
          </a:xfrm>
          <a:prstGeom prst="line">
            <a:avLst/>
          </a:prstGeom>
          <a:ln>
            <a:solidFill>
              <a:srgbClr val="A6AAA9"/>
            </a:solidFill>
            <a:custDash>
              <a:ds d="200000" sp="200000"/>
            </a:custDash>
            <a:miter lim="400000"/>
            <a:headEnd type="none"/>
          </a:ln>
        </p:spPr>
        <p:txBody>
          <a:bodyPr lIns="33671" tIns="33671" rIns="33671" bIns="33671"/>
          <a:lstStyle/>
          <a:p>
            <a:pPr defTabSz="914355" hangingPunct="0">
              <a:defRPr>
                <a:solidFill>
                  <a:srgbClr val="6D6E70"/>
                </a:solidFill>
              </a:defRPr>
            </a:pPr>
            <a:endParaRPr sz="800" b="0" kern="0" dirty="0">
              <a:solidFill>
                <a:srgbClr val="6D6E70"/>
              </a:solidFill>
              <a:latin typeface="+mj-lt"/>
              <a:cs typeface="Helvetica"/>
              <a:sym typeface="Helvetica"/>
            </a:endParaRPr>
          </a:p>
        </p:txBody>
      </p:sp>
      <p:sp>
        <p:nvSpPr>
          <p:cNvPr id="16" name="Text Placeholder 28">
            <a:extLst>
              <a:ext uri="{FF2B5EF4-FFF2-40B4-BE49-F238E27FC236}">
                <a16:creationId xmlns:a16="http://schemas.microsoft.com/office/drawing/2014/main" id="{6172FD18-74A5-4EA7-BF7B-558578A15827}"/>
              </a:ext>
            </a:extLst>
          </p:cNvPr>
          <p:cNvSpPr>
            <a:spLocks noGrp="1"/>
          </p:cNvSpPr>
          <p:nvPr>
            <p:ph type="body" sz="quarter" idx="15"/>
          </p:nvPr>
        </p:nvSpPr>
        <p:spPr>
          <a:xfrm>
            <a:off x="240709" y="2127033"/>
            <a:ext cx="971550" cy="104547"/>
          </a:xfrm>
          <a:solidFill>
            <a:schemeClr val="bg2"/>
          </a:solidFill>
          <a:ln>
            <a:noFill/>
          </a:ln>
        </p:spPr>
        <p:txBody>
          <a:bodyPr tIns="0"/>
          <a:lstStyle>
            <a:lvl1pPr algn="l">
              <a:defRPr sz="750" b="1" cap="all" baseline="0">
                <a:solidFill>
                  <a:schemeClr val="tx2">
                    <a:lumMod val="50000"/>
                  </a:schemeClr>
                </a:solidFill>
              </a:defRPr>
            </a:lvl1pPr>
            <a:lvl2pPr marL="0" indent="0">
              <a:buNone/>
              <a:defRPr/>
            </a:lvl2pPr>
          </a:lstStyle>
          <a:p>
            <a:pPr lvl="0"/>
            <a:endParaRPr lang="en-US" dirty="0"/>
          </a:p>
        </p:txBody>
      </p:sp>
      <p:sp>
        <p:nvSpPr>
          <p:cNvPr id="17" name="Shape 622">
            <a:extLst>
              <a:ext uri="{FF2B5EF4-FFF2-40B4-BE49-F238E27FC236}">
                <a16:creationId xmlns:a16="http://schemas.microsoft.com/office/drawing/2014/main" id="{70C76A65-9A3D-4E0F-9D8B-DF657E3FA775}"/>
              </a:ext>
            </a:extLst>
          </p:cNvPr>
          <p:cNvSpPr/>
          <p:nvPr userDrawn="1"/>
        </p:nvSpPr>
        <p:spPr>
          <a:xfrm>
            <a:off x="246101" y="3463820"/>
            <a:ext cx="8607863" cy="0"/>
          </a:xfrm>
          <a:prstGeom prst="line">
            <a:avLst/>
          </a:prstGeom>
          <a:ln>
            <a:solidFill>
              <a:srgbClr val="A6AAA9"/>
            </a:solidFill>
            <a:custDash>
              <a:ds d="200000" sp="200000"/>
            </a:custDash>
            <a:miter lim="400000"/>
            <a:headEnd type="none"/>
          </a:ln>
        </p:spPr>
        <p:txBody>
          <a:bodyPr lIns="33671" tIns="33671" rIns="33671" bIns="33671"/>
          <a:lstStyle/>
          <a:p>
            <a:pPr defTabSz="914355" hangingPunct="0">
              <a:defRPr>
                <a:solidFill>
                  <a:srgbClr val="6D6E70"/>
                </a:solidFill>
              </a:defRPr>
            </a:pPr>
            <a:endParaRPr sz="800" kern="0" dirty="0">
              <a:solidFill>
                <a:srgbClr val="6D6E70"/>
              </a:solidFill>
              <a:latin typeface="+mj-lt"/>
              <a:cs typeface="Helvetica"/>
              <a:sym typeface="Helvetica"/>
            </a:endParaRPr>
          </a:p>
        </p:txBody>
      </p:sp>
      <p:sp>
        <p:nvSpPr>
          <p:cNvPr id="18" name="Text Placeholder 28">
            <a:extLst>
              <a:ext uri="{FF2B5EF4-FFF2-40B4-BE49-F238E27FC236}">
                <a16:creationId xmlns:a16="http://schemas.microsoft.com/office/drawing/2014/main" id="{64DDA646-8882-4B2B-8816-F2DA8B6E51C5}"/>
              </a:ext>
            </a:extLst>
          </p:cNvPr>
          <p:cNvSpPr>
            <a:spLocks noGrp="1"/>
          </p:cNvSpPr>
          <p:nvPr>
            <p:ph type="body" sz="quarter" idx="21"/>
          </p:nvPr>
        </p:nvSpPr>
        <p:spPr>
          <a:xfrm>
            <a:off x="244322" y="3404681"/>
            <a:ext cx="971550" cy="110037"/>
          </a:xfrm>
          <a:solidFill>
            <a:schemeClr val="bg2"/>
          </a:solidFill>
        </p:spPr>
        <p:txBody>
          <a:bodyPr tIns="0"/>
          <a:lstStyle>
            <a:lvl1pPr algn="l">
              <a:defRPr sz="750" b="1" cap="all" baseline="0">
                <a:solidFill>
                  <a:schemeClr val="tx2">
                    <a:lumMod val="50000"/>
                  </a:schemeClr>
                </a:solidFill>
              </a:defRPr>
            </a:lvl1pPr>
            <a:lvl2pPr marL="0" indent="0">
              <a:buNone/>
              <a:defRPr/>
            </a:lvl2pPr>
          </a:lstStyle>
          <a:p>
            <a:pPr lvl="0"/>
            <a:endParaRPr lang="en-US" dirty="0"/>
          </a:p>
        </p:txBody>
      </p:sp>
      <p:sp>
        <p:nvSpPr>
          <p:cNvPr id="19" name="Shape 619">
            <a:extLst>
              <a:ext uri="{FF2B5EF4-FFF2-40B4-BE49-F238E27FC236}">
                <a16:creationId xmlns:a16="http://schemas.microsoft.com/office/drawing/2014/main" id="{90741C4B-F56A-4496-B3C2-5DDAADC929FB}"/>
              </a:ext>
            </a:extLst>
          </p:cNvPr>
          <p:cNvSpPr/>
          <p:nvPr userDrawn="1"/>
        </p:nvSpPr>
        <p:spPr>
          <a:xfrm>
            <a:off x="234840" y="4621824"/>
            <a:ext cx="5880211" cy="0"/>
          </a:xfrm>
          <a:prstGeom prst="line">
            <a:avLst/>
          </a:prstGeom>
          <a:ln w="6350">
            <a:solidFill>
              <a:schemeClr val="accent2"/>
            </a:solidFill>
            <a:miter lim="400000"/>
            <a:headEnd type="none" w="med" len="med"/>
            <a:tailEnd type="arrow" w="med" len="med"/>
          </a:ln>
        </p:spPr>
        <p:txBody>
          <a:bodyPr lIns="33671" tIns="33671" rIns="33671" bIns="33671"/>
          <a:lstStyle/>
          <a:p>
            <a:pPr defTabSz="914355" hangingPunct="0">
              <a:defRPr>
                <a:solidFill>
                  <a:srgbClr val="6D6E70"/>
                </a:solidFill>
                <a:latin typeface="Helvetica"/>
                <a:ea typeface="Helvetica"/>
                <a:cs typeface="Helvetica"/>
                <a:sym typeface="Helvetica"/>
              </a:defRPr>
            </a:pPr>
            <a:endParaRPr sz="788" kern="0" dirty="0">
              <a:solidFill>
                <a:srgbClr val="6D6E70"/>
              </a:solidFill>
              <a:ea typeface="Helvetica"/>
              <a:cs typeface="Helvetica"/>
              <a:sym typeface="Helvetica"/>
            </a:endParaRPr>
          </a:p>
        </p:txBody>
      </p:sp>
      <p:sp>
        <p:nvSpPr>
          <p:cNvPr id="20" name="Text Placeholder 28">
            <a:extLst>
              <a:ext uri="{FF2B5EF4-FFF2-40B4-BE49-F238E27FC236}">
                <a16:creationId xmlns:a16="http://schemas.microsoft.com/office/drawing/2014/main" id="{8CEE7364-A984-4C4D-BAE3-5A1594A6BFB6}"/>
              </a:ext>
            </a:extLst>
          </p:cNvPr>
          <p:cNvSpPr>
            <a:spLocks noGrp="1"/>
          </p:cNvSpPr>
          <p:nvPr>
            <p:ph type="body" sz="quarter" idx="20"/>
          </p:nvPr>
        </p:nvSpPr>
        <p:spPr>
          <a:xfrm>
            <a:off x="227176" y="4566805"/>
            <a:ext cx="1192050" cy="109852"/>
          </a:xfrm>
          <a:solidFill>
            <a:schemeClr val="bg2"/>
          </a:solidFill>
        </p:spPr>
        <p:txBody>
          <a:bodyPr tIns="0"/>
          <a:lstStyle>
            <a:lvl1pPr algn="l">
              <a:defRPr sz="750" b="1" cap="all" baseline="0">
                <a:solidFill>
                  <a:srgbClr val="0064FF"/>
                </a:solidFill>
              </a:defRPr>
            </a:lvl1pPr>
            <a:lvl2pPr marL="0" indent="0">
              <a:buNone/>
              <a:defRPr/>
            </a:lvl2pPr>
          </a:lstStyle>
          <a:p>
            <a:pPr lvl="0"/>
            <a:endParaRPr lang="en-US" dirty="0"/>
          </a:p>
        </p:txBody>
      </p:sp>
      <p:sp>
        <p:nvSpPr>
          <p:cNvPr id="21" name="Text Placeholder 56">
            <a:extLst>
              <a:ext uri="{FF2B5EF4-FFF2-40B4-BE49-F238E27FC236}">
                <a16:creationId xmlns:a16="http://schemas.microsoft.com/office/drawing/2014/main" id="{6D14D917-8B30-46EF-B8E1-48B2A7C67AB8}"/>
              </a:ext>
            </a:extLst>
          </p:cNvPr>
          <p:cNvSpPr>
            <a:spLocks noGrp="1"/>
          </p:cNvSpPr>
          <p:nvPr>
            <p:ph type="body" sz="quarter" idx="50"/>
          </p:nvPr>
        </p:nvSpPr>
        <p:spPr>
          <a:xfrm>
            <a:off x="3149305" y="2605453"/>
            <a:ext cx="2691657" cy="648743"/>
          </a:xfrm>
        </p:spPr>
        <p:txBody>
          <a:bodyPr tIns="0"/>
          <a:lstStyle>
            <a:lvl1pPr marL="168275" indent="-168275">
              <a:lnSpc>
                <a:spcPct val="110000"/>
              </a:lnSpc>
              <a:spcBef>
                <a:spcPts val="0"/>
              </a:spcBef>
              <a:buClr>
                <a:schemeClr val="tx1"/>
              </a:buClr>
              <a:buFont typeface="Wingdings" panose="05000000000000000000" pitchFamily="2" charset="2"/>
              <a:buChar char="§"/>
              <a:defRPr sz="750"/>
            </a:lvl1pPr>
          </a:lstStyle>
          <a:p>
            <a:pPr lvl="0"/>
            <a:r>
              <a:rPr lang="en-US" dirty="0"/>
              <a:t>Edit Master text styles</a:t>
            </a:r>
          </a:p>
        </p:txBody>
      </p:sp>
      <p:sp>
        <p:nvSpPr>
          <p:cNvPr id="22" name="Text Placeholder 28">
            <a:extLst>
              <a:ext uri="{FF2B5EF4-FFF2-40B4-BE49-F238E27FC236}">
                <a16:creationId xmlns:a16="http://schemas.microsoft.com/office/drawing/2014/main" id="{F43B83C7-105C-4A5A-99C1-00C0594F58AE}"/>
              </a:ext>
            </a:extLst>
          </p:cNvPr>
          <p:cNvSpPr>
            <a:spLocks noGrp="1"/>
          </p:cNvSpPr>
          <p:nvPr>
            <p:ph type="body" sz="quarter" idx="51"/>
          </p:nvPr>
        </p:nvSpPr>
        <p:spPr>
          <a:xfrm>
            <a:off x="3147156" y="2282478"/>
            <a:ext cx="2694515" cy="148364"/>
          </a:xfrm>
        </p:spPr>
        <p:txBody>
          <a:bodyPr tIns="0"/>
          <a:lstStyle>
            <a:lvl1pPr>
              <a:defRPr sz="750" b="0">
                <a:solidFill>
                  <a:srgbClr val="1D1D1D"/>
                </a:solidFill>
              </a:defRPr>
            </a:lvl1pPr>
            <a:lvl2pPr marL="0" indent="0">
              <a:buNone/>
              <a:defRPr/>
            </a:lvl2pPr>
          </a:lstStyle>
          <a:p>
            <a:pPr lvl="0"/>
            <a:endParaRPr lang="en-US" dirty="0"/>
          </a:p>
        </p:txBody>
      </p:sp>
      <p:sp>
        <p:nvSpPr>
          <p:cNvPr id="23" name="Text Placeholder 56">
            <a:extLst>
              <a:ext uri="{FF2B5EF4-FFF2-40B4-BE49-F238E27FC236}">
                <a16:creationId xmlns:a16="http://schemas.microsoft.com/office/drawing/2014/main" id="{5091A5D3-B920-45FF-88C2-45049BB31A1B}"/>
              </a:ext>
            </a:extLst>
          </p:cNvPr>
          <p:cNvSpPr>
            <a:spLocks noGrp="1"/>
          </p:cNvSpPr>
          <p:nvPr>
            <p:ph type="body" sz="quarter" idx="52"/>
          </p:nvPr>
        </p:nvSpPr>
        <p:spPr>
          <a:xfrm>
            <a:off x="3152549" y="3895280"/>
            <a:ext cx="2687338" cy="648743"/>
          </a:xfrm>
        </p:spPr>
        <p:txBody>
          <a:bodyPr tIns="0"/>
          <a:lstStyle>
            <a:lvl1pPr marL="168275" indent="-168275">
              <a:lnSpc>
                <a:spcPct val="110000"/>
              </a:lnSpc>
              <a:spcBef>
                <a:spcPts val="0"/>
              </a:spcBef>
              <a:buClr>
                <a:schemeClr val="tx1"/>
              </a:buClr>
              <a:buFont typeface="Wingdings" panose="05000000000000000000" pitchFamily="2" charset="2"/>
              <a:buChar char="§"/>
              <a:defRPr sz="750"/>
            </a:lvl1pPr>
          </a:lstStyle>
          <a:p>
            <a:pPr lvl="0"/>
            <a:r>
              <a:rPr lang="en-US" dirty="0"/>
              <a:t>Edit Master text styles</a:t>
            </a:r>
          </a:p>
        </p:txBody>
      </p:sp>
      <p:sp>
        <p:nvSpPr>
          <p:cNvPr id="24" name="Text Placeholder 28">
            <a:extLst>
              <a:ext uri="{FF2B5EF4-FFF2-40B4-BE49-F238E27FC236}">
                <a16:creationId xmlns:a16="http://schemas.microsoft.com/office/drawing/2014/main" id="{E885935B-CF55-4792-B574-26492D05D707}"/>
              </a:ext>
            </a:extLst>
          </p:cNvPr>
          <p:cNvSpPr>
            <a:spLocks noGrp="1"/>
          </p:cNvSpPr>
          <p:nvPr>
            <p:ph type="body" sz="quarter" idx="53"/>
          </p:nvPr>
        </p:nvSpPr>
        <p:spPr>
          <a:xfrm>
            <a:off x="3150401" y="3572304"/>
            <a:ext cx="2690195" cy="148364"/>
          </a:xfrm>
        </p:spPr>
        <p:txBody>
          <a:bodyPr tIns="0"/>
          <a:lstStyle>
            <a:lvl1pPr>
              <a:defRPr sz="750" b="0">
                <a:solidFill>
                  <a:srgbClr val="1D1D1D"/>
                </a:solidFill>
              </a:defRPr>
            </a:lvl1pPr>
            <a:lvl2pPr marL="0" indent="0">
              <a:buNone/>
              <a:defRPr/>
            </a:lvl2pPr>
          </a:lstStyle>
          <a:p>
            <a:pPr lvl="0"/>
            <a:endParaRPr lang="en-US" dirty="0"/>
          </a:p>
        </p:txBody>
      </p:sp>
      <p:sp>
        <p:nvSpPr>
          <p:cNvPr id="25" name="Text Placeholder 56">
            <a:extLst>
              <a:ext uri="{FF2B5EF4-FFF2-40B4-BE49-F238E27FC236}">
                <a16:creationId xmlns:a16="http://schemas.microsoft.com/office/drawing/2014/main" id="{C29335CB-A8C2-4091-87E1-3709FB13B86C}"/>
              </a:ext>
            </a:extLst>
          </p:cNvPr>
          <p:cNvSpPr>
            <a:spLocks noGrp="1"/>
          </p:cNvSpPr>
          <p:nvPr>
            <p:ph type="body" sz="quarter" idx="54"/>
          </p:nvPr>
        </p:nvSpPr>
        <p:spPr>
          <a:xfrm>
            <a:off x="6066787" y="2605453"/>
            <a:ext cx="2691657" cy="648743"/>
          </a:xfrm>
        </p:spPr>
        <p:txBody>
          <a:bodyPr tIns="0"/>
          <a:lstStyle>
            <a:lvl1pPr marL="168275" indent="-168275">
              <a:lnSpc>
                <a:spcPct val="110000"/>
              </a:lnSpc>
              <a:spcBef>
                <a:spcPts val="0"/>
              </a:spcBef>
              <a:buClr>
                <a:schemeClr val="tx1"/>
              </a:buClr>
              <a:buFont typeface="Wingdings" panose="05000000000000000000" pitchFamily="2" charset="2"/>
              <a:buChar char="§"/>
              <a:defRPr sz="750"/>
            </a:lvl1pPr>
          </a:lstStyle>
          <a:p>
            <a:pPr lvl="0"/>
            <a:r>
              <a:rPr lang="en-US" dirty="0"/>
              <a:t>Edit Master text styles</a:t>
            </a:r>
          </a:p>
        </p:txBody>
      </p:sp>
      <p:sp>
        <p:nvSpPr>
          <p:cNvPr id="26" name="Text Placeholder 28">
            <a:extLst>
              <a:ext uri="{FF2B5EF4-FFF2-40B4-BE49-F238E27FC236}">
                <a16:creationId xmlns:a16="http://schemas.microsoft.com/office/drawing/2014/main" id="{307E9F07-5646-455B-91A6-39C48E933596}"/>
              </a:ext>
            </a:extLst>
          </p:cNvPr>
          <p:cNvSpPr>
            <a:spLocks noGrp="1"/>
          </p:cNvSpPr>
          <p:nvPr>
            <p:ph type="body" sz="quarter" idx="55"/>
          </p:nvPr>
        </p:nvSpPr>
        <p:spPr>
          <a:xfrm>
            <a:off x="6064639" y="2282478"/>
            <a:ext cx="2694515" cy="148364"/>
          </a:xfrm>
        </p:spPr>
        <p:txBody>
          <a:bodyPr tIns="0"/>
          <a:lstStyle>
            <a:lvl1pPr>
              <a:defRPr sz="750" b="0">
                <a:solidFill>
                  <a:srgbClr val="1D1D1D"/>
                </a:solidFill>
              </a:defRPr>
            </a:lvl1pPr>
            <a:lvl2pPr marL="0" indent="0">
              <a:buNone/>
              <a:defRPr/>
            </a:lvl2pPr>
          </a:lstStyle>
          <a:p>
            <a:pPr lvl="0"/>
            <a:endParaRPr lang="en-US" dirty="0"/>
          </a:p>
        </p:txBody>
      </p:sp>
      <p:sp>
        <p:nvSpPr>
          <p:cNvPr id="27" name="Text Placeholder 56">
            <a:extLst>
              <a:ext uri="{FF2B5EF4-FFF2-40B4-BE49-F238E27FC236}">
                <a16:creationId xmlns:a16="http://schemas.microsoft.com/office/drawing/2014/main" id="{C9303D92-1370-4B71-81E9-FEDC7B88C7CF}"/>
              </a:ext>
            </a:extLst>
          </p:cNvPr>
          <p:cNvSpPr>
            <a:spLocks noGrp="1"/>
          </p:cNvSpPr>
          <p:nvPr>
            <p:ph type="body" sz="quarter" idx="56"/>
          </p:nvPr>
        </p:nvSpPr>
        <p:spPr>
          <a:xfrm>
            <a:off x="6070032" y="3895280"/>
            <a:ext cx="2687338" cy="648743"/>
          </a:xfrm>
        </p:spPr>
        <p:txBody>
          <a:bodyPr tIns="0"/>
          <a:lstStyle>
            <a:lvl1pPr marL="168275" indent="-168275">
              <a:lnSpc>
                <a:spcPct val="110000"/>
              </a:lnSpc>
              <a:spcBef>
                <a:spcPts val="0"/>
              </a:spcBef>
              <a:buClr>
                <a:schemeClr val="tx1"/>
              </a:buClr>
              <a:buFont typeface="Wingdings" panose="05000000000000000000" pitchFamily="2" charset="2"/>
              <a:buChar char="§"/>
              <a:defRPr sz="750"/>
            </a:lvl1pPr>
          </a:lstStyle>
          <a:p>
            <a:pPr lvl="0"/>
            <a:r>
              <a:rPr lang="en-US" dirty="0"/>
              <a:t>Edit Master text styles</a:t>
            </a:r>
          </a:p>
        </p:txBody>
      </p:sp>
      <p:sp>
        <p:nvSpPr>
          <p:cNvPr id="28" name="Text Placeholder 28">
            <a:extLst>
              <a:ext uri="{FF2B5EF4-FFF2-40B4-BE49-F238E27FC236}">
                <a16:creationId xmlns:a16="http://schemas.microsoft.com/office/drawing/2014/main" id="{F39FAF31-6CCD-44FE-B2B1-E3AB92EFCD33}"/>
              </a:ext>
            </a:extLst>
          </p:cNvPr>
          <p:cNvSpPr>
            <a:spLocks noGrp="1"/>
          </p:cNvSpPr>
          <p:nvPr>
            <p:ph type="body" sz="quarter" idx="57"/>
          </p:nvPr>
        </p:nvSpPr>
        <p:spPr>
          <a:xfrm>
            <a:off x="6067884" y="3572304"/>
            <a:ext cx="2690195" cy="148364"/>
          </a:xfrm>
        </p:spPr>
        <p:txBody>
          <a:bodyPr tIns="0"/>
          <a:lstStyle>
            <a:lvl1pPr>
              <a:defRPr sz="750" b="0">
                <a:solidFill>
                  <a:srgbClr val="1D1D1D"/>
                </a:solidFill>
              </a:defRPr>
            </a:lvl1pPr>
            <a:lvl2pPr marL="0" indent="0">
              <a:buNone/>
              <a:defRPr/>
            </a:lvl2pPr>
          </a:lstStyle>
          <a:p>
            <a:pPr lvl="0"/>
            <a:endParaRPr lang="en-US" dirty="0"/>
          </a:p>
        </p:txBody>
      </p:sp>
    </p:spTree>
    <p:extLst>
      <p:ext uri="{BB962C8B-B14F-4D97-AF65-F5344CB8AC3E}">
        <p14:creationId xmlns:p14="http://schemas.microsoft.com/office/powerpoint/2010/main" val="1377445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E4DC7-E294-4FC5-92C8-28E56DF6A016}"/>
              </a:ext>
            </a:extLst>
          </p:cNvPr>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4A6DFCE1-19DB-4021-809F-E23B63321FF4}"/>
              </a:ext>
            </a:extLst>
          </p:cNvPr>
          <p:cNvSpPr>
            <a:spLocks noGrp="1"/>
          </p:cNvSpPr>
          <p:nvPr>
            <p:ph type="body" sz="quarter" idx="11"/>
          </p:nvPr>
        </p:nvSpPr>
        <p:spPr>
          <a:xfrm>
            <a:off x="285750" y="165888"/>
            <a:ext cx="4114800" cy="171609"/>
          </a:xfrm>
        </p:spPr>
        <p:txBody>
          <a:bodyPr tIns="0">
            <a:noAutofit/>
          </a:bodyPr>
          <a:lstStyle>
            <a:lvl1pPr>
              <a:defRPr sz="1000">
                <a:solidFill>
                  <a:schemeClr val="accent1"/>
                </a:solidFill>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cxnSp>
        <p:nvCxnSpPr>
          <p:cNvPr id="30" name="Straight Connector 29">
            <a:extLst>
              <a:ext uri="{FF2B5EF4-FFF2-40B4-BE49-F238E27FC236}">
                <a16:creationId xmlns:a16="http://schemas.microsoft.com/office/drawing/2014/main" id="{F7F6794E-61E1-4789-99C0-938D21CE5D41}"/>
              </a:ext>
            </a:extLst>
          </p:cNvPr>
          <p:cNvCxnSpPr>
            <a:cxnSpLocks/>
            <a:endCxn id="34" idx="2"/>
          </p:cNvCxnSpPr>
          <p:nvPr userDrawn="1"/>
        </p:nvCxnSpPr>
        <p:spPr>
          <a:xfrm>
            <a:off x="237997" y="1291833"/>
            <a:ext cx="6514639" cy="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1" name="Oval 30">
            <a:extLst>
              <a:ext uri="{FF2B5EF4-FFF2-40B4-BE49-F238E27FC236}">
                <a16:creationId xmlns:a16="http://schemas.microsoft.com/office/drawing/2014/main" id="{B93448EC-A9CF-40E5-B5C9-D675E429083B}"/>
              </a:ext>
            </a:extLst>
          </p:cNvPr>
          <p:cNvSpPr/>
          <p:nvPr userDrawn="1"/>
        </p:nvSpPr>
        <p:spPr>
          <a:xfrm>
            <a:off x="223708" y="1219778"/>
            <a:ext cx="143976" cy="144110"/>
          </a:xfrm>
          <a:prstGeom prst="ellipse">
            <a:avLst/>
          </a:prstGeom>
          <a:solidFill>
            <a:schemeClr val="tx1"/>
          </a:solidFill>
          <a:ln>
            <a:noFill/>
          </a:ln>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32" name="Oval 31">
            <a:extLst>
              <a:ext uri="{FF2B5EF4-FFF2-40B4-BE49-F238E27FC236}">
                <a16:creationId xmlns:a16="http://schemas.microsoft.com/office/drawing/2014/main" id="{47F5E54D-DBFE-47F5-96DE-8F3E9B79E139}"/>
              </a:ext>
            </a:extLst>
          </p:cNvPr>
          <p:cNvSpPr/>
          <p:nvPr userDrawn="1"/>
        </p:nvSpPr>
        <p:spPr>
          <a:xfrm>
            <a:off x="2400017" y="1219778"/>
            <a:ext cx="143976" cy="144110"/>
          </a:xfrm>
          <a:prstGeom prst="ellipse">
            <a:avLst/>
          </a:prstGeom>
          <a:solidFill>
            <a:schemeClr val="tx1"/>
          </a:solidFill>
          <a:ln>
            <a:noFill/>
          </a:ln>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33" name="Oval 32">
            <a:extLst>
              <a:ext uri="{FF2B5EF4-FFF2-40B4-BE49-F238E27FC236}">
                <a16:creationId xmlns:a16="http://schemas.microsoft.com/office/drawing/2014/main" id="{06E34664-5384-4639-8DC0-4DD33752CDE0}"/>
              </a:ext>
            </a:extLst>
          </p:cNvPr>
          <p:cNvSpPr/>
          <p:nvPr userDrawn="1"/>
        </p:nvSpPr>
        <p:spPr>
          <a:xfrm>
            <a:off x="4576326" y="1219778"/>
            <a:ext cx="143976" cy="144110"/>
          </a:xfrm>
          <a:prstGeom prst="ellipse">
            <a:avLst/>
          </a:prstGeom>
          <a:solidFill>
            <a:schemeClr val="tx1"/>
          </a:solidFill>
          <a:ln>
            <a:noFill/>
          </a:ln>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34" name="Oval 33">
            <a:extLst>
              <a:ext uri="{FF2B5EF4-FFF2-40B4-BE49-F238E27FC236}">
                <a16:creationId xmlns:a16="http://schemas.microsoft.com/office/drawing/2014/main" id="{FE755A64-06AF-41BC-8DFF-EBEE76105D5A}"/>
              </a:ext>
            </a:extLst>
          </p:cNvPr>
          <p:cNvSpPr/>
          <p:nvPr userDrawn="1"/>
        </p:nvSpPr>
        <p:spPr>
          <a:xfrm>
            <a:off x="6752636" y="1219778"/>
            <a:ext cx="143976" cy="144110"/>
          </a:xfrm>
          <a:prstGeom prst="ellipse">
            <a:avLst/>
          </a:prstGeom>
          <a:solidFill>
            <a:schemeClr val="tx1"/>
          </a:solidFill>
          <a:ln>
            <a:noFill/>
          </a:ln>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35" name="Text Placeholder 28">
            <a:extLst>
              <a:ext uri="{FF2B5EF4-FFF2-40B4-BE49-F238E27FC236}">
                <a16:creationId xmlns:a16="http://schemas.microsoft.com/office/drawing/2014/main" id="{6909BE62-9FE9-437F-9BB0-78521A2E0679}"/>
              </a:ext>
            </a:extLst>
          </p:cNvPr>
          <p:cNvSpPr>
            <a:spLocks noGrp="1"/>
          </p:cNvSpPr>
          <p:nvPr>
            <p:ph type="body" sz="quarter" idx="25"/>
          </p:nvPr>
        </p:nvSpPr>
        <p:spPr>
          <a:xfrm>
            <a:off x="4599262" y="1430095"/>
            <a:ext cx="2030138" cy="156913"/>
          </a:xfrm>
        </p:spPr>
        <p:txBody>
          <a:bodyPr tIns="0" anchor="t"/>
          <a:lstStyle>
            <a:lvl1pPr>
              <a:defRPr sz="1250" b="0">
                <a:solidFill>
                  <a:schemeClr val="tx1"/>
                </a:solidFill>
              </a:defRPr>
            </a:lvl1pPr>
            <a:lvl2pPr marL="0" indent="0">
              <a:buNone/>
              <a:defRPr/>
            </a:lvl2pPr>
          </a:lstStyle>
          <a:p>
            <a:pPr lvl="0"/>
            <a:endParaRPr lang="en-US" dirty="0"/>
          </a:p>
        </p:txBody>
      </p:sp>
      <p:sp>
        <p:nvSpPr>
          <p:cNvPr id="36" name="Text Placeholder 28">
            <a:extLst>
              <a:ext uri="{FF2B5EF4-FFF2-40B4-BE49-F238E27FC236}">
                <a16:creationId xmlns:a16="http://schemas.microsoft.com/office/drawing/2014/main" id="{57E28E48-9EC8-41A6-BEC7-25D3F2021CA6}"/>
              </a:ext>
            </a:extLst>
          </p:cNvPr>
          <p:cNvSpPr>
            <a:spLocks noGrp="1"/>
          </p:cNvSpPr>
          <p:nvPr>
            <p:ph type="body" sz="quarter" idx="46"/>
          </p:nvPr>
        </p:nvSpPr>
        <p:spPr>
          <a:xfrm>
            <a:off x="234837" y="1430095"/>
            <a:ext cx="2030138" cy="156913"/>
          </a:xfrm>
        </p:spPr>
        <p:txBody>
          <a:bodyPr tIns="0" anchor="t"/>
          <a:lstStyle>
            <a:lvl1pPr>
              <a:defRPr sz="1250" b="0">
                <a:solidFill>
                  <a:schemeClr val="tx1"/>
                </a:solidFill>
              </a:defRPr>
            </a:lvl1pPr>
            <a:lvl2pPr marL="0" indent="0">
              <a:buNone/>
              <a:defRPr/>
            </a:lvl2pPr>
          </a:lstStyle>
          <a:p>
            <a:pPr lvl="0"/>
            <a:endParaRPr lang="en-US" dirty="0"/>
          </a:p>
        </p:txBody>
      </p:sp>
      <p:sp>
        <p:nvSpPr>
          <p:cNvPr id="37" name="Text Placeholder 28">
            <a:extLst>
              <a:ext uri="{FF2B5EF4-FFF2-40B4-BE49-F238E27FC236}">
                <a16:creationId xmlns:a16="http://schemas.microsoft.com/office/drawing/2014/main" id="{2E3B96EF-77B1-4DBB-B734-A07D1E71C75B}"/>
              </a:ext>
            </a:extLst>
          </p:cNvPr>
          <p:cNvSpPr>
            <a:spLocks noGrp="1"/>
          </p:cNvSpPr>
          <p:nvPr>
            <p:ph type="body" sz="quarter" idx="47"/>
          </p:nvPr>
        </p:nvSpPr>
        <p:spPr>
          <a:xfrm>
            <a:off x="2403689" y="1430095"/>
            <a:ext cx="2030138" cy="156913"/>
          </a:xfrm>
        </p:spPr>
        <p:txBody>
          <a:bodyPr tIns="0" anchor="t"/>
          <a:lstStyle>
            <a:lvl1pPr>
              <a:defRPr sz="1250" b="0">
                <a:solidFill>
                  <a:schemeClr val="tx1"/>
                </a:solidFill>
              </a:defRPr>
            </a:lvl1pPr>
            <a:lvl2pPr marL="0" indent="0">
              <a:buNone/>
              <a:defRPr/>
            </a:lvl2pPr>
          </a:lstStyle>
          <a:p>
            <a:pPr lvl="0"/>
            <a:endParaRPr lang="en-US" dirty="0"/>
          </a:p>
        </p:txBody>
      </p:sp>
      <p:sp>
        <p:nvSpPr>
          <p:cNvPr id="38" name="Text Placeholder 28">
            <a:extLst>
              <a:ext uri="{FF2B5EF4-FFF2-40B4-BE49-F238E27FC236}">
                <a16:creationId xmlns:a16="http://schemas.microsoft.com/office/drawing/2014/main" id="{FD24E3A1-A77F-401C-8BEB-445FA6C78669}"/>
              </a:ext>
            </a:extLst>
          </p:cNvPr>
          <p:cNvSpPr>
            <a:spLocks noGrp="1"/>
          </p:cNvSpPr>
          <p:nvPr>
            <p:ph type="body" sz="quarter" idx="48"/>
          </p:nvPr>
        </p:nvSpPr>
        <p:spPr>
          <a:xfrm>
            <a:off x="6765337" y="1430095"/>
            <a:ext cx="2030138" cy="156913"/>
          </a:xfrm>
        </p:spPr>
        <p:txBody>
          <a:bodyPr tIns="0" anchor="t"/>
          <a:lstStyle>
            <a:lvl1pPr>
              <a:defRPr sz="1250" b="0">
                <a:solidFill>
                  <a:schemeClr val="tx1"/>
                </a:solidFill>
              </a:defRPr>
            </a:lvl1pPr>
            <a:lvl2pPr marL="0" indent="0">
              <a:buNone/>
              <a:defRPr/>
            </a:lvl2pPr>
          </a:lstStyle>
          <a:p>
            <a:pPr lvl="0"/>
            <a:endParaRPr lang="en-US" dirty="0"/>
          </a:p>
        </p:txBody>
      </p:sp>
      <p:sp>
        <p:nvSpPr>
          <p:cNvPr id="39" name="Text Placeholder 56">
            <a:extLst>
              <a:ext uri="{FF2B5EF4-FFF2-40B4-BE49-F238E27FC236}">
                <a16:creationId xmlns:a16="http://schemas.microsoft.com/office/drawing/2014/main" id="{A27FA8D9-1FC6-4FFB-8229-39874399B1DA}"/>
              </a:ext>
            </a:extLst>
          </p:cNvPr>
          <p:cNvSpPr>
            <a:spLocks noGrp="1"/>
          </p:cNvSpPr>
          <p:nvPr>
            <p:ph type="body" sz="quarter" idx="33"/>
          </p:nvPr>
        </p:nvSpPr>
        <p:spPr>
          <a:xfrm>
            <a:off x="242857" y="2605453"/>
            <a:ext cx="2022119" cy="648743"/>
          </a:xfrm>
        </p:spPr>
        <p:txBody>
          <a:bodyPr tIns="0"/>
          <a:lstStyle>
            <a:lvl1pPr marL="168275" indent="-168275">
              <a:lnSpc>
                <a:spcPct val="110000"/>
              </a:lnSpc>
              <a:spcBef>
                <a:spcPts val="0"/>
              </a:spcBef>
              <a:buClr>
                <a:schemeClr val="tx1"/>
              </a:buClr>
              <a:buFont typeface="Wingdings" panose="05000000000000000000" pitchFamily="2" charset="2"/>
              <a:buChar char="§"/>
              <a:defRPr sz="750"/>
            </a:lvl1pPr>
          </a:lstStyle>
          <a:p>
            <a:pPr lvl="0"/>
            <a:r>
              <a:rPr lang="en-US" dirty="0"/>
              <a:t>Edit Master text styles</a:t>
            </a:r>
          </a:p>
        </p:txBody>
      </p:sp>
      <p:sp>
        <p:nvSpPr>
          <p:cNvPr id="40" name="Text Placeholder 28">
            <a:extLst>
              <a:ext uri="{FF2B5EF4-FFF2-40B4-BE49-F238E27FC236}">
                <a16:creationId xmlns:a16="http://schemas.microsoft.com/office/drawing/2014/main" id="{3FA59036-5717-4F69-8FA0-53F1625A8115}"/>
              </a:ext>
            </a:extLst>
          </p:cNvPr>
          <p:cNvSpPr>
            <a:spLocks noGrp="1"/>
          </p:cNvSpPr>
          <p:nvPr>
            <p:ph type="body" sz="quarter" idx="34"/>
          </p:nvPr>
        </p:nvSpPr>
        <p:spPr>
          <a:xfrm>
            <a:off x="240709" y="2282478"/>
            <a:ext cx="2024266" cy="148364"/>
          </a:xfrm>
        </p:spPr>
        <p:txBody>
          <a:bodyPr tIns="0"/>
          <a:lstStyle>
            <a:lvl1pPr>
              <a:defRPr sz="750" b="0">
                <a:solidFill>
                  <a:srgbClr val="1D1D1D"/>
                </a:solidFill>
              </a:defRPr>
            </a:lvl1pPr>
            <a:lvl2pPr marL="0" indent="0">
              <a:buNone/>
              <a:defRPr/>
            </a:lvl2pPr>
          </a:lstStyle>
          <a:p>
            <a:pPr lvl="0"/>
            <a:endParaRPr lang="en-US" dirty="0"/>
          </a:p>
        </p:txBody>
      </p:sp>
      <p:sp>
        <p:nvSpPr>
          <p:cNvPr id="41" name="Text Placeholder 56">
            <a:extLst>
              <a:ext uri="{FF2B5EF4-FFF2-40B4-BE49-F238E27FC236}">
                <a16:creationId xmlns:a16="http://schemas.microsoft.com/office/drawing/2014/main" id="{2D4751B8-BA42-478D-B061-C6F8D3EB996D}"/>
              </a:ext>
            </a:extLst>
          </p:cNvPr>
          <p:cNvSpPr>
            <a:spLocks noGrp="1"/>
          </p:cNvSpPr>
          <p:nvPr>
            <p:ph type="body" sz="quarter" idx="45"/>
          </p:nvPr>
        </p:nvSpPr>
        <p:spPr>
          <a:xfrm>
            <a:off x="246101" y="3895280"/>
            <a:ext cx="2018874" cy="648743"/>
          </a:xfrm>
        </p:spPr>
        <p:txBody>
          <a:bodyPr tIns="0"/>
          <a:lstStyle>
            <a:lvl1pPr marL="168275" indent="-168275">
              <a:lnSpc>
                <a:spcPct val="110000"/>
              </a:lnSpc>
              <a:spcBef>
                <a:spcPts val="0"/>
              </a:spcBef>
              <a:buClr>
                <a:schemeClr val="tx1"/>
              </a:buClr>
              <a:buFont typeface="Wingdings" panose="05000000000000000000" pitchFamily="2" charset="2"/>
              <a:buChar char="§"/>
              <a:defRPr sz="750"/>
            </a:lvl1pPr>
          </a:lstStyle>
          <a:p>
            <a:pPr lvl="0"/>
            <a:r>
              <a:rPr lang="en-US" dirty="0"/>
              <a:t>Edit Master text styles</a:t>
            </a:r>
          </a:p>
        </p:txBody>
      </p:sp>
      <p:sp>
        <p:nvSpPr>
          <p:cNvPr id="42" name="Text Placeholder 28">
            <a:extLst>
              <a:ext uri="{FF2B5EF4-FFF2-40B4-BE49-F238E27FC236}">
                <a16:creationId xmlns:a16="http://schemas.microsoft.com/office/drawing/2014/main" id="{73DF4081-003E-4898-8533-CF5E579564D3}"/>
              </a:ext>
            </a:extLst>
          </p:cNvPr>
          <p:cNvSpPr>
            <a:spLocks noGrp="1"/>
          </p:cNvSpPr>
          <p:nvPr>
            <p:ph type="body" sz="quarter" idx="49"/>
          </p:nvPr>
        </p:nvSpPr>
        <p:spPr>
          <a:xfrm>
            <a:off x="243953" y="3572304"/>
            <a:ext cx="2021021" cy="148364"/>
          </a:xfrm>
        </p:spPr>
        <p:txBody>
          <a:bodyPr tIns="0"/>
          <a:lstStyle>
            <a:lvl1pPr>
              <a:defRPr sz="750" b="0">
                <a:solidFill>
                  <a:srgbClr val="1D1D1D"/>
                </a:solidFill>
              </a:defRPr>
            </a:lvl1pPr>
            <a:lvl2pPr marL="0" indent="0">
              <a:buNone/>
              <a:defRPr/>
            </a:lvl2pPr>
          </a:lstStyle>
          <a:p>
            <a:pPr lvl="0"/>
            <a:endParaRPr lang="en-US" dirty="0"/>
          </a:p>
        </p:txBody>
      </p:sp>
      <p:sp>
        <p:nvSpPr>
          <p:cNvPr id="43" name="Shape 622">
            <a:extLst>
              <a:ext uri="{FF2B5EF4-FFF2-40B4-BE49-F238E27FC236}">
                <a16:creationId xmlns:a16="http://schemas.microsoft.com/office/drawing/2014/main" id="{EB113C91-5A78-4CE5-9CE6-0152BB7B9195}"/>
              </a:ext>
            </a:extLst>
          </p:cNvPr>
          <p:cNvSpPr/>
          <p:nvPr userDrawn="1"/>
        </p:nvSpPr>
        <p:spPr>
          <a:xfrm>
            <a:off x="246102" y="2182051"/>
            <a:ext cx="8607862" cy="0"/>
          </a:xfrm>
          <a:prstGeom prst="line">
            <a:avLst/>
          </a:prstGeom>
          <a:ln>
            <a:solidFill>
              <a:srgbClr val="A6AAA9"/>
            </a:solidFill>
            <a:custDash>
              <a:ds d="200000" sp="200000"/>
            </a:custDash>
            <a:miter lim="400000"/>
            <a:headEnd type="none"/>
          </a:ln>
        </p:spPr>
        <p:txBody>
          <a:bodyPr lIns="33671" tIns="33671" rIns="33671" bIns="33671"/>
          <a:lstStyle/>
          <a:p>
            <a:pPr defTabSz="914355" hangingPunct="0">
              <a:defRPr>
                <a:solidFill>
                  <a:srgbClr val="6D6E70"/>
                </a:solidFill>
              </a:defRPr>
            </a:pPr>
            <a:endParaRPr sz="800" b="0" kern="0" dirty="0">
              <a:solidFill>
                <a:srgbClr val="6D6E70"/>
              </a:solidFill>
              <a:latin typeface="+mj-lt"/>
              <a:cs typeface="Helvetica"/>
              <a:sym typeface="Helvetica"/>
            </a:endParaRPr>
          </a:p>
        </p:txBody>
      </p:sp>
      <p:sp>
        <p:nvSpPr>
          <p:cNvPr id="44" name="Text Placeholder 28">
            <a:extLst>
              <a:ext uri="{FF2B5EF4-FFF2-40B4-BE49-F238E27FC236}">
                <a16:creationId xmlns:a16="http://schemas.microsoft.com/office/drawing/2014/main" id="{90B73926-AB5C-4625-88C5-D883EC6E24CB}"/>
              </a:ext>
            </a:extLst>
          </p:cNvPr>
          <p:cNvSpPr>
            <a:spLocks noGrp="1"/>
          </p:cNvSpPr>
          <p:nvPr>
            <p:ph type="body" sz="quarter" idx="15"/>
          </p:nvPr>
        </p:nvSpPr>
        <p:spPr>
          <a:xfrm>
            <a:off x="240709" y="2127032"/>
            <a:ext cx="914400" cy="119137"/>
          </a:xfrm>
          <a:solidFill>
            <a:schemeClr val="bg2"/>
          </a:solidFill>
          <a:ln>
            <a:noFill/>
          </a:ln>
        </p:spPr>
        <p:txBody>
          <a:bodyPr tIns="0"/>
          <a:lstStyle>
            <a:lvl1pPr algn="l">
              <a:defRPr sz="750" b="1" cap="all" baseline="0">
                <a:solidFill>
                  <a:schemeClr val="tx2">
                    <a:lumMod val="50000"/>
                  </a:schemeClr>
                </a:solidFill>
              </a:defRPr>
            </a:lvl1pPr>
            <a:lvl2pPr marL="0" indent="0">
              <a:buNone/>
              <a:defRPr/>
            </a:lvl2pPr>
          </a:lstStyle>
          <a:p>
            <a:pPr lvl="0"/>
            <a:endParaRPr lang="en-US" dirty="0"/>
          </a:p>
        </p:txBody>
      </p:sp>
      <p:sp>
        <p:nvSpPr>
          <p:cNvPr id="45" name="Shape 622">
            <a:extLst>
              <a:ext uri="{FF2B5EF4-FFF2-40B4-BE49-F238E27FC236}">
                <a16:creationId xmlns:a16="http://schemas.microsoft.com/office/drawing/2014/main" id="{088E7D1C-8B4A-48F4-8CAD-3FA7FAE3F1AC}"/>
              </a:ext>
            </a:extLst>
          </p:cNvPr>
          <p:cNvSpPr/>
          <p:nvPr userDrawn="1"/>
        </p:nvSpPr>
        <p:spPr>
          <a:xfrm>
            <a:off x="246101" y="3463820"/>
            <a:ext cx="8607863" cy="0"/>
          </a:xfrm>
          <a:prstGeom prst="line">
            <a:avLst/>
          </a:prstGeom>
          <a:ln>
            <a:solidFill>
              <a:srgbClr val="A6AAA9"/>
            </a:solidFill>
            <a:custDash>
              <a:ds d="200000" sp="200000"/>
            </a:custDash>
            <a:miter lim="400000"/>
            <a:headEnd type="none"/>
          </a:ln>
        </p:spPr>
        <p:txBody>
          <a:bodyPr lIns="33671" tIns="33671" rIns="33671" bIns="33671"/>
          <a:lstStyle/>
          <a:p>
            <a:pPr defTabSz="914355" hangingPunct="0">
              <a:defRPr>
                <a:solidFill>
                  <a:srgbClr val="6D6E70"/>
                </a:solidFill>
              </a:defRPr>
            </a:pPr>
            <a:endParaRPr sz="800" kern="0" dirty="0">
              <a:solidFill>
                <a:srgbClr val="6D6E70"/>
              </a:solidFill>
              <a:latin typeface="+mj-lt"/>
              <a:cs typeface="Helvetica"/>
              <a:sym typeface="Helvetica"/>
            </a:endParaRPr>
          </a:p>
        </p:txBody>
      </p:sp>
      <p:sp>
        <p:nvSpPr>
          <p:cNvPr id="46" name="Text Placeholder 28">
            <a:extLst>
              <a:ext uri="{FF2B5EF4-FFF2-40B4-BE49-F238E27FC236}">
                <a16:creationId xmlns:a16="http://schemas.microsoft.com/office/drawing/2014/main" id="{E9B84B52-AA61-4756-99C5-BD5ACA42B886}"/>
              </a:ext>
            </a:extLst>
          </p:cNvPr>
          <p:cNvSpPr>
            <a:spLocks noGrp="1"/>
          </p:cNvSpPr>
          <p:nvPr>
            <p:ph type="body" sz="quarter" idx="21"/>
          </p:nvPr>
        </p:nvSpPr>
        <p:spPr>
          <a:xfrm>
            <a:off x="244322" y="3404681"/>
            <a:ext cx="914400" cy="110037"/>
          </a:xfrm>
          <a:solidFill>
            <a:schemeClr val="bg2"/>
          </a:solidFill>
        </p:spPr>
        <p:txBody>
          <a:bodyPr tIns="0"/>
          <a:lstStyle>
            <a:lvl1pPr algn="l">
              <a:defRPr sz="750" b="1" cap="all" baseline="0">
                <a:solidFill>
                  <a:schemeClr val="tx2">
                    <a:lumMod val="50000"/>
                  </a:schemeClr>
                </a:solidFill>
              </a:defRPr>
            </a:lvl1pPr>
            <a:lvl2pPr marL="0" indent="0">
              <a:buNone/>
              <a:defRPr/>
            </a:lvl2pPr>
          </a:lstStyle>
          <a:p>
            <a:pPr lvl="0"/>
            <a:endParaRPr lang="en-US" dirty="0"/>
          </a:p>
        </p:txBody>
      </p:sp>
      <p:sp>
        <p:nvSpPr>
          <p:cNvPr id="47" name="Text Placeholder 56">
            <a:extLst>
              <a:ext uri="{FF2B5EF4-FFF2-40B4-BE49-F238E27FC236}">
                <a16:creationId xmlns:a16="http://schemas.microsoft.com/office/drawing/2014/main" id="{9BCD1D70-5A35-4A22-87B8-92EAC736FE37}"/>
              </a:ext>
            </a:extLst>
          </p:cNvPr>
          <p:cNvSpPr>
            <a:spLocks noGrp="1"/>
          </p:cNvSpPr>
          <p:nvPr>
            <p:ph type="body" sz="quarter" idx="50"/>
          </p:nvPr>
        </p:nvSpPr>
        <p:spPr>
          <a:xfrm>
            <a:off x="2411707" y="2605453"/>
            <a:ext cx="2022119" cy="648743"/>
          </a:xfrm>
        </p:spPr>
        <p:txBody>
          <a:bodyPr tIns="0"/>
          <a:lstStyle>
            <a:lvl1pPr marL="168275" indent="-168275">
              <a:lnSpc>
                <a:spcPct val="110000"/>
              </a:lnSpc>
              <a:spcBef>
                <a:spcPts val="0"/>
              </a:spcBef>
              <a:buClr>
                <a:schemeClr val="tx1"/>
              </a:buClr>
              <a:buFont typeface="Wingdings" panose="05000000000000000000" pitchFamily="2" charset="2"/>
              <a:buChar char="§"/>
              <a:defRPr sz="750"/>
            </a:lvl1pPr>
          </a:lstStyle>
          <a:p>
            <a:pPr lvl="0"/>
            <a:r>
              <a:rPr lang="en-US" dirty="0"/>
              <a:t>Edit Master text styles</a:t>
            </a:r>
          </a:p>
        </p:txBody>
      </p:sp>
      <p:sp>
        <p:nvSpPr>
          <p:cNvPr id="48" name="Text Placeholder 28">
            <a:extLst>
              <a:ext uri="{FF2B5EF4-FFF2-40B4-BE49-F238E27FC236}">
                <a16:creationId xmlns:a16="http://schemas.microsoft.com/office/drawing/2014/main" id="{EAA4E761-DD0D-414B-B1F4-8E7CC7AEB699}"/>
              </a:ext>
            </a:extLst>
          </p:cNvPr>
          <p:cNvSpPr>
            <a:spLocks noGrp="1"/>
          </p:cNvSpPr>
          <p:nvPr>
            <p:ph type="body" sz="quarter" idx="51"/>
          </p:nvPr>
        </p:nvSpPr>
        <p:spPr>
          <a:xfrm>
            <a:off x="2409560" y="2282478"/>
            <a:ext cx="2024266" cy="148364"/>
          </a:xfrm>
        </p:spPr>
        <p:txBody>
          <a:bodyPr tIns="0"/>
          <a:lstStyle>
            <a:lvl1pPr>
              <a:defRPr sz="750" b="0">
                <a:solidFill>
                  <a:srgbClr val="1D1D1D"/>
                </a:solidFill>
              </a:defRPr>
            </a:lvl1pPr>
            <a:lvl2pPr marL="0" indent="0">
              <a:buNone/>
              <a:defRPr/>
            </a:lvl2pPr>
          </a:lstStyle>
          <a:p>
            <a:pPr lvl="0"/>
            <a:endParaRPr lang="en-US" dirty="0"/>
          </a:p>
        </p:txBody>
      </p:sp>
      <p:sp>
        <p:nvSpPr>
          <p:cNvPr id="49" name="Text Placeholder 56">
            <a:extLst>
              <a:ext uri="{FF2B5EF4-FFF2-40B4-BE49-F238E27FC236}">
                <a16:creationId xmlns:a16="http://schemas.microsoft.com/office/drawing/2014/main" id="{2DC1C0A4-1A2B-4A21-B0C7-1D9BF3B9094A}"/>
              </a:ext>
            </a:extLst>
          </p:cNvPr>
          <p:cNvSpPr>
            <a:spLocks noGrp="1"/>
          </p:cNvSpPr>
          <p:nvPr>
            <p:ph type="body" sz="quarter" idx="52"/>
          </p:nvPr>
        </p:nvSpPr>
        <p:spPr>
          <a:xfrm>
            <a:off x="2414952" y="3895280"/>
            <a:ext cx="2018874" cy="648743"/>
          </a:xfrm>
        </p:spPr>
        <p:txBody>
          <a:bodyPr tIns="0"/>
          <a:lstStyle>
            <a:lvl1pPr marL="168275" indent="-168275">
              <a:lnSpc>
                <a:spcPct val="110000"/>
              </a:lnSpc>
              <a:spcBef>
                <a:spcPts val="0"/>
              </a:spcBef>
              <a:buClr>
                <a:schemeClr val="tx1"/>
              </a:buClr>
              <a:buFont typeface="Wingdings" panose="05000000000000000000" pitchFamily="2" charset="2"/>
              <a:buChar char="§"/>
              <a:defRPr sz="750"/>
            </a:lvl1pPr>
          </a:lstStyle>
          <a:p>
            <a:pPr lvl="0"/>
            <a:r>
              <a:rPr lang="en-US" dirty="0"/>
              <a:t>Edit Master text styles</a:t>
            </a:r>
          </a:p>
        </p:txBody>
      </p:sp>
      <p:sp>
        <p:nvSpPr>
          <p:cNvPr id="50" name="Text Placeholder 28">
            <a:extLst>
              <a:ext uri="{FF2B5EF4-FFF2-40B4-BE49-F238E27FC236}">
                <a16:creationId xmlns:a16="http://schemas.microsoft.com/office/drawing/2014/main" id="{8C83FAC0-89D0-412D-BC29-8CCF6D3F6C94}"/>
              </a:ext>
            </a:extLst>
          </p:cNvPr>
          <p:cNvSpPr>
            <a:spLocks noGrp="1"/>
          </p:cNvSpPr>
          <p:nvPr>
            <p:ph type="body" sz="quarter" idx="53"/>
          </p:nvPr>
        </p:nvSpPr>
        <p:spPr>
          <a:xfrm>
            <a:off x="2412805" y="3572304"/>
            <a:ext cx="2021021" cy="148364"/>
          </a:xfrm>
        </p:spPr>
        <p:txBody>
          <a:bodyPr tIns="0"/>
          <a:lstStyle>
            <a:lvl1pPr>
              <a:defRPr sz="750" b="0">
                <a:solidFill>
                  <a:srgbClr val="1D1D1D"/>
                </a:solidFill>
              </a:defRPr>
            </a:lvl1pPr>
            <a:lvl2pPr marL="0" indent="0">
              <a:buNone/>
              <a:defRPr/>
            </a:lvl2pPr>
          </a:lstStyle>
          <a:p>
            <a:pPr lvl="0"/>
            <a:endParaRPr lang="en-US" dirty="0"/>
          </a:p>
        </p:txBody>
      </p:sp>
      <p:sp>
        <p:nvSpPr>
          <p:cNvPr id="51" name="Text Placeholder 56">
            <a:extLst>
              <a:ext uri="{FF2B5EF4-FFF2-40B4-BE49-F238E27FC236}">
                <a16:creationId xmlns:a16="http://schemas.microsoft.com/office/drawing/2014/main" id="{99AF76B1-8F36-4F6D-BC92-4F132647FABF}"/>
              </a:ext>
            </a:extLst>
          </p:cNvPr>
          <p:cNvSpPr>
            <a:spLocks noGrp="1"/>
          </p:cNvSpPr>
          <p:nvPr>
            <p:ph type="body" sz="quarter" idx="54"/>
          </p:nvPr>
        </p:nvSpPr>
        <p:spPr>
          <a:xfrm>
            <a:off x="4607282" y="2605453"/>
            <a:ext cx="2022119" cy="648743"/>
          </a:xfrm>
        </p:spPr>
        <p:txBody>
          <a:bodyPr tIns="0"/>
          <a:lstStyle>
            <a:lvl1pPr marL="168275" indent="-168275">
              <a:lnSpc>
                <a:spcPct val="110000"/>
              </a:lnSpc>
              <a:spcBef>
                <a:spcPts val="0"/>
              </a:spcBef>
              <a:buClr>
                <a:schemeClr val="tx1"/>
              </a:buClr>
              <a:buFont typeface="Wingdings" panose="05000000000000000000" pitchFamily="2" charset="2"/>
              <a:buChar char="§"/>
              <a:defRPr sz="750"/>
            </a:lvl1pPr>
          </a:lstStyle>
          <a:p>
            <a:pPr lvl="0"/>
            <a:r>
              <a:rPr lang="en-US" dirty="0"/>
              <a:t>Edit Master text styles</a:t>
            </a:r>
          </a:p>
        </p:txBody>
      </p:sp>
      <p:sp>
        <p:nvSpPr>
          <p:cNvPr id="52" name="Text Placeholder 28">
            <a:extLst>
              <a:ext uri="{FF2B5EF4-FFF2-40B4-BE49-F238E27FC236}">
                <a16:creationId xmlns:a16="http://schemas.microsoft.com/office/drawing/2014/main" id="{ED784EA0-E79D-4412-8C8A-D682E23306FC}"/>
              </a:ext>
            </a:extLst>
          </p:cNvPr>
          <p:cNvSpPr>
            <a:spLocks noGrp="1"/>
          </p:cNvSpPr>
          <p:nvPr>
            <p:ph type="body" sz="quarter" idx="55"/>
          </p:nvPr>
        </p:nvSpPr>
        <p:spPr>
          <a:xfrm>
            <a:off x="4605134" y="2282478"/>
            <a:ext cx="2024266" cy="148364"/>
          </a:xfrm>
        </p:spPr>
        <p:txBody>
          <a:bodyPr tIns="0"/>
          <a:lstStyle>
            <a:lvl1pPr>
              <a:defRPr sz="750" b="0">
                <a:solidFill>
                  <a:srgbClr val="1D1D1D"/>
                </a:solidFill>
              </a:defRPr>
            </a:lvl1pPr>
            <a:lvl2pPr marL="0" indent="0">
              <a:buNone/>
              <a:defRPr/>
            </a:lvl2pPr>
          </a:lstStyle>
          <a:p>
            <a:pPr lvl="0"/>
            <a:endParaRPr lang="en-US" dirty="0"/>
          </a:p>
        </p:txBody>
      </p:sp>
      <p:sp>
        <p:nvSpPr>
          <p:cNvPr id="53" name="Text Placeholder 56">
            <a:extLst>
              <a:ext uri="{FF2B5EF4-FFF2-40B4-BE49-F238E27FC236}">
                <a16:creationId xmlns:a16="http://schemas.microsoft.com/office/drawing/2014/main" id="{6BCD22E3-F72B-46BF-8F00-D50192969153}"/>
              </a:ext>
            </a:extLst>
          </p:cNvPr>
          <p:cNvSpPr>
            <a:spLocks noGrp="1"/>
          </p:cNvSpPr>
          <p:nvPr>
            <p:ph type="body" sz="quarter" idx="56"/>
          </p:nvPr>
        </p:nvSpPr>
        <p:spPr>
          <a:xfrm>
            <a:off x="4610526" y="3895280"/>
            <a:ext cx="2018874" cy="648743"/>
          </a:xfrm>
        </p:spPr>
        <p:txBody>
          <a:bodyPr tIns="0"/>
          <a:lstStyle>
            <a:lvl1pPr marL="168275" indent="-168275">
              <a:lnSpc>
                <a:spcPct val="110000"/>
              </a:lnSpc>
              <a:spcBef>
                <a:spcPts val="0"/>
              </a:spcBef>
              <a:buClr>
                <a:schemeClr val="tx1"/>
              </a:buClr>
              <a:buFont typeface="Wingdings" panose="05000000000000000000" pitchFamily="2" charset="2"/>
              <a:buChar char="§"/>
              <a:defRPr sz="750"/>
            </a:lvl1pPr>
          </a:lstStyle>
          <a:p>
            <a:pPr lvl="0"/>
            <a:r>
              <a:rPr lang="en-US" dirty="0"/>
              <a:t>Edit Master text styles</a:t>
            </a:r>
          </a:p>
        </p:txBody>
      </p:sp>
      <p:sp>
        <p:nvSpPr>
          <p:cNvPr id="54" name="Text Placeholder 28">
            <a:extLst>
              <a:ext uri="{FF2B5EF4-FFF2-40B4-BE49-F238E27FC236}">
                <a16:creationId xmlns:a16="http://schemas.microsoft.com/office/drawing/2014/main" id="{8F5D23AB-0622-4134-9FCA-78C24A510D16}"/>
              </a:ext>
            </a:extLst>
          </p:cNvPr>
          <p:cNvSpPr>
            <a:spLocks noGrp="1"/>
          </p:cNvSpPr>
          <p:nvPr>
            <p:ph type="body" sz="quarter" idx="57"/>
          </p:nvPr>
        </p:nvSpPr>
        <p:spPr>
          <a:xfrm>
            <a:off x="4608378" y="3572304"/>
            <a:ext cx="2021021" cy="148364"/>
          </a:xfrm>
        </p:spPr>
        <p:txBody>
          <a:bodyPr tIns="0"/>
          <a:lstStyle>
            <a:lvl1pPr>
              <a:defRPr sz="750" b="0">
                <a:solidFill>
                  <a:srgbClr val="1D1D1D"/>
                </a:solidFill>
              </a:defRPr>
            </a:lvl1pPr>
            <a:lvl2pPr marL="0" indent="0">
              <a:buNone/>
              <a:defRPr/>
            </a:lvl2pPr>
          </a:lstStyle>
          <a:p>
            <a:pPr lvl="0"/>
            <a:endParaRPr lang="en-US" dirty="0"/>
          </a:p>
        </p:txBody>
      </p:sp>
      <p:sp>
        <p:nvSpPr>
          <p:cNvPr id="55" name="Text Placeholder 56">
            <a:extLst>
              <a:ext uri="{FF2B5EF4-FFF2-40B4-BE49-F238E27FC236}">
                <a16:creationId xmlns:a16="http://schemas.microsoft.com/office/drawing/2014/main" id="{1C7AB4FA-7DC1-41BC-B154-3D8C5B368CD7}"/>
              </a:ext>
            </a:extLst>
          </p:cNvPr>
          <p:cNvSpPr>
            <a:spLocks noGrp="1"/>
          </p:cNvSpPr>
          <p:nvPr>
            <p:ph type="body" sz="quarter" idx="58"/>
          </p:nvPr>
        </p:nvSpPr>
        <p:spPr>
          <a:xfrm>
            <a:off x="6773834" y="2605453"/>
            <a:ext cx="2022119" cy="648743"/>
          </a:xfrm>
        </p:spPr>
        <p:txBody>
          <a:bodyPr tIns="0"/>
          <a:lstStyle>
            <a:lvl1pPr marL="168275" indent="-168275">
              <a:lnSpc>
                <a:spcPct val="110000"/>
              </a:lnSpc>
              <a:spcBef>
                <a:spcPts val="0"/>
              </a:spcBef>
              <a:buClr>
                <a:schemeClr val="tx1"/>
              </a:buClr>
              <a:buFont typeface="Wingdings" panose="05000000000000000000" pitchFamily="2" charset="2"/>
              <a:buChar char="§"/>
              <a:defRPr sz="750"/>
            </a:lvl1pPr>
          </a:lstStyle>
          <a:p>
            <a:pPr lvl="0"/>
            <a:r>
              <a:rPr lang="en-US" dirty="0"/>
              <a:t>Edit Master text styles</a:t>
            </a:r>
          </a:p>
        </p:txBody>
      </p:sp>
      <p:sp>
        <p:nvSpPr>
          <p:cNvPr id="56" name="Text Placeholder 28">
            <a:extLst>
              <a:ext uri="{FF2B5EF4-FFF2-40B4-BE49-F238E27FC236}">
                <a16:creationId xmlns:a16="http://schemas.microsoft.com/office/drawing/2014/main" id="{EE69E1DD-E224-4C23-9B1A-1CF5C9FE2029}"/>
              </a:ext>
            </a:extLst>
          </p:cNvPr>
          <p:cNvSpPr>
            <a:spLocks noGrp="1"/>
          </p:cNvSpPr>
          <p:nvPr>
            <p:ph type="body" sz="quarter" idx="59"/>
          </p:nvPr>
        </p:nvSpPr>
        <p:spPr>
          <a:xfrm>
            <a:off x="6771686" y="2282478"/>
            <a:ext cx="2024266" cy="148364"/>
          </a:xfrm>
        </p:spPr>
        <p:txBody>
          <a:bodyPr tIns="0"/>
          <a:lstStyle>
            <a:lvl1pPr>
              <a:defRPr sz="750" b="0">
                <a:solidFill>
                  <a:srgbClr val="1D1D1D"/>
                </a:solidFill>
              </a:defRPr>
            </a:lvl1pPr>
            <a:lvl2pPr marL="0" indent="0">
              <a:buNone/>
              <a:defRPr/>
            </a:lvl2pPr>
          </a:lstStyle>
          <a:p>
            <a:pPr lvl="0"/>
            <a:endParaRPr lang="en-US" dirty="0"/>
          </a:p>
        </p:txBody>
      </p:sp>
      <p:sp>
        <p:nvSpPr>
          <p:cNvPr id="57" name="Text Placeholder 56">
            <a:extLst>
              <a:ext uri="{FF2B5EF4-FFF2-40B4-BE49-F238E27FC236}">
                <a16:creationId xmlns:a16="http://schemas.microsoft.com/office/drawing/2014/main" id="{32DD05C1-6853-43F9-BF75-4DABB05B38D0}"/>
              </a:ext>
            </a:extLst>
          </p:cNvPr>
          <p:cNvSpPr>
            <a:spLocks noGrp="1"/>
          </p:cNvSpPr>
          <p:nvPr>
            <p:ph type="body" sz="quarter" idx="60"/>
          </p:nvPr>
        </p:nvSpPr>
        <p:spPr>
          <a:xfrm>
            <a:off x="6777078" y="3895280"/>
            <a:ext cx="2018874" cy="648743"/>
          </a:xfrm>
        </p:spPr>
        <p:txBody>
          <a:bodyPr tIns="0"/>
          <a:lstStyle>
            <a:lvl1pPr marL="168275" indent="-168275">
              <a:lnSpc>
                <a:spcPct val="110000"/>
              </a:lnSpc>
              <a:spcBef>
                <a:spcPts val="0"/>
              </a:spcBef>
              <a:buClr>
                <a:schemeClr val="tx1"/>
              </a:buClr>
              <a:buFont typeface="Wingdings" panose="05000000000000000000" pitchFamily="2" charset="2"/>
              <a:buChar char="§"/>
              <a:defRPr sz="750"/>
            </a:lvl1pPr>
          </a:lstStyle>
          <a:p>
            <a:pPr lvl="0"/>
            <a:r>
              <a:rPr lang="en-US" dirty="0"/>
              <a:t>Edit Master text styles</a:t>
            </a:r>
          </a:p>
        </p:txBody>
      </p:sp>
      <p:sp>
        <p:nvSpPr>
          <p:cNvPr id="58" name="Text Placeholder 28">
            <a:extLst>
              <a:ext uri="{FF2B5EF4-FFF2-40B4-BE49-F238E27FC236}">
                <a16:creationId xmlns:a16="http://schemas.microsoft.com/office/drawing/2014/main" id="{6BDCCBDB-AD26-440E-AD71-404D0E4F689A}"/>
              </a:ext>
            </a:extLst>
          </p:cNvPr>
          <p:cNvSpPr>
            <a:spLocks noGrp="1"/>
          </p:cNvSpPr>
          <p:nvPr>
            <p:ph type="body" sz="quarter" idx="61"/>
          </p:nvPr>
        </p:nvSpPr>
        <p:spPr>
          <a:xfrm>
            <a:off x="6774931" y="3572304"/>
            <a:ext cx="2021021" cy="148364"/>
          </a:xfrm>
        </p:spPr>
        <p:txBody>
          <a:bodyPr tIns="0"/>
          <a:lstStyle>
            <a:lvl1pPr>
              <a:defRPr sz="750" b="0">
                <a:solidFill>
                  <a:srgbClr val="1D1D1D"/>
                </a:solidFill>
              </a:defRPr>
            </a:lvl1pPr>
            <a:lvl2pPr marL="0" indent="0">
              <a:buNone/>
              <a:defRPr/>
            </a:lvl2pPr>
          </a:lstStyle>
          <a:p>
            <a:pPr lvl="0"/>
            <a:endParaRPr lang="en-US" dirty="0"/>
          </a:p>
        </p:txBody>
      </p:sp>
      <p:sp>
        <p:nvSpPr>
          <p:cNvPr id="59" name="Shape 619">
            <a:extLst>
              <a:ext uri="{FF2B5EF4-FFF2-40B4-BE49-F238E27FC236}">
                <a16:creationId xmlns:a16="http://schemas.microsoft.com/office/drawing/2014/main" id="{8B61A50B-12CA-4ACB-AAE4-6758130A332F}"/>
              </a:ext>
            </a:extLst>
          </p:cNvPr>
          <p:cNvSpPr/>
          <p:nvPr userDrawn="1"/>
        </p:nvSpPr>
        <p:spPr>
          <a:xfrm>
            <a:off x="234840" y="4621824"/>
            <a:ext cx="6594586" cy="0"/>
          </a:xfrm>
          <a:prstGeom prst="line">
            <a:avLst/>
          </a:prstGeom>
          <a:ln w="6350">
            <a:solidFill>
              <a:schemeClr val="accent2"/>
            </a:solidFill>
            <a:miter lim="400000"/>
            <a:headEnd type="none" w="med" len="med"/>
            <a:tailEnd type="arrow" w="med" len="med"/>
          </a:ln>
        </p:spPr>
        <p:txBody>
          <a:bodyPr lIns="33671" tIns="33671" rIns="33671" bIns="33671"/>
          <a:lstStyle/>
          <a:p>
            <a:pPr defTabSz="914355" hangingPunct="0">
              <a:defRPr>
                <a:solidFill>
                  <a:srgbClr val="6D6E70"/>
                </a:solidFill>
                <a:latin typeface="Helvetica"/>
                <a:ea typeface="Helvetica"/>
                <a:cs typeface="Helvetica"/>
                <a:sym typeface="Helvetica"/>
              </a:defRPr>
            </a:pPr>
            <a:endParaRPr sz="788" kern="0" dirty="0">
              <a:solidFill>
                <a:srgbClr val="6D6E70"/>
              </a:solidFill>
              <a:ea typeface="Helvetica"/>
              <a:cs typeface="Helvetica"/>
              <a:sym typeface="Helvetica"/>
            </a:endParaRPr>
          </a:p>
        </p:txBody>
      </p:sp>
      <p:sp>
        <p:nvSpPr>
          <p:cNvPr id="60" name="Text Placeholder 28">
            <a:extLst>
              <a:ext uri="{FF2B5EF4-FFF2-40B4-BE49-F238E27FC236}">
                <a16:creationId xmlns:a16="http://schemas.microsoft.com/office/drawing/2014/main" id="{7A568A5A-84F9-4E52-BC8B-39CB146E0907}"/>
              </a:ext>
            </a:extLst>
          </p:cNvPr>
          <p:cNvSpPr>
            <a:spLocks noGrp="1"/>
          </p:cNvSpPr>
          <p:nvPr>
            <p:ph type="body" sz="quarter" idx="20"/>
          </p:nvPr>
        </p:nvSpPr>
        <p:spPr>
          <a:xfrm>
            <a:off x="227176" y="4566805"/>
            <a:ext cx="1192050" cy="109852"/>
          </a:xfrm>
          <a:solidFill>
            <a:schemeClr val="bg2"/>
          </a:solidFill>
        </p:spPr>
        <p:txBody>
          <a:bodyPr tIns="0"/>
          <a:lstStyle>
            <a:lvl1pPr algn="l">
              <a:defRPr sz="750" b="1" cap="all" baseline="0">
                <a:solidFill>
                  <a:srgbClr val="0064FF"/>
                </a:solidFill>
              </a:defRPr>
            </a:lvl1pPr>
            <a:lvl2pPr marL="0" indent="0">
              <a:buNone/>
              <a:defRPr/>
            </a:lvl2pPr>
          </a:lstStyle>
          <a:p>
            <a:pPr lvl="0"/>
            <a:endParaRPr lang="en-US" dirty="0"/>
          </a:p>
        </p:txBody>
      </p:sp>
    </p:spTree>
    <p:extLst>
      <p:ext uri="{BB962C8B-B14F-4D97-AF65-F5344CB8AC3E}">
        <p14:creationId xmlns:p14="http://schemas.microsoft.com/office/powerpoint/2010/main" val="242542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FBB3A-85E1-482B-9607-545AFA1D18FD}"/>
              </a:ext>
            </a:extLst>
          </p:cNvPr>
          <p:cNvSpPr>
            <a:spLocks noGrp="1"/>
          </p:cNvSpPr>
          <p:nvPr>
            <p:ph type="title"/>
          </p:nvPr>
        </p:nvSpPr>
        <p:spPr/>
        <p:txBody>
          <a:bodyPr/>
          <a:lstStyle/>
          <a:p>
            <a:r>
              <a:rPr lang="en-US"/>
              <a:t>Click to edit Master title style</a:t>
            </a:r>
          </a:p>
        </p:txBody>
      </p:sp>
      <p:grpSp>
        <p:nvGrpSpPr>
          <p:cNvPr id="3" name="Group 2">
            <a:extLst>
              <a:ext uri="{FF2B5EF4-FFF2-40B4-BE49-F238E27FC236}">
                <a16:creationId xmlns:a16="http://schemas.microsoft.com/office/drawing/2014/main" id="{2B750D96-3A10-47A4-9849-CC7C790F4E56}"/>
              </a:ext>
            </a:extLst>
          </p:cNvPr>
          <p:cNvGrpSpPr/>
          <p:nvPr userDrawn="1"/>
        </p:nvGrpSpPr>
        <p:grpSpPr>
          <a:xfrm>
            <a:off x="223709" y="1219778"/>
            <a:ext cx="7180553" cy="144110"/>
            <a:chOff x="326434" y="1329142"/>
            <a:chExt cx="7180553" cy="143976"/>
          </a:xfrm>
        </p:grpSpPr>
        <p:grpSp>
          <p:nvGrpSpPr>
            <p:cNvPr id="4" name="Group 3">
              <a:extLst>
                <a:ext uri="{FF2B5EF4-FFF2-40B4-BE49-F238E27FC236}">
                  <a16:creationId xmlns:a16="http://schemas.microsoft.com/office/drawing/2014/main" id="{20538431-5460-41C6-959C-F5AE932DF42C}"/>
                </a:ext>
              </a:extLst>
            </p:cNvPr>
            <p:cNvGrpSpPr/>
            <p:nvPr userDrawn="1"/>
          </p:nvGrpSpPr>
          <p:grpSpPr>
            <a:xfrm>
              <a:off x="326434" y="1329142"/>
              <a:ext cx="7180553" cy="143976"/>
              <a:chOff x="240709" y="1242888"/>
              <a:chExt cx="7180553" cy="143976"/>
            </a:xfrm>
          </p:grpSpPr>
          <p:sp>
            <p:nvSpPr>
              <p:cNvPr id="6" name="Oval 5">
                <a:extLst>
                  <a:ext uri="{FF2B5EF4-FFF2-40B4-BE49-F238E27FC236}">
                    <a16:creationId xmlns:a16="http://schemas.microsoft.com/office/drawing/2014/main" id="{434B21D6-3DC0-4959-B768-3C88FC257553}"/>
                  </a:ext>
                </a:extLst>
              </p:cNvPr>
              <p:cNvSpPr/>
              <p:nvPr/>
            </p:nvSpPr>
            <p:spPr>
              <a:xfrm>
                <a:off x="240709" y="1242888"/>
                <a:ext cx="143976" cy="143976"/>
              </a:xfrm>
              <a:prstGeom prst="ellipse">
                <a:avLst/>
              </a:prstGeom>
              <a:solidFill>
                <a:schemeClr val="tx1"/>
              </a:solidFill>
              <a:ln>
                <a:noFill/>
              </a:ln>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7" name="Oval 6">
                <a:extLst>
                  <a:ext uri="{FF2B5EF4-FFF2-40B4-BE49-F238E27FC236}">
                    <a16:creationId xmlns:a16="http://schemas.microsoft.com/office/drawing/2014/main" id="{83612E73-FB07-44B2-AB0B-858E40032844}"/>
                  </a:ext>
                </a:extLst>
              </p:cNvPr>
              <p:cNvSpPr/>
              <p:nvPr/>
            </p:nvSpPr>
            <p:spPr>
              <a:xfrm>
                <a:off x="2019781" y="1242888"/>
                <a:ext cx="143976" cy="143976"/>
              </a:xfrm>
              <a:prstGeom prst="ellipse">
                <a:avLst/>
              </a:prstGeom>
              <a:solidFill>
                <a:schemeClr val="tx1"/>
              </a:solidFill>
              <a:ln>
                <a:noFill/>
              </a:ln>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8" name="Oval 7">
                <a:extLst>
                  <a:ext uri="{FF2B5EF4-FFF2-40B4-BE49-F238E27FC236}">
                    <a16:creationId xmlns:a16="http://schemas.microsoft.com/office/drawing/2014/main" id="{44C06DEF-7B9C-48CD-AD59-8DAA23C50FA7}"/>
                  </a:ext>
                </a:extLst>
              </p:cNvPr>
              <p:cNvSpPr/>
              <p:nvPr/>
            </p:nvSpPr>
            <p:spPr>
              <a:xfrm>
                <a:off x="3758863" y="1242888"/>
                <a:ext cx="143976" cy="143976"/>
              </a:xfrm>
              <a:prstGeom prst="ellipse">
                <a:avLst/>
              </a:prstGeom>
              <a:solidFill>
                <a:schemeClr val="tx1"/>
              </a:solidFill>
              <a:ln>
                <a:noFill/>
              </a:ln>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9" name="Oval 8">
                <a:extLst>
                  <a:ext uri="{FF2B5EF4-FFF2-40B4-BE49-F238E27FC236}">
                    <a16:creationId xmlns:a16="http://schemas.microsoft.com/office/drawing/2014/main" id="{D55B6AA8-E21B-4B88-A9C5-3D8EC28F022E}"/>
                  </a:ext>
                </a:extLst>
              </p:cNvPr>
              <p:cNvSpPr/>
              <p:nvPr/>
            </p:nvSpPr>
            <p:spPr>
              <a:xfrm>
                <a:off x="5537935" y="1242888"/>
                <a:ext cx="143976" cy="143976"/>
              </a:xfrm>
              <a:prstGeom prst="ellipse">
                <a:avLst/>
              </a:prstGeom>
              <a:solidFill>
                <a:schemeClr val="tx1"/>
              </a:solidFill>
              <a:ln>
                <a:noFill/>
              </a:ln>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10" name="Oval 9">
                <a:extLst>
                  <a:ext uri="{FF2B5EF4-FFF2-40B4-BE49-F238E27FC236}">
                    <a16:creationId xmlns:a16="http://schemas.microsoft.com/office/drawing/2014/main" id="{E79F5716-21F2-4303-A861-580718B92A84}"/>
                  </a:ext>
                </a:extLst>
              </p:cNvPr>
              <p:cNvSpPr/>
              <p:nvPr/>
            </p:nvSpPr>
            <p:spPr>
              <a:xfrm>
                <a:off x="7277286" y="1242888"/>
                <a:ext cx="143976" cy="143976"/>
              </a:xfrm>
              <a:prstGeom prst="ellipse">
                <a:avLst/>
              </a:prstGeom>
              <a:solidFill>
                <a:schemeClr val="tx1"/>
              </a:solidFill>
              <a:ln>
                <a:noFill/>
              </a:ln>
            </p:spPr>
            <p:txBody>
              <a:bodyPr wrap="square" lIns="0" tIns="0" rIns="0" bIns="0" rtlCol="0" anchor="ctr">
                <a:noAutofit/>
              </a:bodyPr>
              <a:lstStyle/>
              <a:p>
                <a:pPr algn="ctr"/>
                <a:endParaRPr lang="en-US" sz="1200" dirty="0">
                  <a:solidFill>
                    <a:srgbClr val="FFFFFF"/>
                  </a:solidFill>
                  <a:latin typeface="Arial"/>
                  <a:cs typeface="Arial"/>
                </a:endParaRPr>
              </a:p>
            </p:txBody>
          </p:sp>
        </p:grpSp>
        <p:cxnSp>
          <p:nvCxnSpPr>
            <p:cNvPr id="5" name="Straight Connector 4">
              <a:extLst>
                <a:ext uri="{FF2B5EF4-FFF2-40B4-BE49-F238E27FC236}">
                  <a16:creationId xmlns:a16="http://schemas.microsoft.com/office/drawing/2014/main" id="{8016A27A-5A34-4EAB-B4EB-5EDBF8DDA3AD}"/>
                </a:ext>
              </a:extLst>
            </p:cNvPr>
            <p:cNvCxnSpPr>
              <a:cxnSpLocks/>
            </p:cNvCxnSpPr>
            <p:nvPr userDrawn="1"/>
          </p:nvCxnSpPr>
          <p:spPr>
            <a:xfrm>
              <a:off x="340723" y="1401130"/>
              <a:ext cx="7036577" cy="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1" name="Shape 619">
            <a:extLst>
              <a:ext uri="{FF2B5EF4-FFF2-40B4-BE49-F238E27FC236}">
                <a16:creationId xmlns:a16="http://schemas.microsoft.com/office/drawing/2014/main" id="{208C5160-D749-4828-8BEC-9C4F0F98A3E2}"/>
              </a:ext>
            </a:extLst>
          </p:cNvPr>
          <p:cNvSpPr/>
          <p:nvPr userDrawn="1"/>
        </p:nvSpPr>
        <p:spPr>
          <a:xfrm>
            <a:off x="234840" y="4621824"/>
            <a:ext cx="7080361" cy="0"/>
          </a:xfrm>
          <a:prstGeom prst="line">
            <a:avLst/>
          </a:prstGeom>
          <a:ln w="6350">
            <a:solidFill>
              <a:schemeClr val="accent2"/>
            </a:solidFill>
            <a:miter lim="400000"/>
            <a:headEnd type="none" w="med" len="med"/>
            <a:tailEnd type="arrow" w="med" len="med"/>
          </a:ln>
        </p:spPr>
        <p:txBody>
          <a:bodyPr lIns="33671" tIns="33671" rIns="33671" bIns="33671"/>
          <a:lstStyle/>
          <a:p>
            <a:pPr defTabSz="914355" hangingPunct="0">
              <a:defRPr>
                <a:solidFill>
                  <a:srgbClr val="6D6E70"/>
                </a:solidFill>
                <a:latin typeface="Helvetica"/>
                <a:ea typeface="Helvetica"/>
                <a:cs typeface="Helvetica"/>
                <a:sym typeface="Helvetica"/>
              </a:defRPr>
            </a:pPr>
            <a:endParaRPr sz="788" kern="0" dirty="0">
              <a:solidFill>
                <a:srgbClr val="6D6E70"/>
              </a:solidFill>
              <a:ea typeface="Helvetica"/>
              <a:cs typeface="Helvetica"/>
              <a:sym typeface="Helvetica"/>
            </a:endParaRPr>
          </a:p>
        </p:txBody>
      </p:sp>
      <p:sp>
        <p:nvSpPr>
          <p:cNvPr id="12" name="Text Placeholder 28">
            <a:extLst>
              <a:ext uri="{FF2B5EF4-FFF2-40B4-BE49-F238E27FC236}">
                <a16:creationId xmlns:a16="http://schemas.microsoft.com/office/drawing/2014/main" id="{18064421-B682-44D1-9C72-A431DA29EE27}"/>
              </a:ext>
            </a:extLst>
          </p:cNvPr>
          <p:cNvSpPr>
            <a:spLocks noGrp="1"/>
          </p:cNvSpPr>
          <p:nvPr>
            <p:ph type="body" sz="quarter" idx="20"/>
          </p:nvPr>
        </p:nvSpPr>
        <p:spPr>
          <a:xfrm>
            <a:off x="227176" y="4566805"/>
            <a:ext cx="1028700" cy="109852"/>
          </a:xfrm>
          <a:solidFill>
            <a:schemeClr val="bg2"/>
          </a:solidFill>
        </p:spPr>
        <p:txBody>
          <a:bodyPr tIns="0"/>
          <a:lstStyle>
            <a:lvl1pPr algn="l">
              <a:defRPr sz="750" b="1" cap="all" baseline="0">
                <a:solidFill>
                  <a:srgbClr val="0064FF"/>
                </a:solidFill>
              </a:defRPr>
            </a:lvl1pPr>
            <a:lvl2pPr marL="0" indent="0">
              <a:buNone/>
              <a:defRPr/>
            </a:lvl2pPr>
          </a:lstStyle>
          <a:p>
            <a:pPr lvl="0"/>
            <a:endParaRPr lang="en-US" dirty="0"/>
          </a:p>
        </p:txBody>
      </p:sp>
      <p:sp>
        <p:nvSpPr>
          <p:cNvPr id="13" name="Text Placeholder 28">
            <a:extLst>
              <a:ext uri="{FF2B5EF4-FFF2-40B4-BE49-F238E27FC236}">
                <a16:creationId xmlns:a16="http://schemas.microsoft.com/office/drawing/2014/main" id="{B14ECF9D-1431-4073-95E4-28AD772DDADE}"/>
              </a:ext>
            </a:extLst>
          </p:cNvPr>
          <p:cNvSpPr>
            <a:spLocks noGrp="1"/>
          </p:cNvSpPr>
          <p:nvPr>
            <p:ph type="body" sz="quarter" idx="14"/>
          </p:nvPr>
        </p:nvSpPr>
        <p:spPr>
          <a:xfrm>
            <a:off x="237178" y="1430095"/>
            <a:ext cx="1373552" cy="147358"/>
          </a:xfrm>
        </p:spPr>
        <p:txBody>
          <a:bodyPr tIns="0" anchor="t"/>
          <a:lstStyle>
            <a:lvl1pPr>
              <a:defRPr sz="1250" b="0">
                <a:solidFill>
                  <a:schemeClr val="tx1"/>
                </a:solidFill>
              </a:defRPr>
            </a:lvl1pPr>
            <a:lvl2pPr marL="0" indent="0">
              <a:buNone/>
              <a:defRPr/>
            </a:lvl2pPr>
          </a:lstStyle>
          <a:p>
            <a:pPr lvl="0"/>
            <a:endParaRPr lang="en-US" dirty="0"/>
          </a:p>
        </p:txBody>
      </p:sp>
      <p:sp>
        <p:nvSpPr>
          <p:cNvPr id="14" name="Text Placeholder 28">
            <a:extLst>
              <a:ext uri="{FF2B5EF4-FFF2-40B4-BE49-F238E27FC236}">
                <a16:creationId xmlns:a16="http://schemas.microsoft.com/office/drawing/2014/main" id="{E0BBB8EF-6193-4AEB-AAFC-41C579BC05D3}"/>
              </a:ext>
            </a:extLst>
          </p:cNvPr>
          <p:cNvSpPr>
            <a:spLocks noGrp="1"/>
          </p:cNvSpPr>
          <p:nvPr>
            <p:ph type="body" sz="quarter" idx="23"/>
          </p:nvPr>
        </p:nvSpPr>
        <p:spPr>
          <a:xfrm>
            <a:off x="1992572" y="1430095"/>
            <a:ext cx="1365746" cy="147358"/>
          </a:xfrm>
        </p:spPr>
        <p:txBody>
          <a:bodyPr tIns="0" anchor="t"/>
          <a:lstStyle>
            <a:lvl1pPr>
              <a:defRPr sz="1250" b="0">
                <a:solidFill>
                  <a:schemeClr val="tx1"/>
                </a:solidFill>
              </a:defRPr>
            </a:lvl1pPr>
            <a:lvl2pPr marL="0" indent="0">
              <a:buNone/>
              <a:defRPr/>
            </a:lvl2pPr>
          </a:lstStyle>
          <a:p>
            <a:pPr lvl="0"/>
            <a:endParaRPr lang="en-US" dirty="0"/>
          </a:p>
        </p:txBody>
      </p:sp>
      <p:sp>
        <p:nvSpPr>
          <p:cNvPr id="15" name="Text Placeholder 28">
            <a:extLst>
              <a:ext uri="{FF2B5EF4-FFF2-40B4-BE49-F238E27FC236}">
                <a16:creationId xmlns:a16="http://schemas.microsoft.com/office/drawing/2014/main" id="{281CA97F-919B-4C40-B728-E12F2EAC361A}"/>
              </a:ext>
            </a:extLst>
          </p:cNvPr>
          <p:cNvSpPr>
            <a:spLocks noGrp="1"/>
          </p:cNvSpPr>
          <p:nvPr>
            <p:ph type="body" sz="quarter" idx="25"/>
          </p:nvPr>
        </p:nvSpPr>
        <p:spPr>
          <a:xfrm>
            <a:off x="3753240" y="1430095"/>
            <a:ext cx="1363201" cy="147358"/>
          </a:xfrm>
        </p:spPr>
        <p:txBody>
          <a:bodyPr tIns="0" anchor="t"/>
          <a:lstStyle>
            <a:lvl1pPr>
              <a:defRPr sz="1250" b="0">
                <a:solidFill>
                  <a:schemeClr val="tx1"/>
                </a:solidFill>
              </a:defRPr>
            </a:lvl1pPr>
            <a:lvl2pPr marL="0" indent="0">
              <a:buNone/>
              <a:defRPr/>
            </a:lvl2pPr>
          </a:lstStyle>
          <a:p>
            <a:pPr lvl="0"/>
            <a:endParaRPr lang="en-US" dirty="0"/>
          </a:p>
        </p:txBody>
      </p:sp>
      <p:sp>
        <p:nvSpPr>
          <p:cNvPr id="16" name="Text Placeholder 28">
            <a:extLst>
              <a:ext uri="{FF2B5EF4-FFF2-40B4-BE49-F238E27FC236}">
                <a16:creationId xmlns:a16="http://schemas.microsoft.com/office/drawing/2014/main" id="{CEE2324E-F453-472B-A04F-1945544E9156}"/>
              </a:ext>
            </a:extLst>
          </p:cNvPr>
          <p:cNvSpPr>
            <a:spLocks noGrp="1"/>
          </p:cNvSpPr>
          <p:nvPr>
            <p:ph type="body" sz="quarter" idx="27"/>
          </p:nvPr>
        </p:nvSpPr>
        <p:spPr>
          <a:xfrm>
            <a:off x="5513908" y="1439651"/>
            <a:ext cx="1344092" cy="147358"/>
          </a:xfrm>
        </p:spPr>
        <p:txBody>
          <a:bodyPr tIns="0" anchor="t"/>
          <a:lstStyle>
            <a:lvl1pPr>
              <a:defRPr sz="1250" b="0">
                <a:solidFill>
                  <a:schemeClr val="tx1"/>
                </a:solidFill>
              </a:defRPr>
            </a:lvl1pPr>
            <a:lvl2pPr marL="0" indent="0">
              <a:buNone/>
              <a:defRPr/>
            </a:lvl2pPr>
          </a:lstStyle>
          <a:p>
            <a:pPr lvl="0"/>
            <a:endParaRPr lang="en-US" dirty="0"/>
          </a:p>
        </p:txBody>
      </p:sp>
      <p:sp>
        <p:nvSpPr>
          <p:cNvPr id="17" name="Text Placeholder 28">
            <a:extLst>
              <a:ext uri="{FF2B5EF4-FFF2-40B4-BE49-F238E27FC236}">
                <a16:creationId xmlns:a16="http://schemas.microsoft.com/office/drawing/2014/main" id="{3CC24882-A840-4DCE-97EE-0C69516641C6}"/>
              </a:ext>
            </a:extLst>
          </p:cNvPr>
          <p:cNvSpPr>
            <a:spLocks noGrp="1"/>
          </p:cNvSpPr>
          <p:nvPr>
            <p:ph type="body" sz="quarter" idx="29"/>
          </p:nvPr>
        </p:nvSpPr>
        <p:spPr>
          <a:xfrm>
            <a:off x="7274574" y="1430095"/>
            <a:ext cx="1355266" cy="156913"/>
          </a:xfrm>
        </p:spPr>
        <p:txBody>
          <a:bodyPr tIns="0" anchor="t"/>
          <a:lstStyle>
            <a:lvl1pPr>
              <a:defRPr sz="1250" b="0">
                <a:solidFill>
                  <a:schemeClr val="tx1"/>
                </a:solidFill>
              </a:defRPr>
            </a:lvl1pPr>
            <a:lvl2pPr marL="0" indent="0">
              <a:buNone/>
              <a:defRPr/>
            </a:lvl2pPr>
          </a:lstStyle>
          <a:p>
            <a:pPr lvl="0"/>
            <a:endParaRPr lang="en-US" dirty="0"/>
          </a:p>
        </p:txBody>
      </p:sp>
      <p:sp>
        <p:nvSpPr>
          <p:cNvPr id="18" name="Text Placeholder 56">
            <a:extLst>
              <a:ext uri="{FF2B5EF4-FFF2-40B4-BE49-F238E27FC236}">
                <a16:creationId xmlns:a16="http://schemas.microsoft.com/office/drawing/2014/main" id="{DAD07BD4-60C4-4908-82C9-0C2B8CB77696}"/>
              </a:ext>
            </a:extLst>
          </p:cNvPr>
          <p:cNvSpPr>
            <a:spLocks noGrp="1"/>
          </p:cNvSpPr>
          <p:nvPr>
            <p:ph type="body" sz="quarter" idx="33"/>
          </p:nvPr>
        </p:nvSpPr>
        <p:spPr>
          <a:xfrm>
            <a:off x="242857" y="2605453"/>
            <a:ext cx="1364629" cy="648743"/>
          </a:xfrm>
        </p:spPr>
        <p:txBody>
          <a:bodyPr tIns="0"/>
          <a:lstStyle>
            <a:lvl1pPr marL="168275" indent="-168275">
              <a:lnSpc>
                <a:spcPct val="110000"/>
              </a:lnSpc>
              <a:spcBef>
                <a:spcPts val="0"/>
              </a:spcBef>
              <a:buClr>
                <a:schemeClr val="tx1"/>
              </a:buClr>
              <a:buFont typeface="Wingdings" panose="05000000000000000000" pitchFamily="2" charset="2"/>
              <a:buChar char="§"/>
              <a:defRPr sz="750"/>
            </a:lvl1pPr>
          </a:lstStyle>
          <a:p>
            <a:pPr lvl="0"/>
            <a:r>
              <a:rPr lang="en-US" dirty="0"/>
              <a:t>Edit Master text styles</a:t>
            </a:r>
          </a:p>
        </p:txBody>
      </p:sp>
      <p:sp>
        <p:nvSpPr>
          <p:cNvPr id="19" name="Text Placeholder 28">
            <a:extLst>
              <a:ext uri="{FF2B5EF4-FFF2-40B4-BE49-F238E27FC236}">
                <a16:creationId xmlns:a16="http://schemas.microsoft.com/office/drawing/2014/main" id="{B21E9D32-FC70-4E62-8963-06C2C20DED07}"/>
              </a:ext>
            </a:extLst>
          </p:cNvPr>
          <p:cNvSpPr>
            <a:spLocks noGrp="1"/>
          </p:cNvSpPr>
          <p:nvPr>
            <p:ph type="body" sz="quarter" idx="34"/>
          </p:nvPr>
        </p:nvSpPr>
        <p:spPr>
          <a:xfrm>
            <a:off x="240709" y="2282478"/>
            <a:ext cx="1362594" cy="148364"/>
          </a:xfrm>
        </p:spPr>
        <p:txBody>
          <a:bodyPr tIns="0"/>
          <a:lstStyle>
            <a:lvl1pPr>
              <a:defRPr sz="750" b="0">
                <a:solidFill>
                  <a:srgbClr val="1D1D1D"/>
                </a:solidFill>
              </a:defRPr>
            </a:lvl1pPr>
            <a:lvl2pPr marL="0" indent="0">
              <a:buNone/>
              <a:defRPr/>
            </a:lvl2pPr>
          </a:lstStyle>
          <a:p>
            <a:pPr lvl="0"/>
            <a:endParaRPr lang="en-US" dirty="0"/>
          </a:p>
        </p:txBody>
      </p:sp>
      <p:sp>
        <p:nvSpPr>
          <p:cNvPr id="20" name="Text Placeholder 56">
            <a:extLst>
              <a:ext uri="{FF2B5EF4-FFF2-40B4-BE49-F238E27FC236}">
                <a16:creationId xmlns:a16="http://schemas.microsoft.com/office/drawing/2014/main" id="{701FB2AD-FEF3-422B-AC82-13B8A981FC82}"/>
              </a:ext>
            </a:extLst>
          </p:cNvPr>
          <p:cNvSpPr>
            <a:spLocks noGrp="1"/>
          </p:cNvSpPr>
          <p:nvPr>
            <p:ph type="body" sz="quarter" idx="35"/>
          </p:nvPr>
        </p:nvSpPr>
        <p:spPr>
          <a:xfrm>
            <a:off x="1990363" y="2602210"/>
            <a:ext cx="1371600" cy="648743"/>
          </a:xfrm>
        </p:spPr>
        <p:txBody>
          <a:bodyPr tIns="0"/>
          <a:lstStyle>
            <a:lvl1pPr marL="168275" indent="-168275">
              <a:lnSpc>
                <a:spcPct val="110000"/>
              </a:lnSpc>
              <a:spcBef>
                <a:spcPts val="0"/>
              </a:spcBef>
              <a:buClr>
                <a:schemeClr val="tx1"/>
              </a:buClr>
              <a:buFont typeface="Wingdings" panose="05000000000000000000" pitchFamily="2" charset="2"/>
              <a:buChar char="§"/>
              <a:defRPr sz="750"/>
            </a:lvl1pPr>
          </a:lstStyle>
          <a:p>
            <a:pPr lvl="0"/>
            <a:r>
              <a:rPr lang="en-US" dirty="0"/>
              <a:t>Edit Master text styles</a:t>
            </a:r>
          </a:p>
        </p:txBody>
      </p:sp>
      <p:sp>
        <p:nvSpPr>
          <p:cNvPr id="21" name="Text Placeholder 28">
            <a:extLst>
              <a:ext uri="{FF2B5EF4-FFF2-40B4-BE49-F238E27FC236}">
                <a16:creationId xmlns:a16="http://schemas.microsoft.com/office/drawing/2014/main" id="{8F81D1FD-07A9-47CB-926A-3C367001F214}"/>
              </a:ext>
            </a:extLst>
          </p:cNvPr>
          <p:cNvSpPr>
            <a:spLocks noGrp="1"/>
          </p:cNvSpPr>
          <p:nvPr>
            <p:ph type="body" sz="quarter" idx="36"/>
          </p:nvPr>
        </p:nvSpPr>
        <p:spPr>
          <a:xfrm>
            <a:off x="1988764" y="2279235"/>
            <a:ext cx="1369554" cy="148364"/>
          </a:xfrm>
        </p:spPr>
        <p:txBody>
          <a:bodyPr tIns="0"/>
          <a:lstStyle>
            <a:lvl1pPr>
              <a:defRPr sz="750" b="0">
                <a:solidFill>
                  <a:srgbClr val="1D1D1D"/>
                </a:solidFill>
              </a:defRPr>
            </a:lvl1pPr>
            <a:lvl2pPr marL="0" indent="0">
              <a:buNone/>
              <a:defRPr/>
            </a:lvl2pPr>
          </a:lstStyle>
          <a:p>
            <a:pPr lvl="0"/>
            <a:endParaRPr lang="en-US" dirty="0"/>
          </a:p>
        </p:txBody>
      </p:sp>
      <p:sp>
        <p:nvSpPr>
          <p:cNvPr id="22" name="Text Placeholder 56">
            <a:extLst>
              <a:ext uri="{FF2B5EF4-FFF2-40B4-BE49-F238E27FC236}">
                <a16:creationId xmlns:a16="http://schemas.microsoft.com/office/drawing/2014/main" id="{23177FDB-DF63-42A3-BB17-8C3443A211E7}"/>
              </a:ext>
            </a:extLst>
          </p:cNvPr>
          <p:cNvSpPr>
            <a:spLocks noGrp="1"/>
          </p:cNvSpPr>
          <p:nvPr>
            <p:ph type="body" sz="quarter" idx="37"/>
          </p:nvPr>
        </p:nvSpPr>
        <p:spPr>
          <a:xfrm>
            <a:off x="3744841" y="2605458"/>
            <a:ext cx="1371600" cy="648743"/>
          </a:xfrm>
        </p:spPr>
        <p:txBody>
          <a:bodyPr tIns="0"/>
          <a:lstStyle>
            <a:lvl1pPr marL="168275" indent="-168275">
              <a:lnSpc>
                <a:spcPct val="110000"/>
              </a:lnSpc>
              <a:spcBef>
                <a:spcPts val="0"/>
              </a:spcBef>
              <a:buClr>
                <a:schemeClr val="tx1"/>
              </a:buClr>
              <a:buFont typeface="Wingdings" panose="05000000000000000000" pitchFamily="2" charset="2"/>
              <a:buChar char="§"/>
              <a:defRPr sz="750"/>
            </a:lvl1pPr>
          </a:lstStyle>
          <a:p>
            <a:pPr lvl="0"/>
            <a:r>
              <a:rPr lang="en-US" dirty="0"/>
              <a:t>Edit Master text styles</a:t>
            </a:r>
          </a:p>
        </p:txBody>
      </p:sp>
      <p:sp>
        <p:nvSpPr>
          <p:cNvPr id="23" name="Text Placeholder 28">
            <a:extLst>
              <a:ext uri="{FF2B5EF4-FFF2-40B4-BE49-F238E27FC236}">
                <a16:creationId xmlns:a16="http://schemas.microsoft.com/office/drawing/2014/main" id="{66A58A39-F666-4AEE-A3E9-5F09DBF85AD3}"/>
              </a:ext>
            </a:extLst>
          </p:cNvPr>
          <p:cNvSpPr>
            <a:spLocks noGrp="1"/>
          </p:cNvSpPr>
          <p:nvPr>
            <p:ph type="body" sz="quarter" idx="38"/>
          </p:nvPr>
        </p:nvSpPr>
        <p:spPr>
          <a:xfrm>
            <a:off x="3743779" y="2282483"/>
            <a:ext cx="1369554" cy="148364"/>
          </a:xfrm>
        </p:spPr>
        <p:txBody>
          <a:bodyPr tIns="0"/>
          <a:lstStyle>
            <a:lvl1pPr>
              <a:defRPr sz="750" b="0">
                <a:solidFill>
                  <a:srgbClr val="1D1D1D"/>
                </a:solidFill>
              </a:defRPr>
            </a:lvl1pPr>
            <a:lvl2pPr marL="0" indent="0">
              <a:buNone/>
              <a:defRPr/>
            </a:lvl2pPr>
          </a:lstStyle>
          <a:p>
            <a:pPr lvl="0"/>
            <a:endParaRPr lang="en-US" dirty="0"/>
          </a:p>
        </p:txBody>
      </p:sp>
      <p:sp>
        <p:nvSpPr>
          <p:cNvPr id="24" name="Text Placeholder 56">
            <a:extLst>
              <a:ext uri="{FF2B5EF4-FFF2-40B4-BE49-F238E27FC236}">
                <a16:creationId xmlns:a16="http://schemas.microsoft.com/office/drawing/2014/main" id="{2F54B07F-BB35-44F4-A343-19B1E9768134}"/>
              </a:ext>
            </a:extLst>
          </p:cNvPr>
          <p:cNvSpPr>
            <a:spLocks noGrp="1"/>
          </p:cNvSpPr>
          <p:nvPr>
            <p:ph type="body" sz="quarter" idx="39"/>
          </p:nvPr>
        </p:nvSpPr>
        <p:spPr>
          <a:xfrm>
            <a:off x="5499319" y="2602215"/>
            <a:ext cx="1374844" cy="648743"/>
          </a:xfrm>
        </p:spPr>
        <p:txBody>
          <a:bodyPr tIns="0"/>
          <a:lstStyle>
            <a:lvl1pPr marL="168275" indent="-168275">
              <a:lnSpc>
                <a:spcPct val="110000"/>
              </a:lnSpc>
              <a:spcBef>
                <a:spcPts val="0"/>
              </a:spcBef>
              <a:buClr>
                <a:schemeClr val="tx1"/>
              </a:buClr>
              <a:buFont typeface="Wingdings" panose="05000000000000000000" pitchFamily="2" charset="2"/>
              <a:buChar char="§"/>
              <a:defRPr sz="750"/>
            </a:lvl1pPr>
          </a:lstStyle>
          <a:p>
            <a:pPr lvl="0"/>
            <a:r>
              <a:rPr lang="en-US" dirty="0"/>
              <a:t>Edit Master text styles</a:t>
            </a:r>
          </a:p>
        </p:txBody>
      </p:sp>
      <p:sp>
        <p:nvSpPr>
          <p:cNvPr id="25" name="Text Placeholder 28">
            <a:extLst>
              <a:ext uri="{FF2B5EF4-FFF2-40B4-BE49-F238E27FC236}">
                <a16:creationId xmlns:a16="http://schemas.microsoft.com/office/drawing/2014/main" id="{C6283681-F84A-4E94-87FA-AB97A66515F8}"/>
              </a:ext>
            </a:extLst>
          </p:cNvPr>
          <p:cNvSpPr>
            <a:spLocks noGrp="1"/>
          </p:cNvSpPr>
          <p:nvPr>
            <p:ph type="body" sz="quarter" idx="40"/>
          </p:nvPr>
        </p:nvSpPr>
        <p:spPr>
          <a:xfrm>
            <a:off x="5498795" y="2279240"/>
            <a:ext cx="1372793" cy="148364"/>
          </a:xfrm>
        </p:spPr>
        <p:txBody>
          <a:bodyPr tIns="0"/>
          <a:lstStyle>
            <a:lvl1pPr>
              <a:defRPr sz="750" b="0">
                <a:solidFill>
                  <a:srgbClr val="1D1D1D"/>
                </a:solidFill>
              </a:defRPr>
            </a:lvl1pPr>
            <a:lvl2pPr marL="0" indent="0">
              <a:buNone/>
              <a:defRPr/>
            </a:lvl2pPr>
          </a:lstStyle>
          <a:p>
            <a:pPr lvl="0"/>
            <a:endParaRPr lang="en-US" dirty="0"/>
          </a:p>
        </p:txBody>
      </p:sp>
      <p:sp>
        <p:nvSpPr>
          <p:cNvPr id="26" name="Text Placeholder 56">
            <a:extLst>
              <a:ext uri="{FF2B5EF4-FFF2-40B4-BE49-F238E27FC236}">
                <a16:creationId xmlns:a16="http://schemas.microsoft.com/office/drawing/2014/main" id="{5BB2FDB9-70AC-4534-AC5F-6706E9CA1C06}"/>
              </a:ext>
            </a:extLst>
          </p:cNvPr>
          <p:cNvSpPr>
            <a:spLocks noGrp="1"/>
          </p:cNvSpPr>
          <p:nvPr>
            <p:ph type="body" sz="quarter" idx="41"/>
          </p:nvPr>
        </p:nvSpPr>
        <p:spPr>
          <a:xfrm>
            <a:off x="7257040" y="2605463"/>
            <a:ext cx="1374844" cy="648743"/>
          </a:xfrm>
        </p:spPr>
        <p:txBody>
          <a:bodyPr tIns="0"/>
          <a:lstStyle>
            <a:lvl1pPr marL="168275" indent="-168275">
              <a:lnSpc>
                <a:spcPct val="110000"/>
              </a:lnSpc>
              <a:spcBef>
                <a:spcPts val="0"/>
              </a:spcBef>
              <a:buClr>
                <a:schemeClr val="tx1"/>
              </a:buClr>
              <a:buFont typeface="Wingdings" panose="05000000000000000000" pitchFamily="2" charset="2"/>
              <a:buChar char="§"/>
              <a:defRPr sz="750"/>
            </a:lvl1pPr>
          </a:lstStyle>
          <a:p>
            <a:pPr lvl="0"/>
            <a:r>
              <a:rPr lang="en-US" dirty="0"/>
              <a:t>Edit Master text styles</a:t>
            </a:r>
          </a:p>
        </p:txBody>
      </p:sp>
      <p:sp>
        <p:nvSpPr>
          <p:cNvPr id="27" name="Text Placeholder 28">
            <a:extLst>
              <a:ext uri="{FF2B5EF4-FFF2-40B4-BE49-F238E27FC236}">
                <a16:creationId xmlns:a16="http://schemas.microsoft.com/office/drawing/2014/main" id="{0AAADA43-63DC-4227-A4BA-AB25DA3D1C1C}"/>
              </a:ext>
            </a:extLst>
          </p:cNvPr>
          <p:cNvSpPr>
            <a:spLocks noGrp="1"/>
          </p:cNvSpPr>
          <p:nvPr>
            <p:ph type="body" sz="quarter" idx="42"/>
          </p:nvPr>
        </p:nvSpPr>
        <p:spPr>
          <a:xfrm>
            <a:off x="7257048" y="2282488"/>
            <a:ext cx="1372793" cy="148364"/>
          </a:xfrm>
        </p:spPr>
        <p:txBody>
          <a:bodyPr tIns="0"/>
          <a:lstStyle>
            <a:lvl1pPr>
              <a:defRPr sz="750" b="0">
                <a:solidFill>
                  <a:srgbClr val="1D1D1D"/>
                </a:solidFill>
              </a:defRPr>
            </a:lvl1pPr>
            <a:lvl2pPr marL="0" indent="0">
              <a:buNone/>
              <a:defRPr/>
            </a:lvl2pPr>
          </a:lstStyle>
          <a:p>
            <a:pPr lvl="0"/>
            <a:endParaRPr lang="en-US" dirty="0"/>
          </a:p>
        </p:txBody>
      </p:sp>
      <p:sp>
        <p:nvSpPr>
          <p:cNvPr id="28" name="Text Placeholder 56">
            <a:extLst>
              <a:ext uri="{FF2B5EF4-FFF2-40B4-BE49-F238E27FC236}">
                <a16:creationId xmlns:a16="http://schemas.microsoft.com/office/drawing/2014/main" id="{9A2B6AF2-2315-48C1-BED7-0AFEDE5A2CAC}"/>
              </a:ext>
            </a:extLst>
          </p:cNvPr>
          <p:cNvSpPr>
            <a:spLocks noGrp="1"/>
          </p:cNvSpPr>
          <p:nvPr>
            <p:ph type="body" sz="quarter" idx="45"/>
          </p:nvPr>
        </p:nvSpPr>
        <p:spPr>
          <a:xfrm>
            <a:off x="246102" y="3895280"/>
            <a:ext cx="1364629" cy="648743"/>
          </a:xfrm>
        </p:spPr>
        <p:txBody>
          <a:bodyPr tIns="0"/>
          <a:lstStyle>
            <a:lvl1pPr marL="168275" indent="-168275">
              <a:lnSpc>
                <a:spcPct val="110000"/>
              </a:lnSpc>
              <a:spcBef>
                <a:spcPts val="0"/>
              </a:spcBef>
              <a:buClr>
                <a:schemeClr val="tx1"/>
              </a:buClr>
              <a:buFont typeface="Wingdings" panose="05000000000000000000" pitchFamily="2" charset="2"/>
              <a:buChar char="§"/>
              <a:defRPr sz="750"/>
            </a:lvl1pPr>
          </a:lstStyle>
          <a:p>
            <a:pPr lvl="0"/>
            <a:r>
              <a:rPr lang="en-US" dirty="0"/>
              <a:t>Edit Master text styles</a:t>
            </a:r>
          </a:p>
        </p:txBody>
      </p:sp>
      <p:sp>
        <p:nvSpPr>
          <p:cNvPr id="29" name="Text Placeholder 28">
            <a:extLst>
              <a:ext uri="{FF2B5EF4-FFF2-40B4-BE49-F238E27FC236}">
                <a16:creationId xmlns:a16="http://schemas.microsoft.com/office/drawing/2014/main" id="{25725152-B83D-40A0-B475-DDB33C354005}"/>
              </a:ext>
            </a:extLst>
          </p:cNvPr>
          <p:cNvSpPr>
            <a:spLocks noGrp="1"/>
          </p:cNvSpPr>
          <p:nvPr>
            <p:ph type="body" sz="quarter" idx="46"/>
          </p:nvPr>
        </p:nvSpPr>
        <p:spPr>
          <a:xfrm>
            <a:off x="243954" y="3572304"/>
            <a:ext cx="1362594" cy="148364"/>
          </a:xfrm>
        </p:spPr>
        <p:txBody>
          <a:bodyPr tIns="0"/>
          <a:lstStyle>
            <a:lvl1pPr>
              <a:defRPr sz="750" b="0">
                <a:solidFill>
                  <a:srgbClr val="1D1D1D"/>
                </a:solidFill>
              </a:defRPr>
            </a:lvl1pPr>
            <a:lvl2pPr marL="0" indent="0">
              <a:buNone/>
              <a:defRPr/>
            </a:lvl2pPr>
          </a:lstStyle>
          <a:p>
            <a:pPr lvl="0"/>
            <a:endParaRPr lang="en-US" dirty="0"/>
          </a:p>
        </p:txBody>
      </p:sp>
      <p:sp>
        <p:nvSpPr>
          <p:cNvPr id="30" name="Text Placeholder 56">
            <a:extLst>
              <a:ext uri="{FF2B5EF4-FFF2-40B4-BE49-F238E27FC236}">
                <a16:creationId xmlns:a16="http://schemas.microsoft.com/office/drawing/2014/main" id="{30B50196-2ACE-46B9-97A9-09E8FBFEFE94}"/>
              </a:ext>
            </a:extLst>
          </p:cNvPr>
          <p:cNvSpPr>
            <a:spLocks noGrp="1"/>
          </p:cNvSpPr>
          <p:nvPr>
            <p:ph type="body" sz="quarter" idx="47"/>
          </p:nvPr>
        </p:nvSpPr>
        <p:spPr>
          <a:xfrm>
            <a:off x="1993608" y="3892037"/>
            <a:ext cx="1371600" cy="648743"/>
          </a:xfrm>
        </p:spPr>
        <p:txBody>
          <a:bodyPr tIns="0"/>
          <a:lstStyle>
            <a:lvl1pPr marL="168275" indent="-168275">
              <a:lnSpc>
                <a:spcPct val="110000"/>
              </a:lnSpc>
              <a:spcBef>
                <a:spcPts val="0"/>
              </a:spcBef>
              <a:buClr>
                <a:schemeClr val="tx1"/>
              </a:buClr>
              <a:buFont typeface="Wingdings" panose="05000000000000000000" pitchFamily="2" charset="2"/>
              <a:buChar char="§"/>
              <a:defRPr sz="750"/>
            </a:lvl1pPr>
          </a:lstStyle>
          <a:p>
            <a:pPr lvl="0"/>
            <a:r>
              <a:rPr lang="en-US" dirty="0"/>
              <a:t>Edit Master text styles</a:t>
            </a:r>
          </a:p>
        </p:txBody>
      </p:sp>
      <p:sp>
        <p:nvSpPr>
          <p:cNvPr id="31" name="Text Placeholder 28">
            <a:extLst>
              <a:ext uri="{FF2B5EF4-FFF2-40B4-BE49-F238E27FC236}">
                <a16:creationId xmlns:a16="http://schemas.microsoft.com/office/drawing/2014/main" id="{034896FB-F57F-49F4-9790-A4C17F83C567}"/>
              </a:ext>
            </a:extLst>
          </p:cNvPr>
          <p:cNvSpPr>
            <a:spLocks noGrp="1"/>
          </p:cNvSpPr>
          <p:nvPr>
            <p:ph type="body" sz="quarter" idx="48"/>
          </p:nvPr>
        </p:nvSpPr>
        <p:spPr>
          <a:xfrm>
            <a:off x="1992009" y="3569061"/>
            <a:ext cx="1369554" cy="148364"/>
          </a:xfrm>
        </p:spPr>
        <p:txBody>
          <a:bodyPr tIns="0"/>
          <a:lstStyle>
            <a:lvl1pPr>
              <a:defRPr sz="750" b="0">
                <a:solidFill>
                  <a:srgbClr val="1D1D1D"/>
                </a:solidFill>
              </a:defRPr>
            </a:lvl1pPr>
            <a:lvl2pPr marL="0" indent="0">
              <a:buNone/>
              <a:defRPr/>
            </a:lvl2pPr>
          </a:lstStyle>
          <a:p>
            <a:pPr lvl="0"/>
            <a:endParaRPr lang="en-US" dirty="0"/>
          </a:p>
        </p:txBody>
      </p:sp>
      <p:sp>
        <p:nvSpPr>
          <p:cNvPr id="32" name="Text Placeholder 56">
            <a:extLst>
              <a:ext uri="{FF2B5EF4-FFF2-40B4-BE49-F238E27FC236}">
                <a16:creationId xmlns:a16="http://schemas.microsoft.com/office/drawing/2014/main" id="{DF2D816A-82DA-47C3-9CFB-AD28EB63358E}"/>
              </a:ext>
            </a:extLst>
          </p:cNvPr>
          <p:cNvSpPr>
            <a:spLocks noGrp="1"/>
          </p:cNvSpPr>
          <p:nvPr>
            <p:ph type="body" sz="quarter" idx="49"/>
          </p:nvPr>
        </p:nvSpPr>
        <p:spPr>
          <a:xfrm>
            <a:off x="3748086" y="3895285"/>
            <a:ext cx="1371600" cy="648743"/>
          </a:xfrm>
        </p:spPr>
        <p:txBody>
          <a:bodyPr tIns="0"/>
          <a:lstStyle>
            <a:lvl1pPr marL="168275" indent="-168275">
              <a:lnSpc>
                <a:spcPct val="110000"/>
              </a:lnSpc>
              <a:spcBef>
                <a:spcPts val="0"/>
              </a:spcBef>
              <a:buClr>
                <a:schemeClr val="tx1"/>
              </a:buClr>
              <a:buFont typeface="Wingdings" panose="05000000000000000000" pitchFamily="2" charset="2"/>
              <a:buChar char="§"/>
              <a:defRPr sz="750"/>
            </a:lvl1pPr>
          </a:lstStyle>
          <a:p>
            <a:pPr lvl="0"/>
            <a:r>
              <a:rPr lang="en-US" dirty="0"/>
              <a:t>Edit Master text styles</a:t>
            </a:r>
          </a:p>
        </p:txBody>
      </p:sp>
      <p:sp>
        <p:nvSpPr>
          <p:cNvPr id="33" name="Text Placeholder 28">
            <a:extLst>
              <a:ext uri="{FF2B5EF4-FFF2-40B4-BE49-F238E27FC236}">
                <a16:creationId xmlns:a16="http://schemas.microsoft.com/office/drawing/2014/main" id="{483B5C24-F093-42CD-85D5-D18952237823}"/>
              </a:ext>
            </a:extLst>
          </p:cNvPr>
          <p:cNvSpPr>
            <a:spLocks noGrp="1"/>
          </p:cNvSpPr>
          <p:nvPr>
            <p:ph type="body" sz="quarter" idx="50"/>
          </p:nvPr>
        </p:nvSpPr>
        <p:spPr>
          <a:xfrm>
            <a:off x="3747024" y="3572309"/>
            <a:ext cx="1369554" cy="148364"/>
          </a:xfrm>
        </p:spPr>
        <p:txBody>
          <a:bodyPr tIns="0"/>
          <a:lstStyle>
            <a:lvl1pPr>
              <a:defRPr sz="750" b="0">
                <a:solidFill>
                  <a:srgbClr val="1D1D1D"/>
                </a:solidFill>
              </a:defRPr>
            </a:lvl1pPr>
            <a:lvl2pPr marL="0" indent="0">
              <a:buNone/>
              <a:defRPr/>
            </a:lvl2pPr>
          </a:lstStyle>
          <a:p>
            <a:pPr lvl="0"/>
            <a:endParaRPr lang="en-US" dirty="0"/>
          </a:p>
        </p:txBody>
      </p:sp>
      <p:sp>
        <p:nvSpPr>
          <p:cNvPr id="34" name="Text Placeholder 56">
            <a:extLst>
              <a:ext uri="{FF2B5EF4-FFF2-40B4-BE49-F238E27FC236}">
                <a16:creationId xmlns:a16="http://schemas.microsoft.com/office/drawing/2014/main" id="{F4181A3F-269B-4EA5-922A-01FFABF6292B}"/>
              </a:ext>
            </a:extLst>
          </p:cNvPr>
          <p:cNvSpPr>
            <a:spLocks noGrp="1"/>
          </p:cNvSpPr>
          <p:nvPr>
            <p:ph type="body" sz="quarter" idx="51"/>
          </p:nvPr>
        </p:nvSpPr>
        <p:spPr>
          <a:xfrm>
            <a:off x="5502564" y="3892042"/>
            <a:ext cx="1374844" cy="648743"/>
          </a:xfrm>
        </p:spPr>
        <p:txBody>
          <a:bodyPr tIns="0"/>
          <a:lstStyle>
            <a:lvl1pPr marL="168275" indent="-168275">
              <a:lnSpc>
                <a:spcPct val="110000"/>
              </a:lnSpc>
              <a:spcBef>
                <a:spcPts val="0"/>
              </a:spcBef>
              <a:buClr>
                <a:schemeClr val="tx1"/>
              </a:buClr>
              <a:buFont typeface="Wingdings" panose="05000000000000000000" pitchFamily="2" charset="2"/>
              <a:buChar char="§"/>
              <a:defRPr sz="750"/>
            </a:lvl1pPr>
          </a:lstStyle>
          <a:p>
            <a:pPr lvl="0"/>
            <a:r>
              <a:rPr lang="en-US" dirty="0"/>
              <a:t>Edit Master text styles</a:t>
            </a:r>
          </a:p>
        </p:txBody>
      </p:sp>
      <p:sp>
        <p:nvSpPr>
          <p:cNvPr id="35" name="Text Placeholder 28">
            <a:extLst>
              <a:ext uri="{FF2B5EF4-FFF2-40B4-BE49-F238E27FC236}">
                <a16:creationId xmlns:a16="http://schemas.microsoft.com/office/drawing/2014/main" id="{EA32D1DD-166F-45A5-A6BB-58DA26D68E0B}"/>
              </a:ext>
            </a:extLst>
          </p:cNvPr>
          <p:cNvSpPr>
            <a:spLocks noGrp="1"/>
          </p:cNvSpPr>
          <p:nvPr>
            <p:ph type="body" sz="quarter" idx="52"/>
          </p:nvPr>
        </p:nvSpPr>
        <p:spPr>
          <a:xfrm>
            <a:off x="5502040" y="3569066"/>
            <a:ext cx="1372793" cy="148364"/>
          </a:xfrm>
        </p:spPr>
        <p:txBody>
          <a:bodyPr tIns="0"/>
          <a:lstStyle>
            <a:lvl1pPr>
              <a:defRPr sz="750" b="0">
                <a:solidFill>
                  <a:srgbClr val="1D1D1D"/>
                </a:solidFill>
              </a:defRPr>
            </a:lvl1pPr>
            <a:lvl2pPr marL="0" indent="0">
              <a:buNone/>
              <a:defRPr/>
            </a:lvl2pPr>
          </a:lstStyle>
          <a:p>
            <a:pPr lvl="0"/>
            <a:endParaRPr lang="en-US" dirty="0"/>
          </a:p>
        </p:txBody>
      </p:sp>
      <p:sp>
        <p:nvSpPr>
          <p:cNvPr id="36" name="Text Placeholder 56">
            <a:extLst>
              <a:ext uri="{FF2B5EF4-FFF2-40B4-BE49-F238E27FC236}">
                <a16:creationId xmlns:a16="http://schemas.microsoft.com/office/drawing/2014/main" id="{D811C784-F269-4B94-972C-EEF2D805443F}"/>
              </a:ext>
            </a:extLst>
          </p:cNvPr>
          <p:cNvSpPr>
            <a:spLocks noGrp="1"/>
          </p:cNvSpPr>
          <p:nvPr>
            <p:ph type="body" sz="quarter" idx="53"/>
          </p:nvPr>
        </p:nvSpPr>
        <p:spPr>
          <a:xfrm>
            <a:off x="7260285" y="3895290"/>
            <a:ext cx="1374844" cy="648743"/>
          </a:xfrm>
        </p:spPr>
        <p:txBody>
          <a:bodyPr tIns="0"/>
          <a:lstStyle>
            <a:lvl1pPr marL="168275" indent="-168275">
              <a:lnSpc>
                <a:spcPct val="110000"/>
              </a:lnSpc>
              <a:spcBef>
                <a:spcPts val="0"/>
              </a:spcBef>
              <a:buClr>
                <a:schemeClr val="tx1"/>
              </a:buClr>
              <a:buFont typeface="Wingdings" panose="05000000000000000000" pitchFamily="2" charset="2"/>
              <a:buChar char="§"/>
              <a:defRPr sz="750"/>
            </a:lvl1pPr>
          </a:lstStyle>
          <a:p>
            <a:pPr lvl="0"/>
            <a:r>
              <a:rPr lang="en-US" dirty="0"/>
              <a:t>Edit Master text styles</a:t>
            </a:r>
          </a:p>
        </p:txBody>
      </p:sp>
      <p:sp>
        <p:nvSpPr>
          <p:cNvPr id="37" name="Text Placeholder 28">
            <a:extLst>
              <a:ext uri="{FF2B5EF4-FFF2-40B4-BE49-F238E27FC236}">
                <a16:creationId xmlns:a16="http://schemas.microsoft.com/office/drawing/2014/main" id="{C0D255D0-2CDC-4CD4-AC4E-EE59BEAB926B}"/>
              </a:ext>
            </a:extLst>
          </p:cNvPr>
          <p:cNvSpPr>
            <a:spLocks noGrp="1"/>
          </p:cNvSpPr>
          <p:nvPr>
            <p:ph type="body" sz="quarter" idx="54"/>
          </p:nvPr>
        </p:nvSpPr>
        <p:spPr>
          <a:xfrm>
            <a:off x="7260293" y="3572314"/>
            <a:ext cx="1372793" cy="148364"/>
          </a:xfrm>
        </p:spPr>
        <p:txBody>
          <a:bodyPr tIns="0"/>
          <a:lstStyle>
            <a:lvl1pPr>
              <a:defRPr sz="750" b="0">
                <a:solidFill>
                  <a:srgbClr val="1D1D1D"/>
                </a:solidFill>
              </a:defRPr>
            </a:lvl1pPr>
            <a:lvl2pPr marL="0" indent="0">
              <a:buNone/>
              <a:defRPr/>
            </a:lvl2pPr>
          </a:lstStyle>
          <a:p>
            <a:pPr lvl="0"/>
            <a:endParaRPr lang="en-US" dirty="0"/>
          </a:p>
        </p:txBody>
      </p:sp>
      <p:sp>
        <p:nvSpPr>
          <p:cNvPr id="38" name="Shape 622">
            <a:extLst>
              <a:ext uri="{FF2B5EF4-FFF2-40B4-BE49-F238E27FC236}">
                <a16:creationId xmlns:a16="http://schemas.microsoft.com/office/drawing/2014/main" id="{11FCC858-2500-4E6B-8084-38956D7412D2}"/>
              </a:ext>
            </a:extLst>
          </p:cNvPr>
          <p:cNvSpPr/>
          <p:nvPr userDrawn="1"/>
        </p:nvSpPr>
        <p:spPr>
          <a:xfrm>
            <a:off x="246102" y="2182051"/>
            <a:ext cx="8607862" cy="0"/>
          </a:xfrm>
          <a:prstGeom prst="line">
            <a:avLst/>
          </a:prstGeom>
          <a:ln>
            <a:solidFill>
              <a:srgbClr val="A6AAA9"/>
            </a:solidFill>
            <a:custDash>
              <a:ds d="200000" sp="200000"/>
            </a:custDash>
            <a:miter lim="400000"/>
            <a:headEnd type="none"/>
          </a:ln>
        </p:spPr>
        <p:txBody>
          <a:bodyPr lIns="33671" tIns="33671" rIns="33671" bIns="33671"/>
          <a:lstStyle/>
          <a:p>
            <a:pPr defTabSz="914355" hangingPunct="0">
              <a:defRPr>
                <a:solidFill>
                  <a:srgbClr val="6D6E70"/>
                </a:solidFill>
              </a:defRPr>
            </a:pPr>
            <a:endParaRPr sz="800" b="0" kern="0" dirty="0">
              <a:solidFill>
                <a:srgbClr val="6D6E70"/>
              </a:solidFill>
              <a:latin typeface="+mj-lt"/>
              <a:cs typeface="Helvetica"/>
              <a:sym typeface="Helvetica"/>
            </a:endParaRPr>
          </a:p>
        </p:txBody>
      </p:sp>
      <p:sp>
        <p:nvSpPr>
          <p:cNvPr id="39" name="Text Placeholder 28">
            <a:extLst>
              <a:ext uri="{FF2B5EF4-FFF2-40B4-BE49-F238E27FC236}">
                <a16:creationId xmlns:a16="http://schemas.microsoft.com/office/drawing/2014/main" id="{1FEEBC0C-BE4A-490A-BC1C-F695CFAA152D}"/>
              </a:ext>
            </a:extLst>
          </p:cNvPr>
          <p:cNvSpPr>
            <a:spLocks noGrp="1"/>
          </p:cNvSpPr>
          <p:nvPr>
            <p:ph type="body" sz="quarter" idx="15"/>
          </p:nvPr>
        </p:nvSpPr>
        <p:spPr>
          <a:xfrm>
            <a:off x="240709" y="2127033"/>
            <a:ext cx="1028700" cy="104547"/>
          </a:xfrm>
          <a:solidFill>
            <a:schemeClr val="bg2"/>
          </a:solidFill>
          <a:ln>
            <a:noFill/>
          </a:ln>
        </p:spPr>
        <p:txBody>
          <a:bodyPr tIns="0"/>
          <a:lstStyle>
            <a:lvl1pPr algn="l">
              <a:defRPr sz="750" b="1" cap="all" baseline="0">
                <a:solidFill>
                  <a:schemeClr val="tx2">
                    <a:lumMod val="50000"/>
                  </a:schemeClr>
                </a:solidFill>
              </a:defRPr>
            </a:lvl1pPr>
            <a:lvl2pPr marL="0" indent="0">
              <a:buNone/>
              <a:defRPr/>
            </a:lvl2pPr>
          </a:lstStyle>
          <a:p>
            <a:pPr lvl="0"/>
            <a:endParaRPr lang="en-US" dirty="0"/>
          </a:p>
        </p:txBody>
      </p:sp>
      <p:sp>
        <p:nvSpPr>
          <p:cNvPr id="40" name="Shape 622">
            <a:extLst>
              <a:ext uri="{FF2B5EF4-FFF2-40B4-BE49-F238E27FC236}">
                <a16:creationId xmlns:a16="http://schemas.microsoft.com/office/drawing/2014/main" id="{036F16BC-D69B-4451-8583-7EA61D01B262}"/>
              </a:ext>
            </a:extLst>
          </p:cNvPr>
          <p:cNvSpPr/>
          <p:nvPr userDrawn="1"/>
        </p:nvSpPr>
        <p:spPr>
          <a:xfrm>
            <a:off x="246101" y="3463820"/>
            <a:ext cx="8607863" cy="0"/>
          </a:xfrm>
          <a:prstGeom prst="line">
            <a:avLst/>
          </a:prstGeom>
          <a:ln>
            <a:solidFill>
              <a:srgbClr val="A6AAA9"/>
            </a:solidFill>
            <a:custDash>
              <a:ds d="200000" sp="200000"/>
            </a:custDash>
            <a:miter lim="400000"/>
            <a:headEnd type="none"/>
          </a:ln>
        </p:spPr>
        <p:txBody>
          <a:bodyPr lIns="33671" tIns="33671" rIns="33671" bIns="33671"/>
          <a:lstStyle/>
          <a:p>
            <a:pPr defTabSz="914355" hangingPunct="0">
              <a:defRPr>
                <a:solidFill>
                  <a:srgbClr val="6D6E70"/>
                </a:solidFill>
              </a:defRPr>
            </a:pPr>
            <a:endParaRPr sz="800" kern="0" dirty="0">
              <a:solidFill>
                <a:srgbClr val="6D6E70"/>
              </a:solidFill>
              <a:latin typeface="+mj-lt"/>
              <a:cs typeface="Helvetica"/>
              <a:sym typeface="Helvetica"/>
            </a:endParaRPr>
          </a:p>
        </p:txBody>
      </p:sp>
      <p:sp>
        <p:nvSpPr>
          <p:cNvPr id="41" name="Text Placeholder 28">
            <a:extLst>
              <a:ext uri="{FF2B5EF4-FFF2-40B4-BE49-F238E27FC236}">
                <a16:creationId xmlns:a16="http://schemas.microsoft.com/office/drawing/2014/main" id="{2B72A3DF-3B09-409A-AE44-BE715242591E}"/>
              </a:ext>
            </a:extLst>
          </p:cNvPr>
          <p:cNvSpPr>
            <a:spLocks noGrp="1"/>
          </p:cNvSpPr>
          <p:nvPr>
            <p:ph type="body" sz="quarter" idx="21"/>
          </p:nvPr>
        </p:nvSpPr>
        <p:spPr>
          <a:xfrm>
            <a:off x="244322" y="3404681"/>
            <a:ext cx="1028700" cy="110037"/>
          </a:xfrm>
          <a:solidFill>
            <a:schemeClr val="bg2"/>
          </a:solidFill>
        </p:spPr>
        <p:txBody>
          <a:bodyPr tIns="0"/>
          <a:lstStyle>
            <a:lvl1pPr algn="l">
              <a:defRPr sz="750" b="1" cap="all" baseline="0">
                <a:solidFill>
                  <a:schemeClr val="tx2">
                    <a:lumMod val="50000"/>
                  </a:schemeClr>
                </a:solidFill>
              </a:defRPr>
            </a:lvl1pPr>
            <a:lvl2pPr marL="0" indent="0">
              <a:buNone/>
              <a:defRPr/>
            </a:lvl2pPr>
          </a:lstStyle>
          <a:p>
            <a:pPr lvl="0"/>
            <a:endParaRPr lang="en-US" dirty="0"/>
          </a:p>
        </p:txBody>
      </p:sp>
      <p:sp>
        <p:nvSpPr>
          <p:cNvPr id="42" name="Text Placeholder 4">
            <a:extLst>
              <a:ext uri="{FF2B5EF4-FFF2-40B4-BE49-F238E27FC236}">
                <a16:creationId xmlns:a16="http://schemas.microsoft.com/office/drawing/2014/main" id="{69DE696C-3310-4749-A14F-479432FA89FC}"/>
              </a:ext>
            </a:extLst>
          </p:cNvPr>
          <p:cNvSpPr>
            <a:spLocks noGrp="1"/>
          </p:cNvSpPr>
          <p:nvPr>
            <p:ph type="body" sz="quarter" idx="11"/>
          </p:nvPr>
        </p:nvSpPr>
        <p:spPr>
          <a:xfrm>
            <a:off x="285750" y="165888"/>
            <a:ext cx="4114800" cy="171609"/>
          </a:xfrm>
        </p:spPr>
        <p:txBody>
          <a:bodyPr tIns="0">
            <a:noAutofit/>
          </a:bodyPr>
          <a:lstStyle>
            <a:lvl1pPr>
              <a:defRPr sz="1000">
                <a:solidFill>
                  <a:schemeClr val="accent1"/>
                </a:solidFill>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spTree>
    <p:extLst>
      <p:ext uri="{BB962C8B-B14F-4D97-AF65-F5344CB8AC3E}">
        <p14:creationId xmlns:p14="http://schemas.microsoft.com/office/powerpoint/2010/main" val="3944465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5D125-49C6-4E00-B5B4-7245E3197C21}"/>
              </a:ext>
            </a:extLst>
          </p:cNvPr>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BCE94D3-17E6-49E1-A0BE-BFAFB3422B6C}"/>
              </a:ext>
            </a:extLst>
          </p:cNvPr>
          <p:cNvSpPr>
            <a:spLocks noGrp="1"/>
          </p:cNvSpPr>
          <p:nvPr>
            <p:ph type="body" sz="quarter" idx="11"/>
          </p:nvPr>
        </p:nvSpPr>
        <p:spPr>
          <a:xfrm>
            <a:off x="285750" y="165888"/>
            <a:ext cx="4114800" cy="171609"/>
          </a:xfrm>
        </p:spPr>
        <p:txBody>
          <a:bodyPr tIns="0">
            <a:noAutofit/>
          </a:bodyPr>
          <a:lstStyle>
            <a:lvl1pPr>
              <a:defRPr sz="1000">
                <a:solidFill>
                  <a:schemeClr val="accent1"/>
                </a:solidFill>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sp>
        <p:nvSpPr>
          <p:cNvPr id="4" name="Shape 619">
            <a:extLst>
              <a:ext uri="{FF2B5EF4-FFF2-40B4-BE49-F238E27FC236}">
                <a16:creationId xmlns:a16="http://schemas.microsoft.com/office/drawing/2014/main" id="{06C791FF-A32C-4720-ACCF-113CEA015697}"/>
              </a:ext>
            </a:extLst>
          </p:cNvPr>
          <p:cNvSpPr/>
          <p:nvPr userDrawn="1"/>
        </p:nvSpPr>
        <p:spPr>
          <a:xfrm>
            <a:off x="234838" y="4621824"/>
            <a:ext cx="7308962" cy="0"/>
          </a:xfrm>
          <a:prstGeom prst="line">
            <a:avLst/>
          </a:prstGeom>
          <a:ln w="6350">
            <a:solidFill>
              <a:schemeClr val="accent2"/>
            </a:solidFill>
            <a:miter lim="400000"/>
            <a:headEnd type="none" w="med" len="med"/>
            <a:tailEnd type="arrow" w="med" len="med"/>
          </a:ln>
        </p:spPr>
        <p:txBody>
          <a:bodyPr lIns="33671" tIns="33671" rIns="33671" bIns="33671"/>
          <a:lstStyle/>
          <a:p>
            <a:pPr defTabSz="914355" hangingPunct="0">
              <a:defRPr>
                <a:solidFill>
                  <a:srgbClr val="6D6E70"/>
                </a:solidFill>
                <a:latin typeface="Helvetica"/>
                <a:ea typeface="Helvetica"/>
                <a:cs typeface="Helvetica"/>
                <a:sym typeface="Helvetica"/>
              </a:defRPr>
            </a:pPr>
            <a:endParaRPr sz="788" kern="0" dirty="0">
              <a:solidFill>
                <a:srgbClr val="6D6E70"/>
              </a:solidFill>
              <a:ea typeface="Helvetica"/>
              <a:cs typeface="Helvetica"/>
              <a:sym typeface="Helvetica"/>
            </a:endParaRPr>
          </a:p>
        </p:txBody>
      </p:sp>
      <p:sp>
        <p:nvSpPr>
          <p:cNvPr id="5" name="Text Placeholder 28">
            <a:extLst>
              <a:ext uri="{FF2B5EF4-FFF2-40B4-BE49-F238E27FC236}">
                <a16:creationId xmlns:a16="http://schemas.microsoft.com/office/drawing/2014/main" id="{1E44A719-87F4-4E0A-8FDC-5989353F258D}"/>
              </a:ext>
            </a:extLst>
          </p:cNvPr>
          <p:cNvSpPr>
            <a:spLocks noGrp="1"/>
          </p:cNvSpPr>
          <p:nvPr>
            <p:ph type="body" sz="quarter" idx="20"/>
          </p:nvPr>
        </p:nvSpPr>
        <p:spPr>
          <a:xfrm>
            <a:off x="227176" y="4566805"/>
            <a:ext cx="1192050" cy="109852"/>
          </a:xfrm>
          <a:solidFill>
            <a:schemeClr val="bg2"/>
          </a:solidFill>
        </p:spPr>
        <p:txBody>
          <a:bodyPr tIns="0"/>
          <a:lstStyle>
            <a:lvl1pPr algn="l">
              <a:defRPr sz="750" b="1" cap="all" baseline="0">
                <a:solidFill>
                  <a:srgbClr val="0064FF"/>
                </a:solidFill>
              </a:defRPr>
            </a:lvl1pPr>
            <a:lvl2pPr marL="0" indent="0">
              <a:buNone/>
              <a:defRPr/>
            </a:lvl2pPr>
          </a:lstStyle>
          <a:p>
            <a:pPr lvl="0"/>
            <a:endParaRPr lang="en-US" dirty="0"/>
          </a:p>
        </p:txBody>
      </p:sp>
      <p:sp>
        <p:nvSpPr>
          <p:cNvPr id="6" name="Shape 617">
            <a:extLst>
              <a:ext uri="{FF2B5EF4-FFF2-40B4-BE49-F238E27FC236}">
                <a16:creationId xmlns:a16="http://schemas.microsoft.com/office/drawing/2014/main" id="{22F4049B-E6FC-412E-A16A-6E49AE8D9A2E}"/>
              </a:ext>
            </a:extLst>
          </p:cNvPr>
          <p:cNvSpPr/>
          <p:nvPr userDrawn="1"/>
        </p:nvSpPr>
        <p:spPr>
          <a:xfrm>
            <a:off x="353131" y="1227192"/>
            <a:ext cx="1207397" cy="124650"/>
          </a:xfrm>
          <a:prstGeom prst="rect">
            <a:avLst/>
          </a:prstGeom>
          <a:ln w="3175">
            <a:miter lim="400000"/>
          </a:ln>
          <a:extLst>
            <a:ext uri="{C572A759-6A51-4108-AA02-DFA0A04FC94B}">
              <ma14:wrappingTextBoxFlag xmlns:ma14="http://schemas.microsoft.com/office/mac/drawingml/2011/main" xmlns="" val="1"/>
            </a:ext>
          </a:extLst>
        </p:spPr>
        <p:txBody>
          <a:bodyPr lIns="0" tIns="0" rIns="0" bIns="0">
            <a:spAutoFit/>
          </a:bodyPr>
          <a:lstStyle>
            <a:lvl1pPr>
              <a:defRPr sz="1100">
                <a:solidFill>
                  <a:srgbClr val="FFFFFF"/>
                </a:solidFill>
                <a:latin typeface="Arial Black"/>
                <a:ea typeface="Arial Black"/>
                <a:cs typeface="Arial Black"/>
                <a:sym typeface="Arial Black"/>
              </a:defRPr>
            </a:lvl1pPr>
          </a:lstStyle>
          <a:p>
            <a:pPr defTabSz="914355" hangingPunct="0">
              <a:defRPr/>
            </a:pPr>
            <a:endParaRPr sz="810" kern="0" dirty="0"/>
          </a:p>
        </p:txBody>
      </p:sp>
      <p:sp>
        <p:nvSpPr>
          <p:cNvPr id="7" name="Text Placeholder 28">
            <a:extLst>
              <a:ext uri="{FF2B5EF4-FFF2-40B4-BE49-F238E27FC236}">
                <a16:creationId xmlns:a16="http://schemas.microsoft.com/office/drawing/2014/main" id="{683176FD-F3D2-4CF0-B08E-E0F225B2773B}"/>
              </a:ext>
            </a:extLst>
          </p:cNvPr>
          <p:cNvSpPr>
            <a:spLocks noGrp="1"/>
          </p:cNvSpPr>
          <p:nvPr>
            <p:ph type="body" sz="quarter" idx="14"/>
          </p:nvPr>
        </p:nvSpPr>
        <p:spPr>
          <a:xfrm>
            <a:off x="237178" y="1430095"/>
            <a:ext cx="1200782" cy="147358"/>
          </a:xfrm>
        </p:spPr>
        <p:txBody>
          <a:bodyPr tIns="0" anchor="t"/>
          <a:lstStyle>
            <a:lvl1pPr>
              <a:defRPr sz="1250" b="0">
                <a:solidFill>
                  <a:schemeClr val="tx1"/>
                </a:solidFill>
              </a:defRPr>
            </a:lvl1pPr>
            <a:lvl2pPr marL="0" indent="0">
              <a:buNone/>
              <a:defRPr/>
            </a:lvl2pPr>
          </a:lstStyle>
          <a:p>
            <a:pPr lvl="0"/>
            <a:endParaRPr lang="en-US" dirty="0"/>
          </a:p>
        </p:txBody>
      </p:sp>
      <p:sp>
        <p:nvSpPr>
          <p:cNvPr id="8" name="Text Placeholder 28">
            <a:extLst>
              <a:ext uri="{FF2B5EF4-FFF2-40B4-BE49-F238E27FC236}">
                <a16:creationId xmlns:a16="http://schemas.microsoft.com/office/drawing/2014/main" id="{97298C7D-68D4-4E20-932E-B8079926CB7C}"/>
              </a:ext>
            </a:extLst>
          </p:cNvPr>
          <p:cNvSpPr>
            <a:spLocks noGrp="1"/>
          </p:cNvSpPr>
          <p:nvPr>
            <p:ph type="body" sz="quarter" idx="23"/>
          </p:nvPr>
        </p:nvSpPr>
        <p:spPr>
          <a:xfrm>
            <a:off x="1701010" y="1430095"/>
            <a:ext cx="1206056" cy="147358"/>
          </a:xfrm>
        </p:spPr>
        <p:txBody>
          <a:bodyPr tIns="0" anchor="t"/>
          <a:lstStyle>
            <a:lvl1pPr>
              <a:defRPr sz="1250" b="0">
                <a:solidFill>
                  <a:schemeClr val="tx1"/>
                </a:solidFill>
              </a:defRPr>
            </a:lvl1pPr>
            <a:lvl2pPr marL="0" indent="0">
              <a:buNone/>
              <a:defRPr/>
            </a:lvl2pPr>
          </a:lstStyle>
          <a:p>
            <a:pPr lvl="0"/>
            <a:endParaRPr lang="en-US" dirty="0"/>
          </a:p>
        </p:txBody>
      </p:sp>
      <p:sp>
        <p:nvSpPr>
          <p:cNvPr id="9" name="Text Placeholder 28">
            <a:extLst>
              <a:ext uri="{FF2B5EF4-FFF2-40B4-BE49-F238E27FC236}">
                <a16:creationId xmlns:a16="http://schemas.microsoft.com/office/drawing/2014/main" id="{EE0040A9-1E78-49EA-8DC5-A476A9DF9C57}"/>
              </a:ext>
            </a:extLst>
          </p:cNvPr>
          <p:cNvSpPr>
            <a:spLocks noGrp="1"/>
          </p:cNvSpPr>
          <p:nvPr>
            <p:ph type="body" sz="quarter" idx="25"/>
          </p:nvPr>
        </p:nvSpPr>
        <p:spPr>
          <a:xfrm>
            <a:off x="3137461" y="1430095"/>
            <a:ext cx="1206056" cy="147358"/>
          </a:xfrm>
        </p:spPr>
        <p:txBody>
          <a:bodyPr tIns="0" anchor="t"/>
          <a:lstStyle>
            <a:lvl1pPr>
              <a:defRPr sz="1250" b="0">
                <a:solidFill>
                  <a:schemeClr val="tx1"/>
                </a:solidFill>
              </a:defRPr>
            </a:lvl1pPr>
            <a:lvl2pPr marL="0" indent="0">
              <a:buNone/>
              <a:defRPr/>
            </a:lvl2pPr>
          </a:lstStyle>
          <a:p>
            <a:pPr lvl="0"/>
            <a:endParaRPr lang="en-US" dirty="0"/>
          </a:p>
        </p:txBody>
      </p:sp>
      <p:sp>
        <p:nvSpPr>
          <p:cNvPr id="10" name="Text Placeholder 28">
            <a:extLst>
              <a:ext uri="{FF2B5EF4-FFF2-40B4-BE49-F238E27FC236}">
                <a16:creationId xmlns:a16="http://schemas.microsoft.com/office/drawing/2014/main" id="{BFB2CBA6-919B-4D58-9093-83F5C5BD0321}"/>
              </a:ext>
            </a:extLst>
          </p:cNvPr>
          <p:cNvSpPr>
            <a:spLocks noGrp="1"/>
          </p:cNvSpPr>
          <p:nvPr>
            <p:ph type="body" sz="quarter" idx="27"/>
          </p:nvPr>
        </p:nvSpPr>
        <p:spPr>
          <a:xfrm>
            <a:off x="4599854" y="1430095"/>
            <a:ext cx="1206056" cy="147358"/>
          </a:xfrm>
        </p:spPr>
        <p:txBody>
          <a:bodyPr tIns="0" anchor="t"/>
          <a:lstStyle>
            <a:lvl1pPr>
              <a:defRPr sz="1250" b="0">
                <a:solidFill>
                  <a:schemeClr val="tx1"/>
                </a:solidFill>
              </a:defRPr>
            </a:lvl1pPr>
            <a:lvl2pPr marL="0" indent="0">
              <a:buNone/>
              <a:defRPr/>
            </a:lvl2pPr>
          </a:lstStyle>
          <a:p>
            <a:pPr lvl="0"/>
            <a:endParaRPr lang="en-US" dirty="0"/>
          </a:p>
        </p:txBody>
      </p:sp>
      <p:sp>
        <p:nvSpPr>
          <p:cNvPr id="11" name="Text Placeholder 28">
            <a:extLst>
              <a:ext uri="{FF2B5EF4-FFF2-40B4-BE49-F238E27FC236}">
                <a16:creationId xmlns:a16="http://schemas.microsoft.com/office/drawing/2014/main" id="{98D9A4BD-4F7C-473F-893C-825B26C5D5D7}"/>
              </a:ext>
            </a:extLst>
          </p:cNvPr>
          <p:cNvSpPr>
            <a:spLocks noGrp="1"/>
          </p:cNvSpPr>
          <p:nvPr>
            <p:ph type="body" sz="quarter" idx="29"/>
          </p:nvPr>
        </p:nvSpPr>
        <p:spPr>
          <a:xfrm>
            <a:off x="6036304" y="1430095"/>
            <a:ext cx="1206056" cy="147358"/>
          </a:xfrm>
        </p:spPr>
        <p:txBody>
          <a:bodyPr tIns="0" anchor="t"/>
          <a:lstStyle>
            <a:lvl1pPr>
              <a:defRPr sz="1250" b="0">
                <a:solidFill>
                  <a:schemeClr val="tx1"/>
                </a:solidFill>
              </a:defRPr>
            </a:lvl1pPr>
            <a:lvl2pPr marL="0" indent="0">
              <a:buNone/>
              <a:defRPr/>
            </a:lvl2pPr>
          </a:lstStyle>
          <a:p>
            <a:pPr lvl="0"/>
            <a:endParaRPr lang="en-US" dirty="0"/>
          </a:p>
        </p:txBody>
      </p:sp>
      <p:sp>
        <p:nvSpPr>
          <p:cNvPr id="12" name="Text Placeholder 28">
            <a:extLst>
              <a:ext uri="{FF2B5EF4-FFF2-40B4-BE49-F238E27FC236}">
                <a16:creationId xmlns:a16="http://schemas.microsoft.com/office/drawing/2014/main" id="{405EA120-4033-4FC9-A6DE-C5038E4E5A07}"/>
              </a:ext>
            </a:extLst>
          </p:cNvPr>
          <p:cNvSpPr>
            <a:spLocks noGrp="1"/>
          </p:cNvSpPr>
          <p:nvPr>
            <p:ph type="body" sz="quarter" idx="31"/>
          </p:nvPr>
        </p:nvSpPr>
        <p:spPr>
          <a:xfrm>
            <a:off x="7479239" y="1430095"/>
            <a:ext cx="1206056" cy="147358"/>
          </a:xfrm>
        </p:spPr>
        <p:txBody>
          <a:bodyPr tIns="0" anchor="t"/>
          <a:lstStyle>
            <a:lvl1pPr>
              <a:defRPr sz="1250" b="0">
                <a:solidFill>
                  <a:schemeClr val="tx1"/>
                </a:solidFill>
              </a:defRPr>
            </a:lvl1pPr>
            <a:lvl2pPr marL="0" indent="0">
              <a:buNone/>
              <a:defRPr/>
            </a:lvl2pPr>
          </a:lstStyle>
          <a:p>
            <a:pPr lvl="0"/>
            <a:endParaRPr lang="en-US" dirty="0"/>
          </a:p>
        </p:txBody>
      </p:sp>
      <p:sp>
        <p:nvSpPr>
          <p:cNvPr id="13" name="Text Placeholder 56">
            <a:extLst>
              <a:ext uri="{FF2B5EF4-FFF2-40B4-BE49-F238E27FC236}">
                <a16:creationId xmlns:a16="http://schemas.microsoft.com/office/drawing/2014/main" id="{419B7400-3940-4503-AB5F-B58B0149F20A}"/>
              </a:ext>
            </a:extLst>
          </p:cNvPr>
          <p:cNvSpPr>
            <a:spLocks noGrp="1"/>
          </p:cNvSpPr>
          <p:nvPr>
            <p:ph type="body" sz="quarter" idx="33"/>
          </p:nvPr>
        </p:nvSpPr>
        <p:spPr>
          <a:xfrm>
            <a:off x="242857" y="2637908"/>
            <a:ext cx="1364629" cy="648743"/>
          </a:xfrm>
        </p:spPr>
        <p:txBody>
          <a:bodyPr tIns="0"/>
          <a:lstStyle>
            <a:lvl1pPr marL="168275" indent="-168275">
              <a:lnSpc>
                <a:spcPct val="110000"/>
              </a:lnSpc>
              <a:spcBef>
                <a:spcPts val="0"/>
              </a:spcBef>
              <a:buClr>
                <a:schemeClr val="tx1"/>
              </a:buClr>
              <a:buFont typeface="Wingdings" panose="05000000000000000000" pitchFamily="2" charset="2"/>
              <a:buChar char="§"/>
              <a:defRPr sz="750"/>
            </a:lvl1pPr>
          </a:lstStyle>
          <a:p>
            <a:pPr lvl="0"/>
            <a:r>
              <a:rPr lang="en-US" dirty="0"/>
              <a:t>Edit Master text styles</a:t>
            </a:r>
          </a:p>
        </p:txBody>
      </p:sp>
      <p:sp>
        <p:nvSpPr>
          <p:cNvPr id="14" name="Text Placeholder 28">
            <a:extLst>
              <a:ext uri="{FF2B5EF4-FFF2-40B4-BE49-F238E27FC236}">
                <a16:creationId xmlns:a16="http://schemas.microsoft.com/office/drawing/2014/main" id="{AD5378BC-B819-4A31-A52F-920DF94AA1E4}"/>
              </a:ext>
            </a:extLst>
          </p:cNvPr>
          <p:cNvSpPr>
            <a:spLocks noGrp="1"/>
          </p:cNvSpPr>
          <p:nvPr>
            <p:ph type="body" sz="quarter" idx="34"/>
          </p:nvPr>
        </p:nvSpPr>
        <p:spPr>
          <a:xfrm>
            <a:off x="240709" y="2282478"/>
            <a:ext cx="1362594" cy="148364"/>
          </a:xfrm>
        </p:spPr>
        <p:txBody>
          <a:bodyPr tIns="0"/>
          <a:lstStyle>
            <a:lvl1pPr>
              <a:defRPr sz="750" b="0">
                <a:solidFill>
                  <a:srgbClr val="1D1D1D"/>
                </a:solidFill>
              </a:defRPr>
            </a:lvl1pPr>
            <a:lvl2pPr marL="0" indent="0">
              <a:buNone/>
              <a:defRPr/>
            </a:lvl2pPr>
          </a:lstStyle>
          <a:p>
            <a:pPr lvl="0"/>
            <a:endParaRPr lang="en-US" dirty="0"/>
          </a:p>
        </p:txBody>
      </p:sp>
      <p:sp>
        <p:nvSpPr>
          <p:cNvPr id="15" name="Text Placeholder 56">
            <a:extLst>
              <a:ext uri="{FF2B5EF4-FFF2-40B4-BE49-F238E27FC236}">
                <a16:creationId xmlns:a16="http://schemas.microsoft.com/office/drawing/2014/main" id="{E74B07B2-56A1-4F9D-B1B4-8388D6E4A0CB}"/>
              </a:ext>
            </a:extLst>
          </p:cNvPr>
          <p:cNvSpPr>
            <a:spLocks noGrp="1"/>
          </p:cNvSpPr>
          <p:nvPr>
            <p:ph type="body" sz="quarter" idx="35"/>
          </p:nvPr>
        </p:nvSpPr>
        <p:spPr>
          <a:xfrm>
            <a:off x="1685590" y="2634665"/>
            <a:ext cx="1371600" cy="648743"/>
          </a:xfrm>
        </p:spPr>
        <p:txBody>
          <a:bodyPr tIns="0"/>
          <a:lstStyle>
            <a:lvl1pPr marL="168275" indent="-168275">
              <a:lnSpc>
                <a:spcPct val="110000"/>
              </a:lnSpc>
              <a:spcBef>
                <a:spcPts val="0"/>
              </a:spcBef>
              <a:buClr>
                <a:schemeClr val="tx1"/>
              </a:buClr>
              <a:buFont typeface="Wingdings" panose="05000000000000000000" pitchFamily="2" charset="2"/>
              <a:buChar char="§"/>
              <a:defRPr sz="750"/>
            </a:lvl1pPr>
          </a:lstStyle>
          <a:p>
            <a:pPr lvl="0"/>
            <a:r>
              <a:rPr lang="en-US" dirty="0"/>
              <a:t>Edit Master text styles</a:t>
            </a:r>
          </a:p>
        </p:txBody>
      </p:sp>
      <p:sp>
        <p:nvSpPr>
          <p:cNvPr id="16" name="Text Placeholder 28">
            <a:extLst>
              <a:ext uri="{FF2B5EF4-FFF2-40B4-BE49-F238E27FC236}">
                <a16:creationId xmlns:a16="http://schemas.microsoft.com/office/drawing/2014/main" id="{4B0493E5-6275-4311-8AD5-44B1E97BA39F}"/>
              </a:ext>
            </a:extLst>
          </p:cNvPr>
          <p:cNvSpPr>
            <a:spLocks noGrp="1"/>
          </p:cNvSpPr>
          <p:nvPr>
            <p:ph type="body" sz="quarter" idx="36"/>
          </p:nvPr>
        </p:nvSpPr>
        <p:spPr>
          <a:xfrm>
            <a:off x="1685616" y="2279235"/>
            <a:ext cx="1369554" cy="148364"/>
          </a:xfrm>
        </p:spPr>
        <p:txBody>
          <a:bodyPr tIns="0"/>
          <a:lstStyle>
            <a:lvl1pPr>
              <a:defRPr sz="750" b="0">
                <a:solidFill>
                  <a:srgbClr val="1D1D1D"/>
                </a:solidFill>
              </a:defRPr>
            </a:lvl1pPr>
            <a:lvl2pPr marL="0" indent="0">
              <a:buNone/>
              <a:defRPr/>
            </a:lvl2pPr>
          </a:lstStyle>
          <a:p>
            <a:pPr lvl="0"/>
            <a:endParaRPr lang="en-US" dirty="0"/>
          </a:p>
        </p:txBody>
      </p:sp>
      <p:sp>
        <p:nvSpPr>
          <p:cNvPr id="17" name="Text Placeholder 56">
            <a:extLst>
              <a:ext uri="{FF2B5EF4-FFF2-40B4-BE49-F238E27FC236}">
                <a16:creationId xmlns:a16="http://schemas.microsoft.com/office/drawing/2014/main" id="{CEBCE3D4-B1C6-4B3B-A10E-24DEF7E6E392}"/>
              </a:ext>
            </a:extLst>
          </p:cNvPr>
          <p:cNvSpPr>
            <a:spLocks noGrp="1"/>
          </p:cNvSpPr>
          <p:nvPr>
            <p:ph type="body" sz="quarter" idx="37"/>
          </p:nvPr>
        </p:nvSpPr>
        <p:spPr>
          <a:xfrm>
            <a:off x="3135295" y="2637913"/>
            <a:ext cx="1371600" cy="648743"/>
          </a:xfrm>
        </p:spPr>
        <p:txBody>
          <a:bodyPr tIns="0"/>
          <a:lstStyle>
            <a:lvl1pPr marL="168275" indent="-168275">
              <a:lnSpc>
                <a:spcPct val="110000"/>
              </a:lnSpc>
              <a:spcBef>
                <a:spcPts val="0"/>
              </a:spcBef>
              <a:buClr>
                <a:schemeClr val="tx1"/>
              </a:buClr>
              <a:buFont typeface="Wingdings" panose="05000000000000000000" pitchFamily="2" charset="2"/>
              <a:buChar char="§"/>
              <a:defRPr sz="750"/>
            </a:lvl1pPr>
          </a:lstStyle>
          <a:p>
            <a:pPr lvl="0"/>
            <a:r>
              <a:rPr lang="en-US" dirty="0"/>
              <a:t>Edit Master text styles</a:t>
            </a:r>
          </a:p>
        </p:txBody>
      </p:sp>
      <p:sp>
        <p:nvSpPr>
          <p:cNvPr id="18" name="Text Placeholder 28">
            <a:extLst>
              <a:ext uri="{FF2B5EF4-FFF2-40B4-BE49-F238E27FC236}">
                <a16:creationId xmlns:a16="http://schemas.microsoft.com/office/drawing/2014/main" id="{F0E84E84-0538-4443-8033-6C53F7C37252}"/>
              </a:ext>
            </a:extLst>
          </p:cNvPr>
          <p:cNvSpPr>
            <a:spLocks noGrp="1"/>
          </p:cNvSpPr>
          <p:nvPr>
            <p:ph type="body" sz="quarter" idx="38"/>
          </p:nvPr>
        </p:nvSpPr>
        <p:spPr>
          <a:xfrm>
            <a:off x="3135305" y="2282483"/>
            <a:ext cx="1369554" cy="148364"/>
          </a:xfrm>
        </p:spPr>
        <p:txBody>
          <a:bodyPr tIns="0"/>
          <a:lstStyle>
            <a:lvl1pPr>
              <a:defRPr sz="750" b="0">
                <a:solidFill>
                  <a:srgbClr val="1D1D1D"/>
                </a:solidFill>
              </a:defRPr>
            </a:lvl1pPr>
            <a:lvl2pPr marL="0" indent="0">
              <a:buNone/>
              <a:defRPr/>
            </a:lvl2pPr>
          </a:lstStyle>
          <a:p>
            <a:pPr lvl="0"/>
            <a:endParaRPr lang="en-US" dirty="0"/>
          </a:p>
        </p:txBody>
      </p:sp>
      <p:sp>
        <p:nvSpPr>
          <p:cNvPr id="19" name="Text Placeholder 56">
            <a:extLst>
              <a:ext uri="{FF2B5EF4-FFF2-40B4-BE49-F238E27FC236}">
                <a16:creationId xmlns:a16="http://schemas.microsoft.com/office/drawing/2014/main" id="{5B297BEC-5DF2-45EC-A00F-F58FBACCCD55}"/>
              </a:ext>
            </a:extLst>
          </p:cNvPr>
          <p:cNvSpPr>
            <a:spLocks noGrp="1"/>
          </p:cNvSpPr>
          <p:nvPr>
            <p:ph type="body" sz="quarter" idx="39"/>
          </p:nvPr>
        </p:nvSpPr>
        <p:spPr>
          <a:xfrm>
            <a:off x="4581756" y="2634670"/>
            <a:ext cx="1374844" cy="648743"/>
          </a:xfrm>
        </p:spPr>
        <p:txBody>
          <a:bodyPr tIns="0"/>
          <a:lstStyle>
            <a:lvl1pPr marL="168275" indent="-168275">
              <a:lnSpc>
                <a:spcPct val="110000"/>
              </a:lnSpc>
              <a:spcBef>
                <a:spcPts val="0"/>
              </a:spcBef>
              <a:buClr>
                <a:schemeClr val="tx1"/>
              </a:buClr>
              <a:buFont typeface="Wingdings" panose="05000000000000000000" pitchFamily="2" charset="2"/>
              <a:buChar char="§"/>
              <a:defRPr sz="750"/>
            </a:lvl1pPr>
          </a:lstStyle>
          <a:p>
            <a:pPr lvl="0"/>
            <a:r>
              <a:rPr lang="en-US" dirty="0"/>
              <a:t>Edit Master text styles</a:t>
            </a:r>
          </a:p>
        </p:txBody>
      </p:sp>
      <p:sp>
        <p:nvSpPr>
          <p:cNvPr id="20" name="Text Placeholder 28">
            <a:extLst>
              <a:ext uri="{FF2B5EF4-FFF2-40B4-BE49-F238E27FC236}">
                <a16:creationId xmlns:a16="http://schemas.microsoft.com/office/drawing/2014/main" id="{BAAFA79B-8584-4196-8D29-6CC58AC20ADB}"/>
              </a:ext>
            </a:extLst>
          </p:cNvPr>
          <p:cNvSpPr>
            <a:spLocks noGrp="1"/>
          </p:cNvSpPr>
          <p:nvPr>
            <p:ph type="body" sz="quarter" idx="40"/>
          </p:nvPr>
        </p:nvSpPr>
        <p:spPr>
          <a:xfrm>
            <a:off x="4581781" y="2279240"/>
            <a:ext cx="1372793" cy="148364"/>
          </a:xfrm>
        </p:spPr>
        <p:txBody>
          <a:bodyPr tIns="0"/>
          <a:lstStyle>
            <a:lvl1pPr>
              <a:defRPr sz="750" b="0">
                <a:solidFill>
                  <a:srgbClr val="1D1D1D"/>
                </a:solidFill>
              </a:defRPr>
            </a:lvl1pPr>
            <a:lvl2pPr marL="0" indent="0">
              <a:buNone/>
              <a:defRPr/>
            </a:lvl2pPr>
          </a:lstStyle>
          <a:p>
            <a:pPr lvl="0"/>
            <a:endParaRPr lang="en-US" dirty="0"/>
          </a:p>
        </p:txBody>
      </p:sp>
      <p:sp>
        <p:nvSpPr>
          <p:cNvPr id="21" name="Text Placeholder 56">
            <a:extLst>
              <a:ext uri="{FF2B5EF4-FFF2-40B4-BE49-F238E27FC236}">
                <a16:creationId xmlns:a16="http://schemas.microsoft.com/office/drawing/2014/main" id="{999EEEF0-3957-427F-BADF-4196C7F91295}"/>
              </a:ext>
            </a:extLst>
          </p:cNvPr>
          <p:cNvSpPr>
            <a:spLocks noGrp="1"/>
          </p:cNvSpPr>
          <p:nvPr>
            <p:ph type="body" sz="quarter" idx="41"/>
          </p:nvPr>
        </p:nvSpPr>
        <p:spPr>
          <a:xfrm>
            <a:off x="6031461" y="2637918"/>
            <a:ext cx="1374844" cy="648743"/>
          </a:xfrm>
        </p:spPr>
        <p:txBody>
          <a:bodyPr tIns="0"/>
          <a:lstStyle>
            <a:lvl1pPr marL="168275" indent="-168275">
              <a:lnSpc>
                <a:spcPct val="110000"/>
              </a:lnSpc>
              <a:spcBef>
                <a:spcPts val="0"/>
              </a:spcBef>
              <a:buClr>
                <a:schemeClr val="tx1"/>
              </a:buClr>
              <a:buFont typeface="Wingdings" panose="05000000000000000000" pitchFamily="2" charset="2"/>
              <a:buChar char="§"/>
              <a:defRPr sz="750"/>
            </a:lvl1pPr>
          </a:lstStyle>
          <a:p>
            <a:pPr lvl="0"/>
            <a:r>
              <a:rPr lang="en-US" dirty="0"/>
              <a:t>Edit Master text styles</a:t>
            </a:r>
          </a:p>
        </p:txBody>
      </p:sp>
      <p:sp>
        <p:nvSpPr>
          <p:cNvPr id="22" name="Text Placeholder 28">
            <a:extLst>
              <a:ext uri="{FF2B5EF4-FFF2-40B4-BE49-F238E27FC236}">
                <a16:creationId xmlns:a16="http://schemas.microsoft.com/office/drawing/2014/main" id="{23FA5D13-C542-444D-9ECD-E0B4129A1F5B}"/>
              </a:ext>
            </a:extLst>
          </p:cNvPr>
          <p:cNvSpPr>
            <a:spLocks noGrp="1"/>
          </p:cNvSpPr>
          <p:nvPr>
            <p:ph type="body" sz="quarter" idx="42"/>
          </p:nvPr>
        </p:nvSpPr>
        <p:spPr>
          <a:xfrm>
            <a:off x="6031469" y="2282488"/>
            <a:ext cx="1372793" cy="148364"/>
          </a:xfrm>
        </p:spPr>
        <p:txBody>
          <a:bodyPr tIns="0"/>
          <a:lstStyle>
            <a:lvl1pPr>
              <a:defRPr sz="750" b="0">
                <a:solidFill>
                  <a:srgbClr val="1D1D1D"/>
                </a:solidFill>
              </a:defRPr>
            </a:lvl1pPr>
            <a:lvl2pPr marL="0" indent="0">
              <a:buNone/>
              <a:defRPr/>
            </a:lvl2pPr>
          </a:lstStyle>
          <a:p>
            <a:pPr lvl="0"/>
            <a:endParaRPr lang="en-US" dirty="0"/>
          </a:p>
        </p:txBody>
      </p:sp>
      <p:sp>
        <p:nvSpPr>
          <p:cNvPr id="23" name="Text Placeholder 56">
            <a:extLst>
              <a:ext uri="{FF2B5EF4-FFF2-40B4-BE49-F238E27FC236}">
                <a16:creationId xmlns:a16="http://schemas.microsoft.com/office/drawing/2014/main" id="{943A0614-A635-4995-8226-FCE9D99D2A29}"/>
              </a:ext>
            </a:extLst>
          </p:cNvPr>
          <p:cNvSpPr>
            <a:spLocks noGrp="1"/>
          </p:cNvSpPr>
          <p:nvPr>
            <p:ph type="body" sz="quarter" idx="43"/>
          </p:nvPr>
        </p:nvSpPr>
        <p:spPr>
          <a:xfrm>
            <a:off x="7487656" y="2634675"/>
            <a:ext cx="1368354" cy="648743"/>
          </a:xfrm>
        </p:spPr>
        <p:txBody>
          <a:bodyPr tIns="0"/>
          <a:lstStyle>
            <a:lvl1pPr marL="168275" indent="-168275">
              <a:lnSpc>
                <a:spcPct val="110000"/>
              </a:lnSpc>
              <a:spcBef>
                <a:spcPts val="0"/>
              </a:spcBef>
              <a:buClr>
                <a:schemeClr val="tx1"/>
              </a:buClr>
              <a:buFont typeface="Wingdings" panose="05000000000000000000" pitchFamily="2" charset="2"/>
              <a:buChar char="§"/>
              <a:defRPr sz="750"/>
            </a:lvl1pPr>
          </a:lstStyle>
          <a:p>
            <a:pPr lvl="0"/>
            <a:r>
              <a:rPr lang="en-US" dirty="0"/>
              <a:t>Edit Master text styles</a:t>
            </a:r>
          </a:p>
        </p:txBody>
      </p:sp>
      <p:sp>
        <p:nvSpPr>
          <p:cNvPr id="24" name="Text Placeholder 28">
            <a:extLst>
              <a:ext uri="{FF2B5EF4-FFF2-40B4-BE49-F238E27FC236}">
                <a16:creationId xmlns:a16="http://schemas.microsoft.com/office/drawing/2014/main" id="{4A3C5F25-A72E-4A10-8963-97A4B937C0CE}"/>
              </a:ext>
            </a:extLst>
          </p:cNvPr>
          <p:cNvSpPr>
            <a:spLocks noGrp="1"/>
          </p:cNvSpPr>
          <p:nvPr>
            <p:ph type="body" sz="quarter" idx="44"/>
          </p:nvPr>
        </p:nvSpPr>
        <p:spPr>
          <a:xfrm>
            <a:off x="7487652" y="2279245"/>
            <a:ext cx="1366313" cy="148364"/>
          </a:xfrm>
        </p:spPr>
        <p:txBody>
          <a:bodyPr tIns="0"/>
          <a:lstStyle>
            <a:lvl1pPr>
              <a:defRPr sz="750" b="0">
                <a:solidFill>
                  <a:srgbClr val="1D1D1D"/>
                </a:solidFill>
              </a:defRPr>
            </a:lvl1pPr>
            <a:lvl2pPr marL="0" indent="0">
              <a:buNone/>
              <a:defRPr/>
            </a:lvl2pPr>
          </a:lstStyle>
          <a:p>
            <a:pPr lvl="0"/>
            <a:endParaRPr lang="en-US" dirty="0"/>
          </a:p>
        </p:txBody>
      </p:sp>
      <p:sp>
        <p:nvSpPr>
          <p:cNvPr id="25" name="Text Placeholder 56">
            <a:extLst>
              <a:ext uri="{FF2B5EF4-FFF2-40B4-BE49-F238E27FC236}">
                <a16:creationId xmlns:a16="http://schemas.microsoft.com/office/drawing/2014/main" id="{81147F6F-7953-4E12-8FE0-2BE9866FA4D6}"/>
              </a:ext>
            </a:extLst>
          </p:cNvPr>
          <p:cNvSpPr>
            <a:spLocks noGrp="1"/>
          </p:cNvSpPr>
          <p:nvPr>
            <p:ph type="body" sz="quarter" idx="45"/>
          </p:nvPr>
        </p:nvSpPr>
        <p:spPr>
          <a:xfrm>
            <a:off x="246102" y="3895280"/>
            <a:ext cx="1364629" cy="648743"/>
          </a:xfrm>
        </p:spPr>
        <p:txBody>
          <a:bodyPr tIns="0"/>
          <a:lstStyle>
            <a:lvl1pPr marL="168275" indent="-168275">
              <a:lnSpc>
                <a:spcPct val="110000"/>
              </a:lnSpc>
              <a:spcBef>
                <a:spcPts val="0"/>
              </a:spcBef>
              <a:buClr>
                <a:schemeClr val="tx1"/>
              </a:buClr>
              <a:buFont typeface="Wingdings" panose="05000000000000000000" pitchFamily="2" charset="2"/>
              <a:buChar char="§"/>
              <a:defRPr sz="750"/>
            </a:lvl1pPr>
          </a:lstStyle>
          <a:p>
            <a:pPr lvl="0"/>
            <a:r>
              <a:rPr lang="en-US" dirty="0"/>
              <a:t>Edit Master text styles</a:t>
            </a:r>
          </a:p>
        </p:txBody>
      </p:sp>
      <p:sp>
        <p:nvSpPr>
          <p:cNvPr id="26" name="Text Placeholder 28">
            <a:extLst>
              <a:ext uri="{FF2B5EF4-FFF2-40B4-BE49-F238E27FC236}">
                <a16:creationId xmlns:a16="http://schemas.microsoft.com/office/drawing/2014/main" id="{607B38FD-9372-485A-A79A-58850FEF77B1}"/>
              </a:ext>
            </a:extLst>
          </p:cNvPr>
          <p:cNvSpPr>
            <a:spLocks noGrp="1"/>
          </p:cNvSpPr>
          <p:nvPr>
            <p:ph type="body" sz="quarter" idx="46"/>
          </p:nvPr>
        </p:nvSpPr>
        <p:spPr>
          <a:xfrm>
            <a:off x="243954" y="3539849"/>
            <a:ext cx="1362594" cy="148364"/>
          </a:xfrm>
        </p:spPr>
        <p:txBody>
          <a:bodyPr tIns="0"/>
          <a:lstStyle>
            <a:lvl1pPr>
              <a:defRPr sz="750" b="0">
                <a:solidFill>
                  <a:srgbClr val="1D1D1D"/>
                </a:solidFill>
              </a:defRPr>
            </a:lvl1pPr>
            <a:lvl2pPr marL="0" indent="0">
              <a:buNone/>
              <a:defRPr/>
            </a:lvl2pPr>
          </a:lstStyle>
          <a:p>
            <a:pPr lvl="0"/>
            <a:endParaRPr lang="en-US" dirty="0"/>
          </a:p>
        </p:txBody>
      </p:sp>
      <p:sp>
        <p:nvSpPr>
          <p:cNvPr id="27" name="Text Placeholder 56">
            <a:extLst>
              <a:ext uri="{FF2B5EF4-FFF2-40B4-BE49-F238E27FC236}">
                <a16:creationId xmlns:a16="http://schemas.microsoft.com/office/drawing/2014/main" id="{1F5B372C-9F1C-4910-888C-70EA3F970E7A}"/>
              </a:ext>
            </a:extLst>
          </p:cNvPr>
          <p:cNvSpPr>
            <a:spLocks noGrp="1"/>
          </p:cNvSpPr>
          <p:nvPr>
            <p:ph type="body" sz="quarter" idx="47"/>
          </p:nvPr>
        </p:nvSpPr>
        <p:spPr>
          <a:xfrm>
            <a:off x="1688835" y="3892037"/>
            <a:ext cx="1371600" cy="648743"/>
          </a:xfrm>
        </p:spPr>
        <p:txBody>
          <a:bodyPr tIns="0"/>
          <a:lstStyle>
            <a:lvl1pPr marL="168275" indent="-168275">
              <a:lnSpc>
                <a:spcPct val="110000"/>
              </a:lnSpc>
              <a:spcBef>
                <a:spcPts val="0"/>
              </a:spcBef>
              <a:buClr>
                <a:schemeClr val="tx1"/>
              </a:buClr>
              <a:buFont typeface="Wingdings" panose="05000000000000000000" pitchFamily="2" charset="2"/>
              <a:buChar char="§"/>
              <a:defRPr sz="750"/>
            </a:lvl1pPr>
          </a:lstStyle>
          <a:p>
            <a:pPr lvl="0"/>
            <a:r>
              <a:rPr lang="en-US" dirty="0"/>
              <a:t>Edit Master text styles</a:t>
            </a:r>
          </a:p>
        </p:txBody>
      </p:sp>
      <p:sp>
        <p:nvSpPr>
          <p:cNvPr id="28" name="Text Placeholder 28">
            <a:extLst>
              <a:ext uri="{FF2B5EF4-FFF2-40B4-BE49-F238E27FC236}">
                <a16:creationId xmlns:a16="http://schemas.microsoft.com/office/drawing/2014/main" id="{9D8FD607-FF65-4257-868B-018F56A129C7}"/>
              </a:ext>
            </a:extLst>
          </p:cNvPr>
          <p:cNvSpPr>
            <a:spLocks noGrp="1"/>
          </p:cNvSpPr>
          <p:nvPr>
            <p:ph type="body" sz="quarter" idx="48"/>
          </p:nvPr>
        </p:nvSpPr>
        <p:spPr>
          <a:xfrm>
            <a:off x="1688861" y="3536606"/>
            <a:ext cx="1369554" cy="148364"/>
          </a:xfrm>
        </p:spPr>
        <p:txBody>
          <a:bodyPr tIns="0"/>
          <a:lstStyle>
            <a:lvl1pPr>
              <a:defRPr sz="750" b="0">
                <a:solidFill>
                  <a:srgbClr val="1D1D1D"/>
                </a:solidFill>
              </a:defRPr>
            </a:lvl1pPr>
            <a:lvl2pPr marL="0" indent="0">
              <a:buNone/>
              <a:defRPr/>
            </a:lvl2pPr>
          </a:lstStyle>
          <a:p>
            <a:pPr lvl="0"/>
            <a:endParaRPr lang="en-US" dirty="0"/>
          </a:p>
        </p:txBody>
      </p:sp>
      <p:sp>
        <p:nvSpPr>
          <p:cNvPr id="29" name="Text Placeholder 56">
            <a:extLst>
              <a:ext uri="{FF2B5EF4-FFF2-40B4-BE49-F238E27FC236}">
                <a16:creationId xmlns:a16="http://schemas.microsoft.com/office/drawing/2014/main" id="{BC67BC2F-D74D-405D-A6CC-0AE84EB15BC3}"/>
              </a:ext>
            </a:extLst>
          </p:cNvPr>
          <p:cNvSpPr>
            <a:spLocks noGrp="1"/>
          </p:cNvSpPr>
          <p:nvPr>
            <p:ph type="body" sz="quarter" idx="49"/>
          </p:nvPr>
        </p:nvSpPr>
        <p:spPr>
          <a:xfrm>
            <a:off x="3138540" y="3895285"/>
            <a:ext cx="1371600" cy="648743"/>
          </a:xfrm>
        </p:spPr>
        <p:txBody>
          <a:bodyPr tIns="0"/>
          <a:lstStyle>
            <a:lvl1pPr marL="168275" indent="-168275">
              <a:lnSpc>
                <a:spcPct val="110000"/>
              </a:lnSpc>
              <a:spcBef>
                <a:spcPts val="0"/>
              </a:spcBef>
              <a:buClr>
                <a:schemeClr val="tx1"/>
              </a:buClr>
              <a:buFont typeface="Wingdings" panose="05000000000000000000" pitchFamily="2" charset="2"/>
              <a:buChar char="§"/>
              <a:defRPr sz="750"/>
            </a:lvl1pPr>
          </a:lstStyle>
          <a:p>
            <a:pPr lvl="0"/>
            <a:r>
              <a:rPr lang="en-US" dirty="0"/>
              <a:t>Edit Master text styles</a:t>
            </a:r>
          </a:p>
        </p:txBody>
      </p:sp>
      <p:sp>
        <p:nvSpPr>
          <p:cNvPr id="30" name="Text Placeholder 28">
            <a:extLst>
              <a:ext uri="{FF2B5EF4-FFF2-40B4-BE49-F238E27FC236}">
                <a16:creationId xmlns:a16="http://schemas.microsoft.com/office/drawing/2014/main" id="{AC6CED0F-D7E0-4F50-BFE5-C1446BB5E097}"/>
              </a:ext>
            </a:extLst>
          </p:cNvPr>
          <p:cNvSpPr>
            <a:spLocks noGrp="1"/>
          </p:cNvSpPr>
          <p:nvPr>
            <p:ph type="body" sz="quarter" idx="50"/>
          </p:nvPr>
        </p:nvSpPr>
        <p:spPr>
          <a:xfrm>
            <a:off x="3138550" y="3539854"/>
            <a:ext cx="1369554" cy="148364"/>
          </a:xfrm>
        </p:spPr>
        <p:txBody>
          <a:bodyPr tIns="0"/>
          <a:lstStyle>
            <a:lvl1pPr>
              <a:defRPr sz="750" b="0">
                <a:solidFill>
                  <a:srgbClr val="1D1D1D"/>
                </a:solidFill>
              </a:defRPr>
            </a:lvl1pPr>
            <a:lvl2pPr marL="0" indent="0">
              <a:buNone/>
              <a:defRPr/>
            </a:lvl2pPr>
          </a:lstStyle>
          <a:p>
            <a:pPr lvl="0"/>
            <a:endParaRPr lang="en-US" dirty="0"/>
          </a:p>
        </p:txBody>
      </p:sp>
      <p:sp>
        <p:nvSpPr>
          <p:cNvPr id="31" name="Text Placeholder 56">
            <a:extLst>
              <a:ext uri="{FF2B5EF4-FFF2-40B4-BE49-F238E27FC236}">
                <a16:creationId xmlns:a16="http://schemas.microsoft.com/office/drawing/2014/main" id="{FC1D50F1-00BF-419F-BB0F-3571E5B78C51}"/>
              </a:ext>
            </a:extLst>
          </p:cNvPr>
          <p:cNvSpPr>
            <a:spLocks noGrp="1"/>
          </p:cNvSpPr>
          <p:nvPr>
            <p:ph type="body" sz="quarter" idx="51"/>
          </p:nvPr>
        </p:nvSpPr>
        <p:spPr>
          <a:xfrm>
            <a:off x="4585001" y="3892042"/>
            <a:ext cx="1374844" cy="648743"/>
          </a:xfrm>
        </p:spPr>
        <p:txBody>
          <a:bodyPr tIns="0"/>
          <a:lstStyle>
            <a:lvl1pPr marL="168275" indent="-168275">
              <a:lnSpc>
                <a:spcPct val="110000"/>
              </a:lnSpc>
              <a:spcBef>
                <a:spcPts val="0"/>
              </a:spcBef>
              <a:buClr>
                <a:schemeClr val="tx1"/>
              </a:buClr>
              <a:buFont typeface="Wingdings" panose="05000000000000000000" pitchFamily="2" charset="2"/>
              <a:buChar char="§"/>
              <a:defRPr sz="750"/>
            </a:lvl1pPr>
          </a:lstStyle>
          <a:p>
            <a:pPr lvl="0"/>
            <a:r>
              <a:rPr lang="en-US" dirty="0"/>
              <a:t>Edit Master text styles</a:t>
            </a:r>
          </a:p>
        </p:txBody>
      </p:sp>
      <p:sp>
        <p:nvSpPr>
          <p:cNvPr id="32" name="Text Placeholder 28">
            <a:extLst>
              <a:ext uri="{FF2B5EF4-FFF2-40B4-BE49-F238E27FC236}">
                <a16:creationId xmlns:a16="http://schemas.microsoft.com/office/drawing/2014/main" id="{0E9ABD15-802D-4288-B3A3-B07942FD4889}"/>
              </a:ext>
            </a:extLst>
          </p:cNvPr>
          <p:cNvSpPr>
            <a:spLocks noGrp="1"/>
          </p:cNvSpPr>
          <p:nvPr>
            <p:ph type="body" sz="quarter" idx="52"/>
          </p:nvPr>
        </p:nvSpPr>
        <p:spPr>
          <a:xfrm>
            <a:off x="4585026" y="3536611"/>
            <a:ext cx="1372793" cy="148364"/>
          </a:xfrm>
        </p:spPr>
        <p:txBody>
          <a:bodyPr tIns="0"/>
          <a:lstStyle>
            <a:lvl1pPr>
              <a:defRPr sz="750" b="0">
                <a:solidFill>
                  <a:srgbClr val="1D1D1D"/>
                </a:solidFill>
              </a:defRPr>
            </a:lvl1pPr>
            <a:lvl2pPr marL="0" indent="0">
              <a:buNone/>
              <a:defRPr/>
            </a:lvl2pPr>
          </a:lstStyle>
          <a:p>
            <a:pPr lvl="0"/>
            <a:endParaRPr lang="en-US" dirty="0"/>
          </a:p>
        </p:txBody>
      </p:sp>
      <p:sp>
        <p:nvSpPr>
          <p:cNvPr id="33" name="Text Placeholder 56">
            <a:extLst>
              <a:ext uri="{FF2B5EF4-FFF2-40B4-BE49-F238E27FC236}">
                <a16:creationId xmlns:a16="http://schemas.microsoft.com/office/drawing/2014/main" id="{27EAC98C-F534-4B51-A49F-73EFD6D3337F}"/>
              </a:ext>
            </a:extLst>
          </p:cNvPr>
          <p:cNvSpPr>
            <a:spLocks noGrp="1"/>
          </p:cNvSpPr>
          <p:nvPr>
            <p:ph type="body" sz="quarter" idx="53"/>
          </p:nvPr>
        </p:nvSpPr>
        <p:spPr>
          <a:xfrm>
            <a:off x="6034706" y="3895290"/>
            <a:ext cx="1374844" cy="648743"/>
          </a:xfrm>
        </p:spPr>
        <p:txBody>
          <a:bodyPr tIns="0"/>
          <a:lstStyle>
            <a:lvl1pPr marL="168275" indent="-168275">
              <a:lnSpc>
                <a:spcPct val="110000"/>
              </a:lnSpc>
              <a:spcBef>
                <a:spcPts val="0"/>
              </a:spcBef>
              <a:buClr>
                <a:schemeClr val="tx1"/>
              </a:buClr>
              <a:buFont typeface="Wingdings" panose="05000000000000000000" pitchFamily="2" charset="2"/>
              <a:buChar char="§"/>
              <a:defRPr sz="750"/>
            </a:lvl1pPr>
          </a:lstStyle>
          <a:p>
            <a:pPr lvl="0"/>
            <a:r>
              <a:rPr lang="en-US" dirty="0"/>
              <a:t>Edit Master text styles</a:t>
            </a:r>
          </a:p>
        </p:txBody>
      </p:sp>
      <p:sp>
        <p:nvSpPr>
          <p:cNvPr id="34" name="Text Placeholder 28">
            <a:extLst>
              <a:ext uri="{FF2B5EF4-FFF2-40B4-BE49-F238E27FC236}">
                <a16:creationId xmlns:a16="http://schemas.microsoft.com/office/drawing/2014/main" id="{08012EE0-A59A-4C9A-80AB-B4A22AE37046}"/>
              </a:ext>
            </a:extLst>
          </p:cNvPr>
          <p:cNvSpPr>
            <a:spLocks noGrp="1"/>
          </p:cNvSpPr>
          <p:nvPr>
            <p:ph type="body" sz="quarter" idx="54"/>
          </p:nvPr>
        </p:nvSpPr>
        <p:spPr>
          <a:xfrm>
            <a:off x="6034714" y="3539859"/>
            <a:ext cx="1372793" cy="148364"/>
          </a:xfrm>
        </p:spPr>
        <p:txBody>
          <a:bodyPr tIns="0"/>
          <a:lstStyle>
            <a:lvl1pPr>
              <a:defRPr sz="750" b="0">
                <a:solidFill>
                  <a:srgbClr val="1D1D1D"/>
                </a:solidFill>
              </a:defRPr>
            </a:lvl1pPr>
            <a:lvl2pPr marL="0" indent="0">
              <a:buNone/>
              <a:defRPr/>
            </a:lvl2pPr>
          </a:lstStyle>
          <a:p>
            <a:pPr lvl="0"/>
            <a:endParaRPr lang="en-US" dirty="0"/>
          </a:p>
        </p:txBody>
      </p:sp>
      <p:sp>
        <p:nvSpPr>
          <p:cNvPr id="35" name="Text Placeholder 56">
            <a:extLst>
              <a:ext uri="{FF2B5EF4-FFF2-40B4-BE49-F238E27FC236}">
                <a16:creationId xmlns:a16="http://schemas.microsoft.com/office/drawing/2014/main" id="{3F972504-B80F-4871-AF65-6794A76988DD}"/>
              </a:ext>
            </a:extLst>
          </p:cNvPr>
          <p:cNvSpPr>
            <a:spLocks noGrp="1"/>
          </p:cNvSpPr>
          <p:nvPr>
            <p:ph type="body" sz="quarter" idx="55"/>
          </p:nvPr>
        </p:nvSpPr>
        <p:spPr>
          <a:xfrm>
            <a:off x="7490901" y="3892047"/>
            <a:ext cx="1368354" cy="648743"/>
          </a:xfrm>
        </p:spPr>
        <p:txBody>
          <a:bodyPr tIns="0"/>
          <a:lstStyle>
            <a:lvl1pPr marL="168275" indent="-168275">
              <a:lnSpc>
                <a:spcPct val="110000"/>
              </a:lnSpc>
              <a:spcBef>
                <a:spcPts val="0"/>
              </a:spcBef>
              <a:buClr>
                <a:schemeClr val="tx1"/>
              </a:buClr>
              <a:buFont typeface="Wingdings" panose="05000000000000000000" pitchFamily="2" charset="2"/>
              <a:buChar char="§"/>
              <a:defRPr sz="750"/>
            </a:lvl1pPr>
          </a:lstStyle>
          <a:p>
            <a:pPr lvl="0"/>
            <a:r>
              <a:rPr lang="en-US" dirty="0"/>
              <a:t>Edit Master text styles</a:t>
            </a:r>
          </a:p>
        </p:txBody>
      </p:sp>
      <p:sp>
        <p:nvSpPr>
          <p:cNvPr id="36" name="Text Placeholder 28">
            <a:extLst>
              <a:ext uri="{FF2B5EF4-FFF2-40B4-BE49-F238E27FC236}">
                <a16:creationId xmlns:a16="http://schemas.microsoft.com/office/drawing/2014/main" id="{3C0C58FA-42CC-4C0A-B571-0A4473C87F61}"/>
              </a:ext>
            </a:extLst>
          </p:cNvPr>
          <p:cNvSpPr>
            <a:spLocks noGrp="1"/>
          </p:cNvSpPr>
          <p:nvPr>
            <p:ph type="body" sz="quarter" idx="56"/>
          </p:nvPr>
        </p:nvSpPr>
        <p:spPr>
          <a:xfrm>
            <a:off x="7490897" y="3536616"/>
            <a:ext cx="1366313" cy="148364"/>
          </a:xfrm>
        </p:spPr>
        <p:txBody>
          <a:bodyPr tIns="0"/>
          <a:lstStyle>
            <a:lvl1pPr>
              <a:defRPr sz="750" b="0">
                <a:solidFill>
                  <a:srgbClr val="1D1D1D"/>
                </a:solidFill>
              </a:defRPr>
            </a:lvl1pPr>
            <a:lvl2pPr marL="0" indent="0">
              <a:buNone/>
              <a:defRPr/>
            </a:lvl2pPr>
          </a:lstStyle>
          <a:p>
            <a:pPr lvl="0"/>
            <a:endParaRPr lang="en-US" dirty="0"/>
          </a:p>
        </p:txBody>
      </p:sp>
      <p:sp>
        <p:nvSpPr>
          <p:cNvPr id="37" name="Oval 36">
            <a:extLst>
              <a:ext uri="{FF2B5EF4-FFF2-40B4-BE49-F238E27FC236}">
                <a16:creationId xmlns:a16="http://schemas.microsoft.com/office/drawing/2014/main" id="{16FC7538-9E1C-4A85-BD2D-8CCC19BDEC92}"/>
              </a:ext>
            </a:extLst>
          </p:cNvPr>
          <p:cNvSpPr/>
          <p:nvPr userDrawn="1"/>
        </p:nvSpPr>
        <p:spPr>
          <a:xfrm>
            <a:off x="224834" y="1219778"/>
            <a:ext cx="143976" cy="144110"/>
          </a:xfrm>
          <a:prstGeom prst="ellipse">
            <a:avLst/>
          </a:prstGeom>
          <a:solidFill>
            <a:schemeClr val="tx1"/>
          </a:solidFill>
          <a:ln>
            <a:noFill/>
          </a:ln>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38" name="Oval 37">
            <a:extLst>
              <a:ext uri="{FF2B5EF4-FFF2-40B4-BE49-F238E27FC236}">
                <a16:creationId xmlns:a16="http://schemas.microsoft.com/office/drawing/2014/main" id="{71697CA5-DF2F-4A75-9CFB-1B3533CC2135}"/>
              </a:ext>
            </a:extLst>
          </p:cNvPr>
          <p:cNvSpPr/>
          <p:nvPr userDrawn="1"/>
        </p:nvSpPr>
        <p:spPr>
          <a:xfrm>
            <a:off x="1675398" y="1219778"/>
            <a:ext cx="143976" cy="144110"/>
          </a:xfrm>
          <a:prstGeom prst="ellipse">
            <a:avLst/>
          </a:prstGeom>
          <a:solidFill>
            <a:schemeClr val="tx1"/>
          </a:solidFill>
          <a:ln>
            <a:noFill/>
          </a:ln>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39" name="Oval 38">
            <a:extLst>
              <a:ext uri="{FF2B5EF4-FFF2-40B4-BE49-F238E27FC236}">
                <a16:creationId xmlns:a16="http://schemas.microsoft.com/office/drawing/2014/main" id="{BE026384-69F1-462E-93DE-2B65DE4E6082}"/>
              </a:ext>
            </a:extLst>
          </p:cNvPr>
          <p:cNvSpPr/>
          <p:nvPr userDrawn="1"/>
        </p:nvSpPr>
        <p:spPr>
          <a:xfrm>
            <a:off x="3125962" y="1219778"/>
            <a:ext cx="143976" cy="144110"/>
          </a:xfrm>
          <a:prstGeom prst="ellipse">
            <a:avLst/>
          </a:prstGeom>
          <a:solidFill>
            <a:schemeClr val="tx1"/>
          </a:solidFill>
          <a:ln>
            <a:noFill/>
          </a:ln>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40" name="Oval 39">
            <a:extLst>
              <a:ext uri="{FF2B5EF4-FFF2-40B4-BE49-F238E27FC236}">
                <a16:creationId xmlns:a16="http://schemas.microsoft.com/office/drawing/2014/main" id="{10378068-96B2-48C0-AC68-0C1D29CEEEF3}"/>
              </a:ext>
            </a:extLst>
          </p:cNvPr>
          <p:cNvSpPr/>
          <p:nvPr userDrawn="1"/>
        </p:nvSpPr>
        <p:spPr>
          <a:xfrm>
            <a:off x="4576526" y="1219778"/>
            <a:ext cx="143976" cy="144110"/>
          </a:xfrm>
          <a:prstGeom prst="ellipse">
            <a:avLst/>
          </a:prstGeom>
          <a:solidFill>
            <a:schemeClr val="tx1"/>
          </a:solidFill>
          <a:ln>
            <a:noFill/>
          </a:ln>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41" name="Oval 40">
            <a:extLst>
              <a:ext uri="{FF2B5EF4-FFF2-40B4-BE49-F238E27FC236}">
                <a16:creationId xmlns:a16="http://schemas.microsoft.com/office/drawing/2014/main" id="{EE80C6F0-96D9-44D5-A9F3-921C04D0E361}"/>
              </a:ext>
            </a:extLst>
          </p:cNvPr>
          <p:cNvSpPr/>
          <p:nvPr userDrawn="1"/>
        </p:nvSpPr>
        <p:spPr>
          <a:xfrm>
            <a:off x="6027090" y="1219778"/>
            <a:ext cx="143976" cy="144110"/>
          </a:xfrm>
          <a:prstGeom prst="ellipse">
            <a:avLst/>
          </a:prstGeom>
          <a:solidFill>
            <a:schemeClr val="tx1"/>
          </a:solidFill>
          <a:ln>
            <a:noFill/>
          </a:ln>
        </p:spPr>
        <p:txBody>
          <a:bodyPr wrap="square" lIns="0" tIns="0" rIns="0" bIns="0" rtlCol="0" anchor="ctr">
            <a:noAutofit/>
          </a:bodyPr>
          <a:lstStyle/>
          <a:p>
            <a:pPr algn="ctr"/>
            <a:endParaRPr lang="en-US" sz="1200" dirty="0">
              <a:solidFill>
                <a:srgbClr val="FFFFFF"/>
              </a:solidFill>
              <a:latin typeface="Arial"/>
              <a:cs typeface="Arial"/>
            </a:endParaRPr>
          </a:p>
        </p:txBody>
      </p:sp>
      <p:cxnSp>
        <p:nvCxnSpPr>
          <p:cNvPr id="42" name="Straight Connector 41">
            <a:extLst>
              <a:ext uri="{FF2B5EF4-FFF2-40B4-BE49-F238E27FC236}">
                <a16:creationId xmlns:a16="http://schemas.microsoft.com/office/drawing/2014/main" id="{6EED6F3E-EFC8-434A-95BE-9FB7AD7B0F7A}"/>
              </a:ext>
            </a:extLst>
          </p:cNvPr>
          <p:cNvCxnSpPr>
            <a:cxnSpLocks/>
            <a:stCxn id="37" idx="2"/>
            <a:endCxn id="44" idx="2"/>
          </p:cNvCxnSpPr>
          <p:nvPr userDrawn="1"/>
        </p:nvCxnSpPr>
        <p:spPr>
          <a:xfrm>
            <a:off x="224834" y="1291833"/>
            <a:ext cx="7252820" cy="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3" name="Shape 622">
            <a:extLst>
              <a:ext uri="{FF2B5EF4-FFF2-40B4-BE49-F238E27FC236}">
                <a16:creationId xmlns:a16="http://schemas.microsoft.com/office/drawing/2014/main" id="{F2A323FF-1E13-449E-AE80-4B3811FA33C8}"/>
              </a:ext>
            </a:extLst>
          </p:cNvPr>
          <p:cNvSpPr/>
          <p:nvPr userDrawn="1"/>
        </p:nvSpPr>
        <p:spPr>
          <a:xfrm>
            <a:off x="246102" y="2182051"/>
            <a:ext cx="8607862" cy="0"/>
          </a:xfrm>
          <a:prstGeom prst="line">
            <a:avLst/>
          </a:prstGeom>
          <a:ln>
            <a:solidFill>
              <a:srgbClr val="A6AAA9"/>
            </a:solidFill>
            <a:custDash>
              <a:ds d="200000" sp="200000"/>
            </a:custDash>
            <a:miter lim="400000"/>
            <a:headEnd type="none"/>
          </a:ln>
        </p:spPr>
        <p:txBody>
          <a:bodyPr lIns="33671" tIns="33671" rIns="33671" bIns="33671"/>
          <a:lstStyle/>
          <a:p>
            <a:pPr defTabSz="914355" hangingPunct="0">
              <a:defRPr>
                <a:solidFill>
                  <a:srgbClr val="6D6E70"/>
                </a:solidFill>
              </a:defRPr>
            </a:pPr>
            <a:endParaRPr sz="800" b="0" kern="0" dirty="0">
              <a:solidFill>
                <a:srgbClr val="6D6E70"/>
              </a:solidFill>
              <a:latin typeface="+mj-lt"/>
              <a:cs typeface="Helvetica"/>
              <a:sym typeface="Helvetica"/>
            </a:endParaRPr>
          </a:p>
        </p:txBody>
      </p:sp>
      <p:sp>
        <p:nvSpPr>
          <p:cNvPr id="44" name="Oval 43">
            <a:extLst>
              <a:ext uri="{FF2B5EF4-FFF2-40B4-BE49-F238E27FC236}">
                <a16:creationId xmlns:a16="http://schemas.microsoft.com/office/drawing/2014/main" id="{3536F199-63D8-41A7-ACFD-ECEAD25EB930}"/>
              </a:ext>
            </a:extLst>
          </p:cNvPr>
          <p:cNvSpPr/>
          <p:nvPr userDrawn="1"/>
        </p:nvSpPr>
        <p:spPr>
          <a:xfrm>
            <a:off x="7477654" y="1219778"/>
            <a:ext cx="143976" cy="144110"/>
          </a:xfrm>
          <a:prstGeom prst="ellipse">
            <a:avLst/>
          </a:prstGeom>
          <a:solidFill>
            <a:schemeClr val="tx1"/>
          </a:solidFill>
          <a:ln>
            <a:noFill/>
          </a:ln>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45" name="Text Placeholder 28">
            <a:extLst>
              <a:ext uri="{FF2B5EF4-FFF2-40B4-BE49-F238E27FC236}">
                <a16:creationId xmlns:a16="http://schemas.microsoft.com/office/drawing/2014/main" id="{91A034F5-814D-45D2-8327-A59AFDB12F5B}"/>
              </a:ext>
            </a:extLst>
          </p:cNvPr>
          <p:cNvSpPr>
            <a:spLocks noGrp="1"/>
          </p:cNvSpPr>
          <p:nvPr>
            <p:ph type="body" sz="quarter" idx="15"/>
          </p:nvPr>
        </p:nvSpPr>
        <p:spPr>
          <a:xfrm>
            <a:off x="240709" y="2127033"/>
            <a:ext cx="1005840" cy="119137"/>
          </a:xfrm>
          <a:solidFill>
            <a:schemeClr val="bg2"/>
          </a:solidFill>
          <a:ln>
            <a:noFill/>
          </a:ln>
        </p:spPr>
        <p:txBody>
          <a:bodyPr tIns="0"/>
          <a:lstStyle>
            <a:lvl1pPr algn="l">
              <a:defRPr sz="750" b="1" cap="all" baseline="0">
                <a:solidFill>
                  <a:schemeClr val="tx2">
                    <a:lumMod val="50000"/>
                  </a:schemeClr>
                </a:solidFill>
              </a:defRPr>
            </a:lvl1pPr>
            <a:lvl2pPr marL="0" indent="0">
              <a:buNone/>
              <a:defRPr/>
            </a:lvl2pPr>
          </a:lstStyle>
          <a:p>
            <a:pPr lvl="0"/>
            <a:endParaRPr lang="en-US" dirty="0"/>
          </a:p>
        </p:txBody>
      </p:sp>
      <p:sp>
        <p:nvSpPr>
          <p:cNvPr id="46" name="Shape 622">
            <a:extLst>
              <a:ext uri="{FF2B5EF4-FFF2-40B4-BE49-F238E27FC236}">
                <a16:creationId xmlns:a16="http://schemas.microsoft.com/office/drawing/2014/main" id="{A1C9803A-9D3B-4509-8200-196FB21CAEDF}"/>
              </a:ext>
            </a:extLst>
          </p:cNvPr>
          <p:cNvSpPr/>
          <p:nvPr userDrawn="1"/>
        </p:nvSpPr>
        <p:spPr>
          <a:xfrm>
            <a:off x="246101" y="3431365"/>
            <a:ext cx="8607863" cy="0"/>
          </a:xfrm>
          <a:prstGeom prst="line">
            <a:avLst/>
          </a:prstGeom>
          <a:ln>
            <a:solidFill>
              <a:srgbClr val="A6AAA9"/>
            </a:solidFill>
            <a:custDash>
              <a:ds d="200000" sp="200000"/>
            </a:custDash>
            <a:miter lim="400000"/>
            <a:headEnd type="none"/>
          </a:ln>
        </p:spPr>
        <p:txBody>
          <a:bodyPr lIns="33671" tIns="33671" rIns="33671" bIns="33671"/>
          <a:lstStyle/>
          <a:p>
            <a:pPr defTabSz="914355" hangingPunct="0">
              <a:defRPr>
                <a:solidFill>
                  <a:srgbClr val="6D6E70"/>
                </a:solidFill>
              </a:defRPr>
            </a:pPr>
            <a:endParaRPr sz="800" kern="0" dirty="0">
              <a:solidFill>
                <a:srgbClr val="6D6E70"/>
              </a:solidFill>
              <a:latin typeface="+mj-lt"/>
              <a:cs typeface="Helvetica"/>
              <a:sym typeface="Helvetica"/>
            </a:endParaRPr>
          </a:p>
        </p:txBody>
      </p:sp>
      <p:sp>
        <p:nvSpPr>
          <p:cNvPr id="47" name="Text Placeholder 28">
            <a:extLst>
              <a:ext uri="{FF2B5EF4-FFF2-40B4-BE49-F238E27FC236}">
                <a16:creationId xmlns:a16="http://schemas.microsoft.com/office/drawing/2014/main" id="{85B604FF-77FF-4500-92A4-8FF4C3B85822}"/>
              </a:ext>
            </a:extLst>
          </p:cNvPr>
          <p:cNvSpPr>
            <a:spLocks noGrp="1"/>
          </p:cNvSpPr>
          <p:nvPr>
            <p:ph type="body" sz="quarter" idx="21"/>
          </p:nvPr>
        </p:nvSpPr>
        <p:spPr>
          <a:xfrm>
            <a:off x="244321" y="3372226"/>
            <a:ext cx="1005840" cy="110037"/>
          </a:xfrm>
          <a:solidFill>
            <a:schemeClr val="bg2"/>
          </a:solidFill>
        </p:spPr>
        <p:txBody>
          <a:bodyPr tIns="0"/>
          <a:lstStyle>
            <a:lvl1pPr algn="l">
              <a:defRPr sz="750" b="1" cap="all" baseline="0">
                <a:solidFill>
                  <a:schemeClr val="tx2">
                    <a:lumMod val="50000"/>
                  </a:schemeClr>
                </a:solidFill>
              </a:defRPr>
            </a:lvl1pPr>
            <a:lvl2pPr marL="0" indent="0">
              <a:buNone/>
              <a:defRPr/>
            </a:lvl2pPr>
          </a:lstStyle>
          <a:p>
            <a:pPr lvl="0"/>
            <a:endParaRPr lang="en-US" dirty="0"/>
          </a:p>
        </p:txBody>
      </p:sp>
    </p:spTree>
    <p:extLst>
      <p:ext uri="{BB962C8B-B14F-4D97-AF65-F5344CB8AC3E}">
        <p14:creationId xmlns:p14="http://schemas.microsoft.com/office/powerpoint/2010/main" val="3315043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Click to edit Master title style</a:t>
            </a:r>
            <a:endParaRPr lang="ja-JP" altLang="en-US" dirty="0"/>
          </a:p>
        </p:txBody>
      </p:sp>
      <p:sp>
        <p:nvSpPr>
          <p:cNvPr id="6" name="Footer Placeholder 5"/>
          <p:cNvSpPr>
            <a:spLocks noGrp="1" noChangeArrowheads="1"/>
          </p:cNvSpPr>
          <p:nvPr>
            <p:ph type="ftr" sz="quarter" idx="10"/>
          </p:nvPr>
        </p:nvSpPr>
        <p:spPr>
          <a:xfrm>
            <a:off x="76200" y="4917863"/>
            <a:ext cx="5562600" cy="173197"/>
          </a:xfrm>
          <a:prstGeom prst="rect">
            <a:avLst/>
          </a:prstGeom>
        </p:spPr>
        <p:txBody>
          <a:bodyPr/>
          <a:lstStyle>
            <a:lvl1pPr>
              <a:defRPr sz="750" dirty="0" smtClean="0">
                <a:solidFill>
                  <a:schemeClr val="bg2"/>
                </a:solidFill>
              </a:defRPr>
            </a:lvl1pPr>
          </a:lstStyle>
          <a:p>
            <a:pPr>
              <a:defRPr/>
            </a:pPr>
            <a:endParaRPr lang="en-US" dirty="0"/>
          </a:p>
        </p:txBody>
      </p:sp>
      <p:sp>
        <p:nvSpPr>
          <p:cNvPr id="7" name="Slide Number Placeholder 6"/>
          <p:cNvSpPr>
            <a:spLocks noGrp="1" noChangeArrowheads="1"/>
          </p:cNvSpPr>
          <p:nvPr>
            <p:ph type="sldNum" sz="quarter" idx="11"/>
          </p:nvPr>
        </p:nvSpPr>
        <p:spPr>
          <a:xfrm>
            <a:off x="6858000" y="4917863"/>
            <a:ext cx="2133600" cy="173197"/>
          </a:xfrm>
          <a:prstGeom prst="rect">
            <a:avLst/>
          </a:prstGeom>
        </p:spPr>
        <p:txBody>
          <a:bodyPr/>
          <a:lstStyle>
            <a:lvl1pPr algn="r">
              <a:defRPr sz="750">
                <a:solidFill>
                  <a:schemeClr val="bg2"/>
                </a:solidFill>
              </a:defRPr>
            </a:lvl1pPr>
          </a:lstStyle>
          <a:p>
            <a:pPr>
              <a:defRPr/>
            </a:pPr>
            <a:fld id="{7856804B-9C2B-4798-98A9-8B1540B9225E}" type="slidenum">
              <a:rPr lang="en-US" smtClean="0"/>
              <a:pPr>
                <a:defRPr/>
              </a:pPr>
              <a:t>‹#›</a:t>
            </a:fld>
            <a:endParaRPr lang="en-US" dirty="0"/>
          </a:p>
        </p:txBody>
      </p:sp>
      <p:sp>
        <p:nvSpPr>
          <p:cNvPr id="4" name="テキスト プレースホルダー 3">
            <a:extLst>
              <a:ext uri="{FF2B5EF4-FFF2-40B4-BE49-F238E27FC236}">
                <a16:creationId xmlns:a16="http://schemas.microsoft.com/office/drawing/2014/main" id="{7359C267-FDD7-479E-9FBF-0B62FCAC2813}"/>
              </a:ext>
            </a:extLst>
          </p:cNvPr>
          <p:cNvSpPr>
            <a:spLocks noGrp="1"/>
          </p:cNvSpPr>
          <p:nvPr>
            <p:ph type="body" sz="quarter" idx="12"/>
          </p:nvPr>
        </p:nvSpPr>
        <p:spPr>
          <a:xfrm>
            <a:off x="457200" y="669131"/>
            <a:ext cx="8229600" cy="3505200"/>
          </a:xfrm>
          <a:prstGeom prst="rect">
            <a:avLst/>
          </a:prstGeom>
        </p:spPr>
        <p:txBody>
          <a:bodyPr/>
          <a:lstStyle>
            <a:lvl1pPr marL="0" marR="0" indent="0" algn="l" defTabSz="1219140" rtl="0" eaLnBrk="1" fontAlgn="auto" latinLnBrk="0" hangingPunct="1">
              <a:lnSpc>
                <a:spcPct val="100000"/>
              </a:lnSpc>
              <a:spcBef>
                <a:spcPts val="0"/>
              </a:spcBef>
              <a:spcAft>
                <a:spcPts val="0"/>
              </a:spcAft>
              <a:buClrTx/>
              <a:buSzTx/>
              <a:buFontTx/>
              <a:buNone/>
              <a:tabLst/>
              <a:defRPr kumimoji="0" lang="en-US" altLang="ja-JP" sz="1400" b="0" i="0" u="none" strike="noStrike" kern="0" cap="none" spc="0" normalizeH="0" baseline="0" noProof="0" dirty="0" smtClean="0">
                <a:ln>
                  <a:noFill/>
                </a:ln>
                <a:solidFill>
                  <a:srgbClr val="004266"/>
                </a:solidFill>
                <a:effectLst/>
                <a:uLnTx/>
                <a:uFillTx/>
                <a:latin typeface="+mj-lt"/>
                <a:ea typeface="メイリオ" charset="-128"/>
                <a:cs typeface="Arial" charset="0"/>
                <a:sym typeface="Arial"/>
              </a:defRPr>
            </a:lvl1pPr>
            <a:lvl2pPr marL="237055" marR="0" indent="-226472" algn="l" defTabSz="1219140" rtl="0" eaLnBrk="1" fontAlgn="auto" latinLnBrk="0" hangingPunct="1">
              <a:lnSpc>
                <a:spcPct val="100000"/>
              </a:lnSpc>
              <a:spcBef>
                <a:spcPts val="0"/>
              </a:spcBef>
              <a:spcAft>
                <a:spcPts val="0"/>
              </a:spcAft>
              <a:buClrTx/>
              <a:buSzPct val="100000"/>
              <a:buFontTx/>
              <a:buChar char="•"/>
              <a:tabLst/>
              <a:defRPr kumimoji="0" lang="en-US" altLang="ja-JP" sz="1400" b="0" i="0" u="none" strike="noStrike" kern="0" cap="none" spc="0" normalizeH="0" baseline="0" noProof="0" dirty="0" smtClean="0">
                <a:ln>
                  <a:noFill/>
                </a:ln>
                <a:solidFill>
                  <a:srgbClr val="004266"/>
                </a:solidFill>
                <a:effectLst/>
                <a:uLnTx/>
                <a:uFillTx/>
                <a:latin typeface="+mj-lt"/>
                <a:ea typeface="メイリオ" charset="-128"/>
                <a:cs typeface="Arial" charset="0"/>
                <a:sym typeface="Arial"/>
              </a:defRPr>
            </a:lvl2pPr>
            <a:lvl3pPr marL="489630" marR="0" indent="-197546" algn="l" defTabSz="1219140" rtl="0" eaLnBrk="1" fontAlgn="auto" latinLnBrk="0" hangingPunct="1">
              <a:lnSpc>
                <a:spcPct val="100000"/>
              </a:lnSpc>
              <a:spcBef>
                <a:spcPts val="0"/>
              </a:spcBef>
              <a:spcAft>
                <a:spcPts val="0"/>
              </a:spcAft>
              <a:buClrTx/>
              <a:buSzPct val="100000"/>
              <a:buFontTx/>
              <a:buChar char="•"/>
              <a:tabLst/>
              <a:defRPr kumimoji="0" lang="en-US" altLang="ja-JP" sz="1400" b="0" i="0" u="none" strike="noStrike" kern="0" cap="none" spc="0" normalizeH="0" baseline="0" noProof="0" dirty="0" smtClean="0">
                <a:ln>
                  <a:noFill/>
                </a:ln>
                <a:solidFill>
                  <a:srgbClr val="004266"/>
                </a:solidFill>
                <a:effectLst/>
                <a:uLnTx/>
                <a:uFillTx/>
                <a:latin typeface="+mj-lt"/>
                <a:ea typeface="メイリオ" charset="-128"/>
                <a:cs typeface="Arial" charset="0"/>
                <a:sym typeface="Arial"/>
              </a:defRPr>
            </a:lvl3pPr>
            <a:lvl4pPr marL="941444" marR="0" indent="-331876" algn="l" defTabSz="1219140" rtl="0" eaLnBrk="1" fontAlgn="auto" latinLnBrk="0" hangingPunct="1">
              <a:lnSpc>
                <a:spcPct val="100000"/>
              </a:lnSpc>
              <a:spcBef>
                <a:spcPts val="0"/>
              </a:spcBef>
              <a:spcAft>
                <a:spcPts val="0"/>
              </a:spcAft>
              <a:buClrTx/>
              <a:buSzPct val="100000"/>
              <a:buFontTx/>
              <a:buChar char="•"/>
              <a:tabLst/>
              <a:defRPr kumimoji="0" lang="en-US" altLang="ja-JP" sz="1400" b="0" i="0" u="none" strike="noStrike" kern="0" cap="none" spc="0" normalizeH="0" baseline="0" noProof="0" dirty="0" smtClean="0">
                <a:ln>
                  <a:noFill/>
                </a:ln>
                <a:solidFill>
                  <a:srgbClr val="004266"/>
                </a:solidFill>
                <a:effectLst/>
                <a:uLnTx/>
                <a:uFillTx/>
                <a:latin typeface="+mj-lt"/>
                <a:ea typeface="メイリオ" charset="-128"/>
                <a:cs typeface="Arial" charset="0"/>
                <a:sym typeface="Arial"/>
              </a:defRPr>
            </a:lvl4pPr>
            <a:lvl5pPr marL="1246230" marR="0" indent="-331876" algn="l" defTabSz="1219140" rtl="0" eaLnBrk="1" fontAlgn="auto" latinLnBrk="0" hangingPunct="1">
              <a:lnSpc>
                <a:spcPct val="100000"/>
              </a:lnSpc>
              <a:spcBef>
                <a:spcPts val="0"/>
              </a:spcBef>
              <a:spcAft>
                <a:spcPts val="0"/>
              </a:spcAft>
              <a:buClrTx/>
              <a:buSzPct val="100000"/>
              <a:buFontTx/>
              <a:buChar char="•"/>
              <a:tabLst/>
              <a:defRPr kumimoji="0" lang="en-US" altLang="ja-JP" sz="1400" b="0" i="0" u="none" strike="noStrike" kern="0" cap="none" spc="0" normalizeH="0" baseline="0" noProof="0" dirty="0">
                <a:ln>
                  <a:noFill/>
                </a:ln>
                <a:solidFill>
                  <a:srgbClr val="004266"/>
                </a:solidFill>
                <a:effectLst/>
                <a:uLnTx/>
                <a:uFillTx/>
                <a:latin typeface="+mj-lt"/>
                <a:ea typeface="メイリオ" charset="-128"/>
                <a:cs typeface="Arial" charset="0"/>
                <a:sym typeface="Arial"/>
              </a:defRPr>
            </a:lvl5pPr>
          </a:lstStyle>
          <a:p>
            <a:pPr marL="0" marR="0" lvl="0" indent="0" algn="l" defTabSz="1219140" rtl="0" eaLnBrk="1" fontAlgn="auto" latinLnBrk="0" hangingPunct="1">
              <a:lnSpc>
                <a:spcPct val="100000"/>
              </a:lnSpc>
              <a:spcBef>
                <a:spcPts val="400"/>
              </a:spcBef>
              <a:spcAft>
                <a:spcPts val="400"/>
              </a:spcAft>
              <a:buClrTx/>
              <a:buSzTx/>
              <a:buFontTx/>
              <a:buNone/>
              <a:tabLst/>
              <a:defRPr/>
            </a:pPr>
            <a:endParaRPr kumimoji="0" lang="en-US" altLang="ja-JP" sz="1400" b="0" i="0" u="none" strike="noStrike" kern="0" cap="none" spc="0" normalizeH="0" baseline="0" noProof="0" dirty="0">
              <a:ln>
                <a:noFill/>
              </a:ln>
              <a:solidFill>
                <a:srgbClr val="004266"/>
              </a:solidFill>
              <a:effectLst/>
              <a:uLnTx/>
              <a:uFillTx/>
              <a:latin typeface="+mn-lt"/>
              <a:ea typeface="メイリオ" panose="020B0604030504040204" pitchFamily="50" charset="-128"/>
              <a:cs typeface="Arial" charset="0"/>
              <a:sym typeface="Arial"/>
            </a:endParaRPr>
          </a:p>
        </p:txBody>
      </p:sp>
    </p:spTree>
    <p:extLst>
      <p:ext uri="{BB962C8B-B14F-4D97-AF65-F5344CB8AC3E}">
        <p14:creationId xmlns:p14="http://schemas.microsoft.com/office/powerpoint/2010/main" val="2843397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3_Title and Content">
    <p:spTree>
      <p:nvGrpSpPr>
        <p:cNvPr id="1" name=""/>
        <p:cNvGrpSpPr/>
        <p:nvPr/>
      </p:nvGrpSpPr>
      <p:grpSpPr>
        <a:xfrm>
          <a:off x="0" y="0"/>
          <a:ext cx="0" cy="0"/>
          <a:chOff x="0" y="0"/>
          <a:chExt cx="0" cy="0"/>
        </a:xfrm>
      </p:grpSpPr>
      <p:sp>
        <p:nvSpPr>
          <p:cNvPr id="20" name="Rectangle 19"/>
          <p:cNvSpPr/>
          <p:nvPr userDrawn="1"/>
        </p:nvSpPr>
        <p:spPr>
          <a:xfrm flipV="1">
            <a:off x="0" y="0"/>
            <a:ext cx="9144000" cy="12870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50" tIns="28575" rIns="57150" bIns="28575"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hasCustomPrompt="1"/>
          </p:nvPr>
        </p:nvSpPr>
        <p:spPr>
          <a:xfrm>
            <a:off x="285750" y="429022"/>
            <a:ext cx="7715250" cy="715037"/>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285750" y="1287066"/>
            <a:ext cx="4143375" cy="328916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285750" y="165888"/>
            <a:ext cx="4114800" cy="171609"/>
          </a:xfrm>
        </p:spPr>
        <p:txBody>
          <a:bodyPr tIns="0">
            <a:noAutofit/>
          </a:bodyPr>
          <a:lstStyle>
            <a:lvl1pPr>
              <a:defRPr sz="1000">
                <a:solidFill>
                  <a:schemeClr val="accent1"/>
                </a:solidFill>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sp>
        <p:nvSpPr>
          <p:cNvPr id="10" name="Content Placeholder 2"/>
          <p:cNvSpPr>
            <a:spLocks noGrp="1"/>
          </p:cNvSpPr>
          <p:nvPr>
            <p:ph idx="13"/>
          </p:nvPr>
        </p:nvSpPr>
        <p:spPr>
          <a:xfrm>
            <a:off x="4572000" y="1287066"/>
            <a:ext cx="4286250" cy="328916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3"/>
          <p:cNvSpPr>
            <a:spLocks noGrp="1"/>
          </p:cNvSpPr>
          <p:nvPr>
            <p:ph type="body" sz="quarter" idx="14" hasCustomPrompt="1"/>
          </p:nvPr>
        </p:nvSpPr>
        <p:spPr>
          <a:xfrm>
            <a:off x="285750" y="4593394"/>
            <a:ext cx="4171950" cy="286015"/>
          </a:xfrm>
        </p:spPr>
        <p:txBody>
          <a:bodyPr tIns="0" anchor="b"/>
          <a:lstStyle>
            <a:lvl1pPr>
              <a:defRPr sz="500" b="0">
                <a:solidFill>
                  <a:schemeClr val="tx1">
                    <a:alpha val="70000"/>
                  </a:schemeClr>
                </a:solidFill>
              </a:defRPr>
            </a:lvl1pPr>
            <a:lvl2pPr>
              <a:defRPr sz="563"/>
            </a:lvl2pPr>
            <a:lvl3pPr>
              <a:defRPr sz="563"/>
            </a:lvl3pPr>
            <a:lvl4pPr>
              <a:defRPr sz="563"/>
            </a:lvl4pPr>
            <a:lvl5pPr>
              <a:defRPr sz="563"/>
            </a:lvl5pPr>
          </a:lstStyle>
          <a:p>
            <a:pPr lvl="0"/>
            <a:r>
              <a:rPr lang="en-US" dirty="0"/>
              <a:t>Source: Edit source here</a:t>
            </a:r>
          </a:p>
        </p:txBody>
      </p:sp>
    </p:spTree>
    <p:extLst>
      <p:ext uri="{BB962C8B-B14F-4D97-AF65-F5344CB8AC3E}">
        <p14:creationId xmlns:p14="http://schemas.microsoft.com/office/powerpoint/2010/main" val="526369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4_Title and Content">
    <p:spTree>
      <p:nvGrpSpPr>
        <p:cNvPr id="1" name=""/>
        <p:cNvGrpSpPr/>
        <p:nvPr/>
      </p:nvGrpSpPr>
      <p:grpSpPr>
        <a:xfrm>
          <a:off x="0" y="0"/>
          <a:ext cx="0" cy="0"/>
          <a:chOff x="0" y="0"/>
          <a:chExt cx="0" cy="0"/>
        </a:xfrm>
      </p:grpSpPr>
      <p:sp>
        <p:nvSpPr>
          <p:cNvPr id="10" name="Rectangle 9"/>
          <p:cNvSpPr/>
          <p:nvPr userDrawn="1"/>
        </p:nvSpPr>
        <p:spPr>
          <a:xfrm flipV="1">
            <a:off x="0" y="0"/>
            <a:ext cx="9144000" cy="12870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50" tIns="28575" rIns="57150" bIns="28575"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hasCustomPrompt="1"/>
          </p:nvPr>
        </p:nvSpPr>
        <p:spPr>
          <a:xfrm>
            <a:off x="285750" y="429022"/>
            <a:ext cx="7715250" cy="715037"/>
          </a:xfrm>
        </p:spPr>
        <p:txBody>
          <a:bodyPr>
            <a:noAutofit/>
          </a:bodyPr>
          <a:lstStyle>
            <a:lvl1pPr>
              <a:defRPr>
                <a:solidFill>
                  <a:schemeClr val="tx1"/>
                </a:solidFill>
              </a:defRPr>
            </a:lvl1p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285750" y="1287066"/>
            <a:ext cx="1857375" cy="3289168"/>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285750" y="165888"/>
            <a:ext cx="4114800" cy="171609"/>
          </a:xfrm>
        </p:spPr>
        <p:txBody>
          <a:bodyPr tIns="0">
            <a:noAutofit/>
          </a:bodyPr>
          <a:lstStyle>
            <a:lvl1pPr>
              <a:defRPr sz="1000">
                <a:solidFill>
                  <a:schemeClr val="accent1"/>
                </a:solidFill>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sp>
        <p:nvSpPr>
          <p:cNvPr id="19" name="Content Placeholder 2"/>
          <p:cNvSpPr>
            <a:spLocks noGrp="1"/>
          </p:cNvSpPr>
          <p:nvPr>
            <p:ph idx="10"/>
          </p:nvPr>
        </p:nvSpPr>
        <p:spPr>
          <a:xfrm>
            <a:off x="4572000" y="1287066"/>
            <a:ext cx="2143125" cy="3289168"/>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p:cNvSpPr>
            <a:spLocks noGrp="1"/>
          </p:cNvSpPr>
          <p:nvPr>
            <p:ph idx="12"/>
          </p:nvPr>
        </p:nvSpPr>
        <p:spPr>
          <a:xfrm>
            <a:off x="2286000" y="1287066"/>
            <a:ext cx="2143125" cy="3289168"/>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2"/>
          <p:cNvSpPr>
            <a:spLocks noGrp="1"/>
          </p:cNvSpPr>
          <p:nvPr>
            <p:ph idx="13"/>
          </p:nvPr>
        </p:nvSpPr>
        <p:spPr>
          <a:xfrm>
            <a:off x="6858000" y="1287066"/>
            <a:ext cx="2143125" cy="3289168"/>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23"/>
          <p:cNvSpPr>
            <a:spLocks noGrp="1"/>
          </p:cNvSpPr>
          <p:nvPr>
            <p:ph type="body" sz="quarter" idx="14" hasCustomPrompt="1"/>
          </p:nvPr>
        </p:nvSpPr>
        <p:spPr>
          <a:xfrm>
            <a:off x="285750" y="4593394"/>
            <a:ext cx="4171950" cy="286015"/>
          </a:xfrm>
        </p:spPr>
        <p:txBody>
          <a:bodyPr tIns="0" anchor="b"/>
          <a:lstStyle>
            <a:lvl1pPr>
              <a:defRPr sz="500" b="0">
                <a:solidFill>
                  <a:schemeClr val="tx1">
                    <a:alpha val="70000"/>
                  </a:schemeClr>
                </a:solidFill>
              </a:defRPr>
            </a:lvl1pPr>
            <a:lvl2pPr>
              <a:defRPr sz="563"/>
            </a:lvl2pPr>
            <a:lvl3pPr>
              <a:defRPr sz="563"/>
            </a:lvl3pPr>
            <a:lvl4pPr>
              <a:defRPr sz="563"/>
            </a:lvl4pPr>
            <a:lvl5pPr>
              <a:defRPr sz="563"/>
            </a:lvl5pPr>
          </a:lstStyle>
          <a:p>
            <a:pPr lvl="0"/>
            <a:r>
              <a:rPr lang="en-US" dirty="0"/>
              <a:t>Source: Edit source here</a:t>
            </a:r>
          </a:p>
        </p:txBody>
      </p:sp>
    </p:spTree>
    <p:extLst>
      <p:ext uri="{BB962C8B-B14F-4D97-AF65-F5344CB8AC3E}">
        <p14:creationId xmlns:p14="http://schemas.microsoft.com/office/powerpoint/2010/main" val="1885735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5_Title and Cont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5750" y="429022"/>
            <a:ext cx="7715250" cy="715037"/>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285750" y="1287066"/>
            <a:ext cx="4143375" cy="328916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285750" y="165888"/>
            <a:ext cx="4114800" cy="171609"/>
          </a:xfrm>
        </p:spPr>
        <p:txBody>
          <a:bodyPr tIns="0">
            <a:noAutofit/>
          </a:bodyPr>
          <a:lstStyle>
            <a:lvl1pPr>
              <a:defRPr sz="1000">
                <a:solidFill>
                  <a:schemeClr val="accent1"/>
                </a:solidFill>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sp>
        <p:nvSpPr>
          <p:cNvPr id="10" name="Content Placeholder 2"/>
          <p:cNvSpPr>
            <a:spLocks noGrp="1"/>
          </p:cNvSpPr>
          <p:nvPr>
            <p:ph idx="13"/>
          </p:nvPr>
        </p:nvSpPr>
        <p:spPr>
          <a:xfrm>
            <a:off x="4572000" y="1287066"/>
            <a:ext cx="4286250" cy="328916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3"/>
          <p:cNvSpPr>
            <a:spLocks noGrp="1"/>
          </p:cNvSpPr>
          <p:nvPr>
            <p:ph type="body" sz="quarter" idx="14" hasCustomPrompt="1"/>
          </p:nvPr>
        </p:nvSpPr>
        <p:spPr>
          <a:xfrm>
            <a:off x="285750" y="4593394"/>
            <a:ext cx="4171950" cy="286015"/>
          </a:xfrm>
        </p:spPr>
        <p:txBody>
          <a:bodyPr tIns="0" anchor="b"/>
          <a:lstStyle>
            <a:lvl1pPr>
              <a:defRPr sz="500" b="0">
                <a:solidFill>
                  <a:schemeClr val="tx1">
                    <a:alpha val="70000"/>
                  </a:schemeClr>
                </a:solidFill>
              </a:defRPr>
            </a:lvl1pPr>
            <a:lvl2pPr>
              <a:defRPr sz="563"/>
            </a:lvl2pPr>
            <a:lvl3pPr>
              <a:defRPr sz="563"/>
            </a:lvl3pPr>
            <a:lvl4pPr>
              <a:defRPr sz="563"/>
            </a:lvl4pPr>
            <a:lvl5pPr>
              <a:defRPr sz="563"/>
            </a:lvl5pPr>
          </a:lstStyle>
          <a:p>
            <a:pPr lvl="0"/>
            <a:r>
              <a:rPr lang="en-US" dirty="0"/>
              <a:t>Source: Edit source here</a:t>
            </a:r>
          </a:p>
        </p:txBody>
      </p:sp>
    </p:spTree>
    <p:extLst>
      <p:ext uri="{BB962C8B-B14F-4D97-AF65-F5344CB8AC3E}">
        <p14:creationId xmlns:p14="http://schemas.microsoft.com/office/powerpoint/2010/main" val="248687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6_Title and Cont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5750" y="429022"/>
            <a:ext cx="7715250" cy="715037"/>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285750" y="1287066"/>
            <a:ext cx="1857375" cy="3289168"/>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285750" y="165888"/>
            <a:ext cx="4114800" cy="171609"/>
          </a:xfrm>
        </p:spPr>
        <p:txBody>
          <a:bodyPr tIns="0">
            <a:noAutofit/>
          </a:bodyPr>
          <a:lstStyle>
            <a:lvl1pPr>
              <a:defRPr sz="1000">
                <a:solidFill>
                  <a:schemeClr val="accent1"/>
                </a:solidFill>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sp>
        <p:nvSpPr>
          <p:cNvPr id="19" name="Content Placeholder 2"/>
          <p:cNvSpPr>
            <a:spLocks noGrp="1"/>
          </p:cNvSpPr>
          <p:nvPr>
            <p:ph idx="10"/>
          </p:nvPr>
        </p:nvSpPr>
        <p:spPr>
          <a:xfrm>
            <a:off x="4572000" y="1287066"/>
            <a:ext cx="2143125" cy="3289168"/>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p:cNvSpPr>
            <a:spLocks noGrp="1"/>
          </p:cNvSpPr>
          <p:nvPr>
            <p:ph idx="12"/>
          </p:nvPr>
        </p:nvSpPr>
        <p:spPr>
          <a:xfrm>
            <a:off x="2286000" y="1287066"/>
            <a:ext cx="2143125" cy="3289168"/>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2"/>
          <p:cNvSpPr>
            <a:spLocks noGrp="1"/>
          </p:cNvSpPr>
          <p:nvPr>
            <p:ph idx="13"/>
          </p:nvPr>
        </p:nvSpPr>
        <p:spPr>
          <a:xfrm>
            <a:off x="6858000" y="1287066"/>
            <a:ext cx="2143125" cy="3289168"/>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3"/>
          <p:cNvSpPr>
            <a:spLocks noGrp="1"/>
          </p:cNvSpPr>
          <p:nvPr>
            <p:ph type="body" sz="quarter" idx="14" hasCustomPrompt="1"/>
          </p:nvPr>
        </p:nvSpPr>
        <p:spPr>
          <a:xfrm>
            <a:off x="285750" y="4593394"/>
            <a:ext cx="4143375" cy="286015"/>
          </a:xfrm>
        </p:spPr>
        <p:txBody>
          <a:bodyPr tIns="0" anchor="b"/>
          <a:lstStyle>
            <a:lvl1pPr>
              <a:defRPr sz="500" b="0">
                <a:solidFill>
                  <a:schemeClr val="tx1">
                    <a:alpha val="70000"/>
                  </a:schemeClr>
                </a:solidFill>
              </a:defRPr>
            </a:lvl1pPr>
            <a:lvl2pPr>
              <a:defRPr sz="563"/>
            </a:lvl2pPr>
            <a:lvl3pPr>
              <a:defRPr sz="563"/>
            </a:lvl3pPr>
            <a:lvl4pPr>
              <a:defRPr sz="563"/>
            </a:lvl4pPr>
            <a:lvl5pPr>
              <a:defRPr sz="563"/>
            </a:lvl5pPr>
          </a:lstStyle>
          <a:p>
            <a:pPr lvl="0"/>
            <a:r>
              <a:rPr lang="en-US" dirty="0"/>
              <a:t>Source: Edit source here</a:t>
            </a:r>
          </a:p>
        </p:txBody>
      </p:sp>
    </p:spTree>
    <p:extLst>
      <p:ext uri="{BB962C8B-B14F-4D97-AF65-F5344CB8AC3E}">
        <p14:creationId xmlns:p14="http://schemas.microsoft.com/office/powerpoint/2010/main" val="381478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7_Title and Content">
    <p:spTree>
      <p:nvGrpSpPr>
        <p:cNvPr id="1" name=""/>
        <p:cNvGrpSpPr/>
        <p:nvPr/>
      </p:nvGrpSpPr>
      <p:grpSpPr>
        <a:xfrm>
          <a:off x="0" y="0"/>
          <a:ext cx="0" cy="0"/>
          <a:chOff x="0" y="0"/>
          <a:chExt cx="0" cy="0"/>
        </a:xfrm>
      </p:grpSpPr>
      <p:sp>
        <p:nvSpPr>
          <p:cNvPr id="4" name="Rectangle 3"/>
          <p:cNvSpPr/>
          <p:nvPr userDrawn="1"/>
        </p:nvSpPr>
        <p:spPr>
          <a:xfrm>
            <a:off x="2286000" y="0"/>
            <a:ext cx="6858000" cy="51482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50" tIns="28575" rIns="57150" bIns="28575"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p:nvPr>
        </p:nvSpPr>
        <p:spPr>
          <a:xfrm>
            <a:off x="285750" y="1287066"/>
            <a:ext cx="1857375" cy="2288117"/>
          </a:xfrm>
        </p:spPr>
        <p:txBody>
          <a:bodyPr>
            <a:noAutofit/>
          </a:bodyPr>
          <a:lstStyle/>
          <a:p>
            <a:r>
              <a:rPr lang="en-US"/>
              <a:t>Click to edit Master title style</a:t>
            </a:r>
            <a:endParaRPr lang="en-US" dirty="0"/>
          </a:p>
        </p:txBody>
      </p:sp>
      <p:sp>
        <p:nvSpPr>
          <p:cNvPr id="5" name="Text Placeholder 4"/>
          <p:cNvSpPr>
            <a:spLocks noGrp="1"/>
          </p:cNvSpPr>
          <p:nvPr>
            <p:ph type="body" sz="quarter" idx="11"/>
          </p:nvPr>
        </p:nvSpPr>
        <p:spPr>
          <a:xfrm>
            <a:off x="285750" y="165889"/>
            <a:ext cx="1857375" cy="514826"/>
          </a:xfrm>
        </p:spPr>
        <p:txBody>
          <a:bodyPr tIns="0">
            <a:noAutofit/>
          </a:bodyPr>
          <a:lstStyle>
            <a:lvl1pPr>
              <a:defRPr sz="1000">
                <a:solidFill>
                  <a:schemeClr val="accent1"/>
                </a:solidFill>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504265" y="4890859"/>
            <a:ext cx="353824" cy="143007"/>
          </a:xfrm>
          <a:prstGeom prst="rect">
            <a:avLst/>
          </a:prstGeom>
        </p:spPr>
      </p:pic>
      <p:sp>
        <p:nvSpPr>
          <p:cNvPr id="9" name="Content Placeholder 2"/>
          <p:cNvSpPr>
            <a:spLocks noGrp="1"/>
          </p:cNvSpPr>
          <p:nvPr>
            <p:ph idx="10"/>
          </p:nvPr>
        </p:nvSpPr>
        <p:spPr>
          <a:xfrm>
            <a:off x="4572000" y="1287066"/>
            <a:ext cx="2143125" cy="3289168"/>
          </a:xfrm>
        </p:spPr>
        <p:txBody>
          <a:bodyPr t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2428875" y="1287066"/>
            <a:ext cx="2000250" cy="3289168"/>
          </a:xfrm>
        </p:spPr>
        <p:txBody>
          <a:bodyPr t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6858000" y="1287066"/>
            <a:ext cx="2143125" cy="3289168"/>
          </a:xfrm>
        </p:spPr>
        <p:txBody>
          <a:bodyPr t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23"/>
          <p:cNvSpPr>
            <a:spLocks noGrp="1"/>
          </p:cNvSpPr>
          <p:nvPr>
            <p:ph type="body" sz="quarter" idx="15" hasCustomPrompt="1"/>
          </p:nvPr>
        </p:nvSpPr>
        <p:spPr>
          <a:xfrm>
            <a:off x="285750" y="4576234"/>
            <a:ext cx="1885951" cy="303175"/>
          </a:xfrm>
        </p:spPr>
        <p:txBody>
          <a:bodyPr tIns="0" anchor="b"/>
          <a:lstStyle>
            <a:lvl1pPr>
              <a:defRPr sz="500" b="0">
                <a:solidFill>
                  <a:schemeClr val="tx1">
                    <a:alpha val="70000"/>
                  </a:schemeClr>
                </a:solidFill>
              </a:defRPr>
            </a:lvl1pPr>
            <a:lvl2pPr>
              <a:defRPr sz="563"/>
            </a:lvl2pPr>
            <a:lvl3pPr>
              <a:defRPr sz="563"/>
            </a:lvl3pPr>
            <a:lvl4pPr>
              <a:defRPr sz="563"/>
            </a:lvl4pPr>
            <a:lvl5pPr>
              <a:defRPr sz="563"/>
            </a:lvl5pPr>
          </a:lstStyle>
          <a:p>
            <a:pPr lvl="0"/>
            <a:r>
              <a:rPr lang="en-US" dirty="0"/>
              <a:t>Source: Edit source here</a:t>
            </a:r>
          </a:p>
        </p:txBody>
      </p:sp>
      <p:sp>
        <p:nvSpPr>
          <p:cNvPr id="12" name="Footer Placeholder 3"/>
          <p:cNvSpPr txBox="1">
            <a:spLocks/>
          </p:cNvSpPr>
          <p:nvPr userDrawn="1"/>
        </p:nvSpPr>
        <p:spPr>
          <a:xfrm>
            <a:off x="2428875" y="4942333"/>
            <a:ext cx="1427760" cy="137034"/>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499" b="0" i="0" dirty="0">
                <a:solidFill>
                  <a:schemeClr val="tx1">
                    <a:alpha val="60000"/>
                  </a:schemeClr>
                </a:solidFill>
                <a:latin typeface="IBM Plex Sans" charset="0"/>
                <a:ea typeface="IBM Plex Sans" charset="0"/>
                <a:cs typeface="IBM Plex Sans" charset="0"/>
              </a:rPr>
              <a:t>IBM Services</a:t>
            </a:r>
          </a:p>
        </p:txBody>
      </p:sp>
    </p:spTree>
    <p:extLst>
      <p:ext uri="{BB962C8B-B14F-4D97-AF65-F5344CB8AC3E}">
        <p14:creationId xmlns:p14="http://schemas.microsoft.com/office/powerpoint/2010/main" val="1539159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8_Title and Content">
    <p:spTree>
      <p:nvGrpSpPr>
        <p:cNvPr id="1" name=""/>
        <p:cNvGrpSpPr/>
        <p:nvPr/>
      </p:nvGrpSpPr>
      <p:grpSpPr>
        <a:xfrm>
          <a:off x="0" y="0"/>
          <a:ext cx="0" cy="0"/>
          <a:chOff x="0" y="0"/>
          <a:chExt cx="0" cy="0"/>
        </a:xfrm>
      </p:grpSpPr>
      <p:sp>
        <p:nvSpPr>
          <p:cNvPr id="4" name="Rectangle 3"/>
          <p:cNvSpPr/>
          <p:nvPr userDrawn="1"/>
        </p:nvSpPr>
        <p:spPr>
          <a:xfrm flipH="1">
            <a:off x="0" y="0"/>
            <a:ext cx="2286000" cy="51482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50" tIns="28575" rIns="57150" bIns="28575"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p:nvPr>
        </p:nvSpPr>
        <p:spPr>
          <a:xfrm>
            <a:off x="285750" y="1287066"/>
            <a:ext cx="1857375" cy="2288117"/>
          </a:xfrm>
        </p:spPr>
        <p:txBody>
          <a:bodyPr>
            <a:noAutofit/>
          </a:bodyPr>
          <a:lstStyle/>
          <a:p>
            <a:r>
              <a:rPr lang="en-US"/>
              <a:t>Click to edit Master title style</a:t>
            </a:r>
            <a:endParaRPr lang="en-US" dirty="0"/>
          </a:p>
        </p:txBody>
      </p:sp>
      <p:sp>
        <p:nvSpPr>
          <p:cNvPr id="5" name="Text Placeholder 4"/>
          <p:cNvSpPr>
            <a:spLocks noGrp="1"/>
          </p:cNvSpPr>
          <p:nvPr>
            <p:ph type="body" sz="quarter" idx="11"/>
          </p:nvPr>
        </p:nvSpPr>
        <p:spPr>
          <a:xfrm>
            <a:off x="285750" y="165889"/>
            <a:ext cx="1857375" cy="514826"/>
          </a:xfrm>
        </p:spPr>
        <p:txBody>
          <a:bodyPr tIns="0">
            <a:noAutofit/>
          </a:bodyPr>
          <a:lstStyle>
            <a:lvl1pPr>
              <a:defRPr sz="1000">
                <a:solidFill>
                  <a:schemeClr val="accent1"/>
                </a:solidFill>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sp>
        <p:nvSpPr>
          <p:cNvPr id="9" name="Content Placeholder 2"/>
          <p:cNvSpPr>
            <a:spLocks noGrp="1"/>
          </p:cNvSpPr>
          <p:nvPr>
            <p:ph idx="10"/>
          </p:nvPr>
        </p:nvSpPr>
        <p:spPr>
          <a:xfrm>
            <a:off x="4572000" y="1287066"/>
            <a:ext cx="2143125" cy="3289168"/>
          </a:xfrm>
        </p:spPr>
        <p:txBody>
          <a:bodyPr t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2428875" y="1287066"/>
            <a:ext cx="2000250" cy="3289168"/>
          </a:xfrm>
        </p:spPr>
        <p:txBody>
          <a:bodyPr t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6858000" y="1287066"/>
            <a:ext cx="2143125" cy="3289168"/>
          </a:xfrm>
        </p:spPr>
        <p:txBody>
          <a:bodyPr t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23"/>
          <p:cNvSpPr>
            <a:spLocks noGrp="1"/>
          </p:cNvSpPr>
          <p:nvPr>
            <p:ph type="body" sz="quarter" idx="15" hasCustomPrompt="1"/>
          </p:nvPr>
        </p:nvSpPr>
        <p:spPr>
          <a:xfrm>
            <a:off x="285750" y="4576234"/>
            <a:ext cx="1885951" cy="303175"/>
          </a:xfrm>
        </p:spPr>
        <p:txBody>
          <a:bodyPr tIns="0" anchor="b"/>
          <a:lstStyle>
            <a:lvl1pPr>
              <a:defRPr sz="500" b="0">
                <a:solidFill>
                  <a:schemeClr val="tx1">
                    <a:alpha val="70000"/>
                  </a:schemeClr>
                </a:solidFill>
                <a:latin typeface="IBM Plex Sans" charset="0"/>
                <a:ea typeface="IBM Plex Sans" charset="0"/>
                <a:cs typeface="IBM Plex Sans" charset="0"/>
              </a:defRPr>
            </a:lvl1pPr>
            <a:lvl2pPr>
              <a:defRPr sz="563"/>
            </a:lvl2pPr>
            <a:lvl3pPr>
              <a:defRPr sz="563"/>
            </a:lvl3pPr>
            <a:lvl4pPr>
              <a:defRPr sz="563"/>
            </a:lvl4pPr>
            <a:lvl5pPr>
              <a:defRPr sz="563"/>
            </a:lvl5pPr>
          </a:lstStyle>
          <a:p>
            <a:pPr lvl="0"/>
            <a:r>
              <a:rPr lang="en-US" dirty="0"/>
              <a:t>Source: Edit source here</a:t>
            </a:r>
          </a:p>
        </p:txBody>
      </p:sp>
      <p:grpSp>
        <p:nvGrpSpPr>
          <p:cNvPr id="12" name="Group 11"/>
          <p:cNvGrpSpPr/>
          <p:nvPr userDrawn="1"/>
        </p:nvGrpSpPr>
        <p:grpSpPr>
          <a:xfrm>
            <a:off x="571500" y="4941856"/>
            <a:ext cx="1695844" cy="137985"/>
            <a:chOff x="914400" y="7899655"/>
            <a:chExt cx="2713350" cy="220571"/>
          </a:xfrm>
        </p:grpSpPr>
        <p:sp>
          <p:nvSpPr>
            <p:cNvPr id="13"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499" b="0" i="0" dirty="0">
                  <a:solidFill>
                    <a:schemeClr val="tx1">
                      <a:alpha val="60000"/>
                    </a:schemeClr>
                  </a:solidFill>
                  <a:latin typeface="IBM Plex Sans" charset="0"/>
                  <a:ea typeface="IBM Plex Sans" charset="0"/>
                  <a:cs typeface="IBM Plex Sans" charset="0"/>
                </a:rPr>
                <a:t>©</a:t>
              </a:r>
              <a:r>
                <a:rPr lang="en-US" sz="250" b="0" i="0" dirty="0">
                  <a:solidFill>
                    <a:schemeClr val="tx1">
                      <a:alpha val="60000"/>
                    </a:schemeClr>
                  </a:solidFill>
                  <a:latin typeface="IBM Plex Sans" charset="0"/>
                  <a:ea typeface="IBM Plex Sans" charset="0"/>
                  <a:cs typeface="IBM Plex Sans" charset="0"/>
                </a:rPr>
                <a:t> </a:t>
              </a:r>
              <a:r>
                <a:rPr lang="en-US" sz="499" b="0" i="0" dirty="0">
                  <a:solidFill>
                    <a:schemeClr val="tx1">
                      <a:alpha val="60000"/>
                    </a:schemeClr>
                  </a:solidFill>
                  <a:latin typeface="IBM Plex Sans" charset="0"/>
                  <a:ea typeface="IBM Plex Sans" charset="0"/>
                  <a:cs typeface="IBM Plex Sans" charset="0"/>
                </a:rPr>
                <a:t>2018 IBM Corporation</a:t>
              </a:r>
              <a:r>
                <a:rPr lang="en-US" sz="499" b="0" i="0" baseline="0" dirty="0">
                  <a:solidFill>
                    <a:schemeClr val="tx1">
                      <a:alpha val="60000"/>
                    </a:schemeClr>
                  </a:solidFill>
                  <a:latin typeface="IBM Plex Sans" charset="0"/>
                  <a:ea typeface="IBM Plex Sans" charset="0"/>
                  <a:cs typeface="IBM Plex Sans" charset="0"/>
                </a:rPr>
                <a:t>              </a:t>
              </a:r>
              <a:r>
                <a:rPr lang="en-US" sz="499" b="0" i="0" dirty="0">
                  <a:solidFill>
                    <a:schemeClr val="tx1">
                      <a:alpha val="60000"/>
                    </a:schemeClr>
                  </a:solidFill>
                  <a:latin typeface="IBM Plex Sans" charset="0"/>
                  <a:ea typeface="IBM Plex Sans" charset="0"/>
                  <a:cs typeface="IBM Plex Sans" charset="0"/>
                </a:rPr>
                <a:t> </a:t>
              </a:r>
            </a:p>
          </p:txBody>
        </p:sp>
        <p:sp>
          <p:nvSpPr>
            <p:cNvPr id="14"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499" b="0" i="0" dirty="0">
                  <a:solidFill>
                    <a:schemeClr val="tx1">
                      <a:alpha val="60000"/>
                    </a:schemeClr>
                  </a:solidFill>
                  <a:latin typeface="IBM Plex Sans" charset="0"/>
                  <a:ea typeface="IBM Plex Sans" charset="0"/>
                  <a:cs typeface="IBM Plex Sans" charset="0"/>
                </a:rPr>
                <a:t> </a:t>
              </a:r>
              <a:fld id="{7C9968D1-C8E5-4FE3-AED4-7D4518C301B3}" type="datetime3">
                <a:rPr lang="en-US" sz="499" b="0" i="0" smtClean="0">
                  <a:solidFill>
                    <a:schemeClr val="tx1">
                      <a:alpha val="60000"/>
                    </a:schemeClr>
                  </a:solidFill>
                  <a:latin typeface="IBM Plex Sans" charset="0"/>
                  <a:ea typeface="IBM Plex Sans" charset="0"/>
                  <a:cs typeface="IBM Plex Sans" charset="0"/>
                </a:rPr>
                <a:pPr marL="0" indent="0" fontAlgn="auto">
                  <a:spcBef>
                    <a:spcPts val="0"/>
                  </a:spcBef>
                  <a:spcAft>
                    <a:spcPts val="0"/>
                  </a:spcAft>
                  <a:tabLst/>
                  <a:defRPr/>
                </a:pPr>
                <a:t>19 March 2020</a:t>
              </a:fld>
              <a:endParaRPr lang="en-US" sz="499" b="0" i="0" dirty="0">
                <a:solidFill>
                  <a:schemeClr val="tx1">
                    <a:alpha val="60000"/>
                  </a:schemeClr>
                </a:solidFill>
                <a:latin typeface="IBM Plex Sans" charset="0"/>
                <a:ea typeface="IBM Plex Sans" charset="0"/>
                <a:cs typeface="IBM Plex Sans" charset="0"/>
              </a:endParaRPr>
            </a:p>
          </p:txBody>
        </p:sp>
      </p:grpSp>
      <p:sp>
        <p:nvSpPr>
          <p:cNvPr id="16" name="Slide Number Placeholder 2"/>
          <p:cNvSpPr txBox="1">
            <a:spLocks/>
          </p:cNvSpPr>
          <p:nvPr userDrawn="1"/>
        </p:nvSpPr>
        <p:spPr>
          <a:xfrm>
            <a:off x="284287" y="4938189"/>
            <a:ext cx="204924" cy="137033"/>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500" b="0" i="0" smtClean="0">
                <a:solidFill>
                  <a:schemeClr val="tx1"/>
                </a:solidFill>
                <a:latin typeface="IBM Plex Sans" charset="0"/>
                <a:ea typeface="IBM Plex Sans" charset="0"/>
                <a:cs typeface="IBM Plex Sans" charset="0"/>
              </a:rPr>
              <a:pPr algn="l"/>
              <a:t>‹#›</a:t>
            </a:fld>
            <a:endParaRPr lang="en-US" sz="500" b="0" i="0" dirty="0">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4088218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9_Title and Content">
    <p:spTree>
      <p:nvGrpSpPr>
        <p:cNvPr id="1" name=""/>
        <p:cNvGrpSpPr/>
        <p:nvPr/>
      </p:nvGrpSpPr>
      <p:grpSpPr>
        <a:xfrm>
          <a:off x="0" y="0"/>
          <a:ext cx="0" cy="0"/>
          <a:chOff x="0" y="0"/>
          <a:chExt cx="0" cy="0"/>
        </a:xfrm>
      </p:grpSpPr>
      <p:sp>
        <p:nvSpPr>
          <p:cNvPr id="4" name="Rectangle 3"/>
          <p:cNvSpPr/>
          <p:nvPr userDrawn="1"/>
        </p:nvSpPr>
        <p:spPr>
          <a:xfrm flipH="1">
            <a:off x="0" y="0"/>
            <a:ext cx="2286000" cy="51482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50" tIns="28575" rIns="57150" bIns="28575"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p:nvPr>
        </p:nvSpPr>
        <p:spPr>
          <a:xfrm>
            <a:off x="285750" y="1287066"/>
            <a:ext cx="1857375" cy="2288117"/>
          </a:xfrm>
        </p:spPr>
        <p:txBody>
          <a:bodyPr>
            <a:noAutofit/>
          </a:bodyPr>
          <a:lstStyle/>
          <a:p>
            <a:r>
              <a:rPr lang="en-US"/>
              <a:t>Click to edit Master title style</a:t>
            </a:r>
            <a:endParaRPr lang="en-US" dirty="0"/>
          </a:p>
        </p:txBody>
      </p:sp>
      <p:sp>
        <p:nvSpPr>
          <p:cNvPr id="5" name="Text Placeholder 4"/>
          <p:cNvSpPr>
            <a:spLocks noGrp="1"/>
          </p:cNvSpPr>
          <p:nvPr>
            <p:ph type="body" sz="quarter" idx="11"/>
          </p:nvPr>
        </p:nvSpPr>
        <p:spPr>
          <a:xfrm>
            <a:off x="285750" y="165889"/>
            <a:ext cx="1857375" cy="514826"/>
          </a:xfrm>
        </p:spPr>
        <p:txBody>
          <a:bodyPr tIns="0">
            <a:noAutofit/>
          </a:bodyPr>
          <a:lstStyle>
            <a:lvl1pPr>
              <a:defRPr sz="1000">
                <a:solidFill>
                  <a:schemeClr val="accent1"/>
                </a:solidFill>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sp>
        <p:nvSpPr>
          <p:cNvPr id="9" name="Content Placeholder 2"/>
          <p:cNvSpPr>
            <a:spLocks noGrp="1"/>
          </p:cNvSpPr>
          <p:nvPr>
            <p:ph idx="10"/>
          </p:nvPr>
        </p:nvSpPr>
        <p:spPr>
          <a:xfrm>
            <a:off x="4572000" y="1287066"/>
            <a:ext cx="2143125" cy="3289168"/>
          </a:xfrm>
        </p:spPr>
        <p:txBody>
          <a:bodyPr t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2428875" y="1287066"/>
            <a:ext cx="2000250" cy="3289168"/>
          </a:xfrm>
        </p:spPr>
        <p:txBody>
          <a:bodyPr t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6858000" y="0"/>
            <a:ext cx="2286000" cy="5148263"/>
          </a:xfrm>
        </p:spPr>
        <p:txBody>
          <a:bodyPr lIns="228600" tIns="2057400" rIns="9144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23"/>
          <p:cNvSpPr>
            <a:spLocks noGrp="1"/>
          </p:cNvSpPr>
          <p:nvPr>
            <p:ph type="body" sz="quarter" idx="15" hasCustomPrompt="1"/>
          </p:nvPr>
        </p:nvSpPr>
        <p:spPr>
          <a:xfrm>
            <a:off x="285750" y="4576234"/>
            <a:ext cx="1885951" cy="303175"/>
          </a:xfrm>
        </p:spPr>
        <p:txBody>
          <a:bodyPr tIns="0" anchor="b"/>
          <a:lstStyle>
            <a:lvl1pPr>
              <a:defRPr sz="500" b="0">
                <a:solidFill>
                  <a:schemeClr val="tx1">
                    <a:alpha val="70000"/>
                  </a:schemeClr>
                </a:solidFill>
              </a:defRPr>
            </a:lvl1pPr>
            <a:lvl2pPr>
              <a:defRPr sz="563"/>
            </a:lvl2pPr>
            <a:lvl3pPr>
              <a:defRPr sz="563"/>
            </a:lvl3pPr>
            <a:lvl4pPr>
              <a:defRPr sz="563"/>
            </a:lvl4pPr>
            <a:lvl5pPr>
              <a:defRPr sz="563"/>
            </a:lvl5pPr>
          </a:lstStyle>
          <a:p>
            <a:pPr lvl="0"/>
            <a:r>
              <a:rPr lang="en-US" dirty="0"/>
              <a:t>Source: Edit source here</a:t>
            </a:r>
          </a:p>
        </p:txBody>
      </p:sp>
      <p:grpSp>
        <p:nvGrpSpPr>
          <p:cNvPr id="13" name="Group 12"/>
          <p:cNvGrpSpPr/>
          <p:nvPr userDrawn="1"/>
        </p:nvGrpSpPr>
        <p:grpSpPr>
          <a:xfrm>
            <a:off x="571500" y="4941856"/>
            <a:ext cx="1695844" cy="137985"/>
            <a:chOff x="914400" y="7899655"/>
            <a:chExt cx="2713350" cy="220571"/>
          </a:xfrm>
        </p:grpSpPr>
        <p:sp>
          <p:nvSpPr>
            <p:cNvPr id="14"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499" b="0" i="0" dirty="0">
                  <a:solidFill>
                    <a:schemeClr val="tx1">
                      <a:alpha val="60000"/>
                    </a:schemeClr>
                  </a:solidFill>
                  <a:latin typeface="IBM Plex Sans" charset="0"/>
                  <a:ea typeface="IBM Plex Sans" charset="0"/>
                  <a:cs typeface="IBM Plex Sans" charset="0"/>
                </a:rPr>
                <a:t>©</a:t>
              </a:r>
              <a:r>
                <a:rPr lang="en-US" sz="250" b="0" i="0" dirty="0">
                  <a:solidFill>
                    <a:schemeClr val="tx1">
                      <a:alpha val="60000"/>
                    </a:schemeClr>
                  </a:solidFill>
                  <a:latin typeface="IBM Plex Sans" charset="0"/>
                  <a:ea typeface="IBM Plex Sans" charset="0"/>
                  <a:cs typeface="IBM Plex Sans" charset="0"/>
                </a:rPr>
                <a:t> </a:t>
              </a:r>
              <a:r>
                <a:rPr lang="en-US" sz="499" b="0" i="0" dirty="0">
                  <a:solidFill>
                    <a:schemeClr val="tx1">
                      <a:alpha val="60000"/>
                    </a:schemeClr>
                  </a:solidFill>
                  <a:latin typeface="IBM Plex Sans" charset="0"/>
                  <a:ea typeface="IBM Plex Sans" charset="0"/>
                  <a:cs typeface="IBM Plex Sans" charset="0"/>
                </a:rPr>
                <a:t>2018 IBM Corporation</a:t>
              </a:r>
              <a:r>
                <a:rPr lang="en-US" sz="499" b="0" i="0" baseline="0" dirty="0">
                  <a:solidFill>
                    <a:schemeClr val="tx1">
                      <a:alpha val="60000"/>
                    </a:schemeClr>
                  </a:solidFill>
                  <a:latin typeface="IBM Plex Sans" charset="0"/>
                  <a:ea typeface="IBM Plex Sans" charset="0"/>
                  <a:cs typeface="IBM Plex Sans" charset="0"/>
                </a:rPr>
                <a:t>              </a:t>
              </a:r>
              <a:r>
                <a:rPr lang="en-US" sz="499" b="0" i="0" dirty="0">
                  <a:solidFill>
                    <a:schemeClr val="tx1">
                      <a:alpha val="60000"/>
                    </a:schemeClr>
                  </a:solidFill>
                  <a:latin typeface="IBM Plex Sans" charset="0"/>
                  <a:ea typeface="IBM Plex Sans" charset="0"/>
                  <a:cs typeface="IBM Plex Sans" charset="0"/>
                </a:rPr>
                <a:t> </a:t>
              </a:r>
            </a:p>
          </p:txBody>
        </p:sp>
        <p:sp>
          <p:nvSpPr>
            <p:cNvPr id="16"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499" b="0" i="0" dirty="0">
                  <a:solidFill>
                    <a:schemeClr val="tx1">
                      <a:alpha val="60000"/>
                    </a:schemeClr>
                  </a:solidFill>
                  <a:latin typeface="IBM Plex Sans" charset="0"/>
                  <a:ea typeface="IBM Plex Sans" charset="0"/>
                  <a:cs typeface="IBM Plex Sans" charset="0"/>
                </a:rPr>
                <a:t> </a:t>
              </a:r>
              <a:fld id="{7C9968D1-C8E5-4FE3-AED4-7D4518C301B3}" type="datetime3">
                <a:rPr lang="en-US" sz="499" b="0" i="0" smtClean="0">
                  <a:solidFill>
                    <a:schemeClr val="tx1">
                      <a:alpha val="60000"/>
                    </a:schemeClr>
                  </a:solidFill>
                  <a:latin typeface="IBM Plex Sans" charset="0"/>
                  <a:ea typeface="IBM Plex Sans" charset="0"/>
                  <a:cs typeface="IBM Plex Sans" charset="0"/>
                </a:rPr>
                <a:pPr marL="0" indent="0" fontAlgn="auto">
                  <a:spcBef>
                    <a:spcPts val="0"/>
                  </a:spcBef>
                  <a:spcAft>
                    <a:spcPts val="0"/>
                  </a:spcAft>
                  <a:tabLst/>
                  <a:defRPr/>
                </a:pPr>
                <a:t>19 March 2020</a:t>
              </a:fld>
              <a:endParaRPr lang="en-US" sz="499" b="0" i="0" dirty="0">
                <a:solidFill>
                  <a:schemeClr val="tx1">
                    <a:alpha val="60000"/>
                  </a:schemeClr>
                </a:solidFill>
                <a:latin typeface="IBM Plex Sans" charset="0"/>
                <a:ea typeface="IBM Plex Sans" charset="0"/>
                <a:cs typeface="IBM Plex Sans" charset="0"/>
              </a:endParaRPr>
            </a:p>
          </p:txBody>
        </p:sp>
      </p:grpSp>
      <p:sp>
        <p:nvSpPr>
          <p:cNvPr id="18" name="Slide Number Placeholder 2"/>
          <p:cNvSpPr txBox="1">
            <a:spLocks/>
          </p:cNvSpPr>
          <p:nvPr userDrawn="1"/>
        </p:nvSpPr>
        <p:spPr>
          <a:xfrm>
            <a:off x="284287" y="4938189"/>
            <a:ext cx="204924" cy="137033"/>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500" b="0" i="0" smtClean="0">
                <a:solidFill>
                  <a:schemeClr val="tx1"/>
                </a:solidFill>
                <a:latin typeface="IBM Plex Sans" charset="0"/>
                <a:ea typeface="IBM Plex Sans" charset="0"/>
                <a:cs typeface="IBM Plex Sans" charset="0"/>
              </a:rPr>
              <a:pPr algn="l"/>
              <a:t>‹#›</a:t>
            </a:fld>
            <a:endParaRPr lang="en-US" sz="500" b="0" i="0" dirty="0">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150540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457200" y="220662"/>
            <a:ext cx="8229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altLang="ja-JP" dirty="0"/>
              <a:t>Click to edit Master title style</a:t>
            </a:r>
          </a:p>
        </p:txBody>
      </p:sp>
      <p:sp>
        <p:nvSpPr>
          <p:cNvPr id="1033" name="Line 9"/>
          <p:cNvSpPr>
            <a:spLocks noChangeShapeType="1"/>
          </p:cNvSpPr>
          <p:nvPr userDrawn="1"/>
        </p:nvSpPr>
        <p:spPr bwMode="auto">
          <a:xfrm>
            <a:off x="457200" y="628650"/>
            <a:ext cx="830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ja-JP" altLang="en-US">
              <a:latin typeface="+mn-ea"/>
              <a:ea typeface="+mn-ea"/>
              <a:cs typeface="Meiryo UI" panose="020B0604030504040204" pitchFamily="50" charset="-128"/>
            </a:endParaRPr>
          </a:p>
        </p:txBody>
      </p:sp>
      <p:pic>
        <p:nvPicPr>
          <p:cNvPr id="17428" name="Picture 11" descr="IBM_logo_green"/>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8296275" y="285750"/>
            <a:ext cx="4667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a:spLocks noGrp="1" noChangeArrowheads="1"/>
          </p:cNvSpPr>
          <p:nvPr>
            <p:ph type="ftr" sz="quarter" idx="3"/>
          </p:nvPr>
        </p:nvSpPr>
        <p:spPr>
          <a:xfrm>
            <a:off x="76200" y="4917863"/>
            <a:ext cx="5562600" cy="173197"/>
          </a:xfrm>
          <a:prstGeom prst="rect">
            <a:avLst/>
          </a:prstGeom>
        </p:spPr>
        <p:txBody>
          <a:bodyPr/>
          <a:lstStyle>
            <a:lvl1pPr>
              <a:defRPr sz="750" dirty="0" smtClean="0">
                <a:solidFill>
                  <a:schemeClr val="bg2"/>
                </a:solidFill>
                <a:latin typeface="+mn-ea"/>
                <a:ea typeface="+mn-ea"/>
              </a:defRPr>
            </a:lvl1pPr>
          </a:lstStyle>
          <a:p>
            <a:pPr>
              <a:defRPr/>
            </a:pPr>
            <a:endParaRPr lang="en-US" dirty="0"/>
          </a:p>
        </p:txBody>
      </p:sp>
      <p:sp>
        <p:nvSpPr>
          <p:cNvPr id="11" name="Rectangle 6"/>
          <p:cNvSpPr>
            <a:spLocks noGrp="1" noChangeArrowheads="1"/>
          </p:cNvSpPr>
          <p:nvPr>
            <p:ph type="sldNum" sz="quarter" idx="4"/>
          </p:nvPr>
        </p:nvSpPr>
        <p:spPr>
          <a:xfrm>
            <a:off x="6858000" y="4917863"/>
            <a:ext cx="2133600" cy="173197"/>
          </a:xfrm>
          <a:prstGeom prst="rect">
            <a:avLst/>
          </a:prstGeom>
        </p:spPr>
        <p:txBody>
          <a:bodyPr/>
          <a:lstStyle>
            <a:lvl1pPr algn="r">
              <a:defRPr sz="750">
                <a:solidFill>
                  <a:schemeClr val="bg2"/>
                </a:solidFill>
                <a:latin typeface="+mn-ea"/>
                <a:ea typeface="+mn-ea"/>
              </a:defRPr>
            </a:lvl1pPr>
          </a:lstStyle>
          <a:p>
            <a:pPr>
              <a:defRPr/>
            </a:pPr>
            <a:fld id="{7856804B-9C2B-4798-98A9-8B1540B9225E}"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62" r:id="rId1"/>
    <p:sldLayoutId id="2147483863" r:id="rId2"/>
  </p:sldLayoutIdLst>
  <p:hf hdr="0" ftr="0" dt="0"/>
  <p:txStyles>
    <p:titleStyle>
      <a:lvl1pPr algn="l" rtl="0" fontAlgn="base">
        <a:spcBef>
          <a:spcPct val="0"/>
        </a:spcBef>
        <a:spcAft>
          <a:spcPct val="0"/>
        </a:spcAft>
        <a:defRPr sz="2000" b="1" kern="1200">
          <a:solidFill>
            <a:srgbClr val="004266"/>
          </a:solidFill>
          <a:latin typeface="+mn-ea"/>
          <a:ea typeface="+mn-ea"/>
          <a:cs typeface="Meiryo UI" panose="020B0604030504040204" pitchFamily="50" charset="-128"/>
        </a:defRPr>
      </a:lvl1pPr>
      <a:lvl2pPr algn="l" rtl="0" fontAlgn="base">
        <a:spcBef>
          <a:spcPct val="0"/>
        </a:spcBef>
        <a:spcAft>
          <a:spcPct val="0"/>
        </a:spcAft>
        <a:defRPr sz="2800" b="1">
          <a:solidFill>
            <a:srgbClr val="004266"/>
          </a:solidFill>
          <a:latin typeface="Arial" panose="020B0604020202020204" pitchFamily="34" charset="0"/>
        </a:defRPr>
      </a:lvl2pPr>
      <a:lvl3pPr algn="l" rtl="0" fontAlgn="base">
        <a:spcBef>
          <a:spcPct val="0"/>
        </a:spcBef>
        <a:spcAft>
          <a:spcPct val="0"/>
        </a:spcAft>
        <a:defRPr sz="2800" b="1">
          <a:solidFill>
            <a:srgbClr val="004266"/>
          </a:solidFill>
          <a:latin typeface="Arial" panose="020B0604020202020204" pitchFamily="34" charset="0"/>
        </a:defRPr>
      </a:lvl3pPr>
      <a:lvl4pPr algn="l" rtl="0" fontAlgn="base">
        <a:spcBef>
          <a:spcPct val="0"/>
        </a:spcBef>
        <a:spcAft>
          <a:spcPct val="0"/>
        </a:spcAft>
        <a:defRPr sz="2800" b="1">
          <a:solidFill>
            <a:srgbClr val="004266"/>
          </a:solidFill>
          <a:latin typeface="Arial" panose="020B0604020202020204" pitchFamily="34" charset="0"/>
        </a:defRPr>
      </a:lvl4pPr>
      <a:lvl5pPr algn="l" rtl="0" fontAlgn="base">
        <a:spcBef>
          <a:spcPct val="0"/>
        </a:spcBef>
        <a:spcAft>
          <a:spcPct val="0"/>
        </a:spcAft>
        <a:defRPr sz="2800" b="1">
          <a:solidFill>
            <a:srgbClr val="004266"/>
          </a:solidFill>
          <a:latin typeface="Arial" panose="020B0604020202020204" pitchFamily="34" charset="0"/>
        </a:defRPr>
      </a:lvl5pPr>
      <a:lvl6pPr marL="457200" algn="l" rtl="0" fontAlgn="base">
        <a:spcBef>
          <a:spcPct val="0"/>
        </a:spcBef>
        <a:spcAft>
          <a:spcPct val="0"/>
        </a:spcAft>
        <a:defRPr sz="2800" b="1">
          <a:solidFill>
            <a:srgbClr val="004266"/>
          </a:solidFill>
          <a:latin typeface="Arial" panose="020B0604020202020204" pitchFamily="34" charset="0"/>
        </a:defRPr>
      </a:lvl6pPr>
      <a:lvl7pPr marL="914400" algn="l" rtl="0" fontAlgn="base">
        <a:spcBef>
          <a:spcPct val="0"/>
        </a:spcBef>
        <a:spcAft>
          <a:spcPct val="0"/>
        </a:spcAft>
        <a:defRPr sz="2800" b="1">
          <a:solidFill>
            <a:srgbClr val="004266"/>
          </a:solidFill>
          <a:latin typeface="Arial" panose="020B0604020202020204" pitchFamily="34" charset="0"/>
        </a:defRPr>
      </a:lvl7pPr>
      <a:lvl8pPr marL="1371600" algn="l" rtl="0" fontAlgn="base">
        <a:spcBef>
          <a:spcPct val="0"/>
        </a:spcBef>
        <a:spcAft>
          <a:spcPct val="0"/>
        </a:spcAft>
        <a:defRPr sz="2800" b="1">
          <a:solidFill>
            <a:srgbClr val="004266"/>
          </a:solidFill>
          <a:latin typeface="Arial" panose="020B0604020202020204" pitchFamily="34" charset="0"/>
        </a:defRPr>
      </a:lvl8pPr>
      <a:lvl9pPr marL="1828800" algn="l" rtl="0" fontAlgn="base">
        <a:spcBef>
          <a:spcPct val="0"/>
        </a:spcBef>
        <a:spcAft>
          <a:spcPct val="0"/>
        </a:spcAft>
        <a:defRPr sz="2800" b="1">
          <a:solidFill>
            <a:srgbClr val="004266"/>
          </a:solidFill>
          <a:latin typeface="Arial" panose="020B0604020202020204" pitchFamily="34" charset="0"/>
        </a:defRPr>
      </a:lvl9pPr>
    </p:titleStyle>
    <p:bodyStyle>
      <a:lvl1pPr marL="231775" indent="-231775" algn="l" rtl="0" fontAlgn="base">
        <a:spcBef>
          <a:spcPct val="20000"/>
        </a:spcBef>
        <a:spcAft>
          <a:spcPct val="0"/>
        </a:spcAft>
        <a:buChar char="•"/>
        <a:defRPr sz="2000" kern="1200">
          <a:solidFill>
            <a:srgbClr val="004266"/>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396875" algn="l" rtl="0" fontAlgn="base">
        <a:spcBef>
          <a:spcPct val="20000"/>
        </a:spcBef>
        <a:spcAft>
          <a:spcPct val="0"/>
        </a:spcAft>
        <a:buFont typeface="Arial" panose="020B0604020202020204" pitchFamily="34" charset="0"/>
        <a:buChar char="–"/>
        <a:defRPr sz="2000" kern="1200">
          <a:solidFill>
            <a:srgbClr val="004266"/>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5750" y="429022"/>
            <a:ext cx="4114800" cy="715037"/>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285750" y="1287066"/>
            <a:ext cx="4114800" cy="3289168"/>
          </a:xfrm>
          <a:prstGeom prst="rect">
            <a:avLst/>
          </a:prstGeom>
        </p:spPr>
        <p:txBody>
          <a:bodyPr vert="horz" lIns="0" tIns="228600" rIns="0" bIns="0" rtlCol="0" anchor="t">
            <a:noAutofit/>
          </a:bodyPr>
          <a:lstStyle/>
          <a:p>
            <a:pPr lvl="0"/>
            <a:r>
              <a:rPr lang="en-US" dirty="0"/>
              <a:t>Click to edit Master text styles</a:t>
            </a:r>
          </a:p>
          <a:p>
            <a:pPr lvl="1"/>
            <a:r>
              <a:rPr lang="en-US" dirty="0"/>
              <a:t>Second level</a:t>
            </a:r>
          </a:p>
          <a:p>
            <a:pPr lvl="2"/>
            <a:r>
              <a:rPr lang="en-US" dirty="0"/>
              <a:t>Third level</a:t>
            </a:r>
          </a:p>
          <a:p>
            <a:pPr lvl="2"/>
            <a:r>
              <a:rPr lang="en-US" dirty="0"/>
              <a:t>Third level</a:t>
            </a:r>
          </a:p>
          <a:p>
            <a:pPr lvl="3"/>
            <a:r>
              <a:rPr lang="en-US" dirty="0"/>
              <a:t>Fourth level</a:t>
            </a:r>
          </a:p>
          <a:p>
            <a:pPr lvl="4"/>
            <a:r>
              <a:rPr lang="en-US" dirty="0"/>
              <a:t>Fifth level</a:t>
            </a:r>
          </a:p>
        </p:txBody>
      </p:sp>
      <p:pic>
        <p:nvPicPr>
          <p:cNvPr id="15" name="Picture 14"/>
          <p:cNvPicPr>
            <a:picLocks noChangeAspect="1"/>
          </p:cNvPicPr>
          <p:nvPr userDrawn="1"/>
        </p:nvPicPr>
        <p:blipFill>
          <a:blip r:embed="rId14" cstate="email">
            <a:extLst>
              <a:ext uri="{28A0092B-C50C-407E-A947-70E740481C1C}">
                <a14:useLocalDpi xmlns:a14="http://schemas.microsoft.com/office/drawing/2010/main"/>
              </a:ext>
            </a:extLst>
          </a:blip>
          <a:stretch>
            <a:fillRect/>
          </a:stretch>
        </p:blipFill>
        <p:spPr>
          <a:xfrm>
            <a:off x="8504257" y="4890864"/>
            <a:ext cx="353824" cy="143007"/>
          </a:xfrm>
          <a:prstGeom prst="rect">
            <a:avLst/>
          </a:prstGeom>
        </p:spPr>
      </p:pic>
      <p:grpSp>
        <p:nvGrpSpPr>
          <p:cNvPr id="9" name="Group 8"/>
          <p:cNvGrpSpPr/>
          <p:nvPr userDrawn="1"/>
        </p:nvGrpSpPr>
        <p:grpSpPr>
          <a:xfrm>
            <a:off x="571500" y="4941856"/>
            <a:ext cx="1695844" cy="137985"/>
            <a:chOff x="914400" y="7899655"/>
            <a:chExt cx="2713350" cy="220571"/>
          </a:xfrm>
        </p:grpSpPr>
        <p:sp>
          <p:nvSpPr>
            <p:cNvPr id="10"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499" b="0" i="0" dirty="0">
                  <a:solidFill>
                    <a:schemeClr val="tx1">
                      <a:alpha val="60000"/>
                    </a:schemeClr>
                  </a:solidFill>
                  <a:latin typeface="IBM Plex Sans" charset="0"/>
                  <a:ea typeface="IBM Plex Sans" charset="0"/>
                  <a:cs typeface="IBM Plex Sans" charset="0"/>
                </a:rPr>
                <a:t>©</a:t>
              </a:r>
              <a:r>
                <a:rPr lang="en-US" sz="250" b="0" i="0" dirty="0">
                  <a:solidFill>
                    <a:schemeClr val="tx1">
                      <a:alpha val="60000"/>
                    </a:schemeClr>
                  </a:solidFill>
                  <a:latin typeface="IBM Plex Sans" charset="0"/>
                  <a:ea typeface="IBM Plex Sans" charset="0"/>
                  <a:cs typeface="IBM Plex Sans" charset="0"/>
                </a:rPr>
                <a:t> </a:t>
              </a:r>
              <a:r>
                <a:rPr lang="en-US" sz="499" b="0" i="0" dirty="0">
                  <a:solidFill>
                    <a:schemeClr val="tx1">
                      <a:alpha val="60000"/>
                    </a:schemeClr>
                  </a:solidFill>
                  <a:latin typeface="IBM Plex Sans" charset="0"/>
                  <a:ea typeface="IBM Plex Sans" charset="0"/>
                  <a:cs typeface="IBM Plex Sans" charset="0"/>
                </a:rPr>
                <a:t>2018 IBM Corporation</a:t>
              </a:r>
              <a:r>
                <a:rPr lang="en-US" sz="499" b="0" i="0" baseline="0" dirty="0">
                  <a:solidFill>
                    <a:schemeClr val="tx1">
                      <a:alpha val="60000"/>
                    </a:schemeClr>
                  </a:solidFill>
                  <a:latin typeface="IBM Plex Sans" charset="0"/>
                  <a:ea typeface="IBM Plex Sans" charset="0"/>
                  <a:cs typeface="IBM Plex Sans" charset="0"/>
                </a:rPr>
                <a:t>              </a:t>
              </a:r>
              <a:r>
                <a:rPr lang="en-US" sz="499" b="0" i="0" dirty="0">
                  <a:solidFill>
                    <a:schemeClr val="tx1">
                      <a:alpha val="60000"/>
                    </a:schemeClr>
                  </a:solidFill>
                  <a:latin typeface="IBM Plex Sans" charset="0"/>
                  <a:ea typeface="IBM Plex Sans" charset="0"/>
                  <a:cs typeface="IBM Plex Sans" charset="0"/>
                </a:rPr>
                <a:t> </a:t>
              </a:r>
            </a:p>
          </p:txBody>
        </p:sp>
        <p:sp>
          <p:nvSpPr>
            <p:cNvPr id="14"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499" b="0" i="0" dirty="0">
                  <a:solidFill>
                    <a:schemeClr val="tx1">
                      <a:alpha val="60000"/>
                    </a:schemeClr>
                  </a:solidFill>
                  <a:latin typeface="IBM Plex Sans" charset="0"/>
                  <a:ea typeface="IBM Plex Sans" charset="0"/>
                  <a:cs typeface="IBM Plex Sans" charset="0"/>
                </a:rPr>
                <a:t> </a:t>
              </a:r>
              <a:fld id="{7C9968D1-C8E5-4FE3-AED4-7D4518C301B3}" type="datetime3">
                <a:rPr lang="en-US" sz="499" b="0" i="0" smtClean="0">
                  <a:solidFill>
                    <a:schemeClr val="tx1">
                      <a:alpha val="60000"/>
                    </a:schemeClr>
                  </a:solidFill>
                  <a:latin typeface="IBM Plex Sans" charset="0"/>
                  <a:ea typeface="IBM Plex Sans" charset="0"/>
                  <a:cs typeface="IBM Plex Sans" charset="0"/>
                </a:rPr>
                <a:pPr marL="0" indent="0" fontAlgn="auto">
                  <a:spcBef>
                    <a:spcPts val="0"/>
                  </a:spcBef>
                  <a:spcAft>
                    <a:spcPts val="0"/>
                  </a:spcAft>
                  <a:tabLst/>
                  <a:defRPr/>
                </a:pPr>
                <a:t>19 March 2020</a:t>
              </a:fld>
              <a:endParaRPr lang="en-US" sz="499" b="0" i="0" dirty="0">
                <a:solidFill>
                  <a:schemeClr val="tx1">
                    <a:alpha val="60000"/>
                  </a:schemeClr>
                </a:solidFill>
                <a:latin typeface="IBM Plex Sans" charset="0"/>
                <a:ea typeface="IBM Plex Sans" charset="0"/>
                <a:cs typeface="IBM Plex Sans" charset="0"/>
              </a:endParaRPr>
            </a:p>
          </p:txBody>
        </p:sp>
      </p:grpSp>
      <p:sp>
        <p:nvSpPr>
          <p:cNvPr id="16" name="Footer Placeholder 3"/>
          <p:cNvSpPr txBox="1">
            <a:spLocks/>
          </p:cNvSpPr>
          <p:nvPr userDrawn="1"/>
        </p:nvSpPr>
        <p:spPr>
          <a:xfrm>
            <a:off x="2428875" y="4942333"/>
            <a:ext cx="1427760" cy="137034"/>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499" b="0" i="0" dirty="0">
                <a:solidFill>
                  <a:schemeClr val="tx1">
                    <a:alpha val="60000"/>
                  </a:schemeClr>
                </a:solidFill>
                <a:latin typeface="IBM Plex Sans" charset="0"/>
                <a:ea typeface="IBM Plex Sans" charset="0"/>
                <a:cs typeface="IBM Plex Sans" charset="0"/>
              </a:rPr>
              <a:t>IBM Services</a:t>
            </a:r>
          </a:p>
        </p:txBody>
      </p:sp>
      <p:sp>
        <p:nvSpPr>
          <p:cNvPr id="17" name="Slide Number Placeholder 2"/>
          <p:cNvSpPr txBox="1">
            <a:spLocks/>
          </p:cNvSpPr>
          <p:nvPr userDrawn="1"/>
        </p:nvSpPr>
        <p:spPr>
          <a:xfrm>
            <a:off x="284287" y="4938189"/>
            <a:ext cx="204924" cy="137033"/>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500" b="0" i="0" smtClean="0">
                <a:solidFill>
                  <a:schemeClr val="tx1"/>
                </a:solidFill>
                <a:latin typeface="IBM Plex Sans" charset="0"/>
                <a:ea typeface="IBM Plex Sans" charset="0"/>
                <a:cs typeface="IBM Plex Sans" charset="0"/>
              </a:rPr>
              <a:pPr algn="l"/>
              <a:t>‹#›</a:t>
            </a:fld>
            <a:endParaRPr lang="en-US" sz="500" b="0" i="0" dirty="0">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283435074"/>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Lst>
  <p:txStyles>
    <p:titleStyle>
      <a:lvl1pPr algn="l" defTabSz="685800" rtl="0" eaLnBrk="1" latinLnBrk="0" hangingPunct="1">
        <a:lnSpc>
          <a:spcPct val="90000"/>
        </a:lnSpc>
        <a:spcBef>
          <a:spcPct val="0"/>
        </a:spcBef>
        <a:buNone/>
        <a:defRPr sz="2250" b="0" i="0" kern="1200">
          <a:solidFill>
            <a:schemeClr val="tx1"/>
          </a:solidFill>
          <a:latin typeface="IBM Plex Sans" charset="0"/>
          <a:ea typeface="IBM Plex Sans" charset="0"/>
          <a:cs typeface="IBM Plex Sans" charset="0"/>
        </a:defRPr>
      </a:lvl1pPr>
    </p:titleStyle>
    <p:bodyStyle>
      <a:lvl1pPr marL="0" indent="0" algn="l" defTabSz="685800" rtl="0" eaLnBrk="1" latinLnBrk="0" hangingPunct="1">
        <a:lnSpc>
          <a:spcPct val="105000"/>
        </a:lnSpc>
        <a:spcBef>
          <a:spcPts val="750"/>
        </a:spcBef>
        <a:buFontTx/>
        <a:buNone/>
        <a:tabLst/>
        <a:defRPr sz="1250" b="0" i="0" kern="1200">
          <a:solidFill>
            <a:schemeClr val="tx1"/>
          </a:solidFill>
          <a:latin typeface="IBM Plex Sans" charset="0"/>
          <a:ea typeface="IBM Plex Sans" charset="0"/>
          <a:cs typeface="IBM Plex Sans" charset="0"/>
        </a:defRPr>
      </a:lvl1pPr>
      <a:lvl2pPr marL="142875" indent="-142875" algn="l" defTabSz="685800" rtl="0" eaLnBrk="1" latinLnBrk="0" hangingPunct="1">
        <a:lnSpc>
          <a:spcPct val="105000"/>
        </a:lnSpc>
        <a:spcBef>
          <a:spcPts val="625"/>
        </a:spcBef>
        <a:buFont typeface="LucidaGrande" charset="0"/>
        <a:buChar char="-"/>
        <a:defRPr sz="1250" b="0" i="0" kern="1200">
          <a:solidFill>
            <a:schemeClr val="tx1"/>
          </a:solidFill>
          <a:latin typeface="IBM Plex Sans" charset="0"/>
          <a:ea typeface="IBM Plex Sans" charset="0"/>
          <a:cs typeface="IBM Plex Sans" charset="0"/>
        </a:defRPr>
      </a:lvl2pPr>
      <a:lvl3pPr marL="285750" indent="-142875" algn="l" defTabSz="685800" rtl="0" eaLnBrk="1" latinLnBrk="0" hangingPunct="1">
        <a:lnSpc>
          <a:spcPct val="105000"/>
        </a:lnSpc>
        <a:spcBef>
          <a:spcPts val="0"/>
        </a:spcBef>
        <a:buSzPct val="80000"/>
        <a:buFont typeface="Arial" panose="020B0604020202020204" pitchFamily="34" charset="0"/>
        <a:buChar char="•"/>
        <a:defRPr sz="1250" b="0" i="0" kern="1200">
          <a:solidFill>
            <a:schemeClr val="tx1"/>
          </a:solidFill>
          <a:latin typeface="IBM Plex Sans" charset="0"/>
          <a:ea typeface="IBM Plex Sans" charset="0"/>
          <a:cs typeface="IBM Plex Sans" charset="0"/>
        </a:defRPr>
      </a:lvl3pPr>
      <a:lvl4pPr marL="428625" indent="-142875" algn="l" defTabSz="685800" rtl="0" eaLnBrk="1" latinLnBrk="0" hangingPunct="1">
        <a:lnSpc>
          <a:spcPct val="105000"/>
        </a:lnSpc>
        <a:spcBef>
          <a:spcPts val="0"/>
        </a:spcBef>
        <a:buFont typeface=".AppleSystemUIFont" charset="-120"/>
        <a:buChar char="–"/>
        <a:defRPr sz="1250" b="0" i="0" kern="1200">
          <a:solidFill>
            <a:schemeClr val="tx1"/>
          </a:solidFill>
          <a:latin typeface="IBM Plex Sans" charset="0"/>
          <a:ea typeface="IBM Plex Sans" charset="0"/>
          <a:cs typeface="IBM Plex Sans" charset="0"/>
        </a:defRPr>
      </a:lvl4pPr>
      <a:lvl5pPr marL="571500" indent="-142875" algn="l" defTabSz="685800" rtl="0" eaLnBrk="1" latinLnBrk="0" hangingPunct="1">
        <a:lnSpc>
          <a:spcPct val="105000"/>
        </a:lnSpc>
        <a:spcBef>
          <a:spcPts val="0"/>
        </a:spcBef>
        <a:buSzPct val="80000"/>
        <a:buFont typeface="Arial" panose="020B0604020202020204" pitchFamily="34" charset="0"/>
        <a:buChar char="•"/>
        <a:defRPr sz="1250" b="0" i="0" kern="1200">
          <a:solidFill>
            <a:schemeClr val="tx1"/>
          </a:solidFill>
          <a:latin typeface="IBM Plex Sans" charset="0"/>
          <a:ea typeface="IBM Plex Sans" charset="0"/>
          <a:cs typeface="IBM Plex Sans"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A370A4-AADC-FD4E-A9BA-4DE72A3930B0}"/>
              </a:ext>
            </a:extLst>
          </p:cNvPr>
          <p:cNvSpPr>
            <a:spLocks noGrp="1"/>
          </p:cNvSpPr>
          <p:nvPr>
            <p:ph type="ctrTitle"/>
          </p:nvPr>
        </p:nvSpPr>
        <p:spPr/>
        <p:txBody>
          <a:bodyPr/>
          <a:lstStyle/>
          <a:p>
            <a:r>
              <a:rPr kumimoji="1" lang="en-US" altLang="ja-JP" dirty="0"/>
              <a:t>Relation E</a:t>
            </a:r>
            <a:r>
              <a:rPr lang="en-US" altLang="ja-JP" dirty="0"/>
              <a:t>xtraction</a:t>
            </a:r>
            <a:br>
              <a:rPr lang="en-US" altLang="ja-JP" dirty="0"/>
            </a:br>
            <a:r>
              <a:rPr lang="en-US" altLang="ja-JP" dirty="0"/>
              <a:t>Task Definition</a:t>
            </a:r>
            <a:endParaRPr kumimoji="1" lang="ja-JP" altLang="en-US" dirty="0"/>
          </a:p>
        </p:txBody>
      </p:sp>
    </p:spTree>
    <p:extLst>
      <p:ext uri="{BB962C8B-B14F-4D97-AF65-F5344CB8AC3E}">
        <p14:creationId xmlns:p14="http://schemas.microsoft.com/office/powerpoint/2010/main" val="175012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6F89D9-E357-43D4-9416-2411C9F2A83F}"/>
              </a:ext>
            </a:extLst>
          </p:cNvPr>
          <p:cNvSpPr>
            <a:spLocks noGrp="1"/>
          </p:cNvSpPr>
          <p:nvPr>
            <p:ph type="title"/>
          </p:nvPr>
        </p:nvSpPr>
        <p:spPr/>
        <p:txBody>
          <a:bodyPr/>
          <a:lstStyle/>
          <a:p>
            <a:r>
              <a:rPr kumimoji="1" lang="ja-JP" altLang="en-US" dirty="0"/>
              <a:t>ナレッジベース</a:t>
            </a:r>
            <a:r>
              <a:rPr kumimoji="1" lang="en-US" altLang="ja-JP" dirty="0"/>
              <a:t>(KB)</a:t>
            </a:r>
            <a:endParaRPr kumimoji="1" lang="ja-JP" altLang="en-US" dirty="0"/>
          </a:p>
        </p:txBody>
      </p:sp>
      <p:sp>
        <p:nvSpPr>
          <p:cNvPr id="3" name="スライド番号プレースホルダー 2">
            <a:extLst>
              <a:ext uri="{FF2B5EF4-FFF2-40B4-BE49-F238E27FC236}">
                <a16:creationId xmlns:a16="http://schemas.microsoft.com/office/drawing/2014/main" id="{F300DCB3-5EE9-494B-A32C-85C120E0AB76}"/>
              </a:ext>
            </a:extLst>
          </p:cNvPr>
          <p:cNvSpPr>
            <a:spLocks noGrp="1"/>
          </p:cNvSpPr>
          <p:nvPr>
            <p:ph type="sldNum" sz="quarter" idx="11"/>
          </p:nvPr>
        </p:nvSpPr>
        <p:spPr/>
        <p:txBody>
          <a:bodyPr/>
          <a:lstStyle/>
          <a:p>
            <a:pPr>
              <a:defRPr/>
            </a:pPr>
            <a:fld id="{7856804B-9C2B-4798-98A9-8B1540B9225E}" type="slidenum">
              <a:rPr lang="en-US" smtClean="0"/>
              <a:pPr>
                <a:defRPr/>
              </a:pPr>
              <a:t>10</a:t>
            </a:fld>
            <a:endParaRPr lang="en-US" dirty="0"/>
          </a:p>
        </p:txBody>
      </p:sp>
      <p:sp>
        <p:nvSpPr>
          <p:cNvPr id="4" name="テキスト プレースホルダー 3">
            <a:extLst>
              <a:ext uri="{FF2B5EF4-FFF2-40B4-BE49-F238E27FC236}">
                <a16:creationId xmlns:a16="http://schemas.microsoft.com/office/drawing/2014/main" id="{62289CE1-20E7-4040-B0D1-EF3B785F5148}"/>
              </a:ext>
            </a:extLst>
          </p:cNvPr>
          <p:cNvSpPr>
            <a:spLocks noGrp="1"/>
          </p:cNvSpPr>
          <p:nvPr>
            <p:ph type="body" sz="quarter" idx="4294967295"/>
          </p:nvPr>
        </p:nvSpPr>
        <p:spPr>
          <a:xfrm>
            <a:off x="457200" y="745331"/>
            <a:ext cx="8229600" cy="4182270"/>
          </a:xfrm>
          <a:prstGeom prst="rect">
            <a:avLst/>
          </a:prstGeom>
        </p:spPr>
        <p:txBody>
          <a:bodyPr/>
          <a:lstStyle/>
          <a:p>
            <a:pPr marL="0" indent="0">
              <a:spcBef>
                <a:spcPts val="0"/>
              </a:spcBef>
              <a:buNone/>
            </a:pPr>
            <a:r>
              <a:rPr lang="ja-JP" altLang="en-US" sz="1400" dirty="0"/>
              <a:t>このプロジェクト</a:t>
            </a:r>
            <a:r>
              <a:rPr lang="ja-JP" altLang="ja-JP" sz="1400" dirty="0"/>
              <a:t>含まれるKBは、Freebase Easyデータダンプから抽出され</a:t>
            </a:r>
            <a:r>
              <a:rPr lang="ja-JP" altLang="en-US" sz="1400" dirty="0"/>
              <a:t>たもの</a:t>
            </a:r>
            <a:br>
              <a:rPr lang="ja-JP" altLang="ja-JP" sz="1400" dirty="0"/>
            </a:br>
            <a:r>
              <a:rPr lang="ja-JP" altLang="ja-JP" sz="1400" dirty="0"/>
              <a:t>KBは、それぞれがリレーション、サブジェクト、およびオブジェクトで構成される</a:t>
            </a:r>
            <a:r>
              <a:rPr lang="en-US" altLang="ja-JP" sz="1400" dirty="0"/>
              <a:t>Relation Triple</a:t>
            </a:r>
            <a:r>
              <a:rPr lang="ja-JP" altLang="ja-JP" sz="1400" dirty="0"/>
              <a:t>のコレクション</a:t>
            </a:r>
            <a:r>
              <a:rPr lang="ja-JP" altLang="en-US" sz="1400" dirty="0"/>
              <a:t>である</a:t>
            </a:r>
            <a:r>
              <a:rPr lang="ja-JP" altLang="ja-JP" sz="1400" dirty="0"/>
              <a:t>。</a:t>
            </a:r>
            <a:endParaRPr lang="en-US" altLang="ja-JP" sz="1400" dirty="0"/>
          </a:p>
          <a:p>
            <a:pPr marL="0" indent="0">
              <a:spcBef>
                <a:spcPts val="0"/>
              </a:spcBef>
              <a:buNone/>
            </a:pPr>
            <a:r>
              <a:rPr lang="ja-JP" altLang="en-US" sz="1400" dirty="0"/>
              <a:t>例えば、</a:t>
            </a:r>
            <a:endParaRPr lang="en-US" altLang="ja-JP" sz="1400" dirty="0"/>
          </a:p>
          <a:p>
            <a:pPr marL="0" indent="0">
              <a:spcBef>
                <a:spcPts val="0"/>
              </a:spcBef>
              <a:buNone/>
            </a:pPr>
            <a:r>
              <a:rPr lang="ja-JP" altLang="en-US" sz="1400" dirty="0"/>
              <a:t>　</a:t>
            </a:r>
            <a:r>
              <a:rPr lang="en-US" altLang="ja-JP" sz="1400" dirty="0"/>
              <a:t>(</a:t>
            </a:r>
            <a:r>
              <a:rPr lang="en-US" altLang="ja-JP" sz="1400" dirty="0" err="1"/>
              <a:t>place_of_birth</a:t>
            </a:r>
            <a:r>
              <a:rPr lang="en-US" altLang="ja-JP" sz="1400" dirty="0"/>
              <a:t>, </a:t>
            </a:r>
            <a:r>
              <a:rPr lang="en-US" altLang="ja-JP" sz="1400" dirty="0" err="1"/>
              <a:t>Barack_Obama</a:t>
            </a:r>
            <a:r>
              <a:rPr lang="en-US" altLang="ja-JP" sz="1400" dirty="0"/>
              <a:t>, Honolulu)</a:t>
            </a:r>
          </a:p>
          <a:p>
            <a:pPr marL="0" indent="0">
              <a:spcBef>
                <a:spcPts val="0"/>
              </a:spcBef>
              <a:buNone/>
            </a:pPr>
            <a:r>
              <a:rPr lang="ja-JP" altLang="en-US" sz="1400" dirty="0"/>
              <a:t>　</a:t>
            </a:r>
            <a:r>
              <a:rPr lang="en-US" altLang="ja-JP" sz="1400" dirty="0"/>
              <a:t>(</a:t>
            </a:r>
            <a:r>
              <a:rPr lang="en-US" altLang="ja-JP" sz="1400" dirty="0" err="1"/>
              <a:t>has_spouse</a:t>
            </a:r>
            <a:r>
              <a:rPr lang="en-US" altLang="ja-JP" sz="1400" dirty="0"/>
              <a:t>, </a:t>
            </a:r>
            <a:r>
              <a:rPr lang="en-US" altLang="ja-JP" sz="1400" dirty="0" err="1"/>
              <a:t>Barack_Obama</a:t>
            </a:r>
            <a:r>
              <a:rPr lang="en-US" altLang="ja-JP" sz="1400" dirty="0"/>
              <a:t>, </a:t>
            </a:r>
            <a:r>
              <a:rPr lang="en-US" altLang="ja-JP" sz="1400" dirty="0" err="1"/>
              <a:t>Michelle_Obama</a:t>
            </a:r>
            <a:r>
              <a:rPr lang="en-US" altLang="ja-JP" sz="1400" dirty="0"/>
              <a:t>)</a:t>
            </a:r>
          </a:p>
          <a:p>
            <a:pPr marL="0" indent="0">
              <a:spcBef>
                <a:spcPts val="0"/>
              </a:spcBef>
              <a:buNone/>
            </a:pPr>
            <a:r>
              <a:rPr lang="ja-JP" altLang="en-US" sz="1400" dirty="0"/>
              <a:t>　</a:t>
            </a:r>
            <a:r>
              <a:rPr lang="en-US" altLang="ja-JP" sz="1400" dirty="0"/>
              <a:t>(author, </a:t>
            </a:r>
            <a:r>
              <a:rPr lang="en-US" altLang="ja-JP" sz="1400" dirty="0" err="1"/>
              <a:t>The_Audacity_of_Hope</a:t>
            </a:r>
            <a:r>
              <a:rPr lang="en-US" altLang="ja-JP" sz="1400" dirty="0"/>
              <a:t>, </a:t>
            </a:r>
            <a:r>
              <a:rPr lang="en-US" altLang="ja-JP" sz="1400" dirty="0" err="1"/>
              <a:t>Barack_Obama</a:t>
            </a:r>
            <a:r>
              <a:rPr lang="en-US" altLang="ja-JP" sz="1400" dirty="0"/>
              <a:t>)</a:t>
            </a:r>
            <a:br>
              <a:rPr lang="ja-JP" altLang="ja-JP" sz="1400" dirty="0"/>
            </a:br>
            <a:r>
              <a:rPr lang="ja-JP" altLang="en-US" sz="1400" dirty="0"/>
              <a:t>リレーション</a:t>
            </a:r>
            <a:r>
              <a:rPr lang="ja-JP" altLang="ja-JP" sz="1400" dirty="0"/>
              <a:t>は、place_of_birthやhas_spouseなどの少数の定義済み定数の1つ</a:t>
            </a:r>
            <a:r>
              <a:rPr lang="ja-JP" altLang="en-US" sz="1400" dirty="0"/>
              <a:t>で</a:t>
            </a:r>
            <a:r>
              <a:rPr lang="ja-JP" altLang="ja-JP" sz="1400" dirty="0"/>
              <a:t>サブジェクトとオブジェクトは、Wiki I</a:t>
            </a:r>
            <a:r>
              <a:rPr lang="en-US" altLang="ja-JP" sz="1400" dirty="0"/>
              <a:t>D</a:t>
            </a:r>
            <a:r>
              <a:rPr lang="ja-JP" altLang="ja-JP" sz="1400" dirty="0"/>
              <a:t>で表されるエンティティ</a:t>
            </a:r>
            <a:r>
              <a:rPr lang="ja-JP" altLang="en-US" sz="1400" dirty="0"/>
              <a:t>のこと。</a:t>
            </a:r>
            <a:endParaRPr lang="en-US" altLang="ja-JP" sz="1400" dirty="0"/>
          </a:p>
          <a:p>
            <a:pPr marL="0" indent="0">
              <a:spcBef>
                <a:spcPts val="0"/>
              </a:spcBef>
              <a:buNone/>
            </a:pPr>
            <a:endParaRPr kumimoji="1" lang="en-US" altLang="ja-JP" sz="1400" dirty="0"/>
          </a:p>
          <a:p>
            <a:pPr marL="0" indent="0">
              <a:spcBef>
                <a:spcPts val="0"/>
              </a:spcBef>
              <a:buNone/>
            </a:pPr>
            <a:endParaRPr kumimoji="1" lang="en-US" altLang="ja-JP" sz="1400" dirty="0"/>
          </a:p>
          <a:p>
            <a:pPr marL="0" indent="0">
              <a:spcBef>
                <a:spcPts val="0"/>
              </a:spcBef>
              <a:buNone/>
            </a:pPr>
            <a:endParaRPr kumimoji="1" lang="en-US" altLang="ja-JP" sz="1400" dirty="0"/>
          </a:p>
          <a:p>
            <a:pPr marL="0" indent="0">
              <a:spcBef>
                <a:spcPts val="0"/>
              </a:spcBef>
              <a:buNone/>
            </a:pPr>
            <a:endParaRPr kumimoji="1" lang="en-US" altLang="ja-JP" sz="1400" dirty="0"/>
          </a:p>
          <a:p>
            <a:pPr marL="0" indent="0">
              <a:spcBef>
                <a:spcPts val="0"/>
              </a:spcBef>
              <a:buNone/>
            </a:pPr>
            <a:endParaRPr kumimoji="1" lang="en-US" altLang="ja-JP" sz="1400" dirty="0"/>
          </a:p>
          <a:p>
            <a:pPr marL="0" indent="0">
              <a:spcBef>
                <a:spcPts val="0"/>
              </a:spcBef>
              <a:buNone/>
            </a:pPr>
            <a:endParaRPr kumimoji="1" lang="en-US" altLang="ja-JP" sz="1400" dirty="0"/>
          </a:p>
          <a:p>
            <a:pPr marL="0" indent="0">
              <a:spcBef>
                <a:spcPts val="0"/>
              </a:spcBef>
              <a:buNone/>
            </a:pPr>
            <a:endParaRPr kumimoji="1" lang="en-US" altLang="ja-JP" sz="1400" dirty="0"/>
          </a:p>
          <a:p>
            <a:pPr marL="0" indent="0">
              <a:spcBef>
                <a:spcPts val="0"/>
              </a:spcBef>
              <a:buNone/>
            </a:pPr>
            <a:endParaRPr kumimoji="1" lang="en-US" altLang="ja-JP" sz="1400" dirty="0"/>
          </a:p>
          <a:p>
            <a:pPr marL="0" indent="0">
              <a:spcBef>
                <a:spcPts val="0"/>
              </a:spcBef>
              <a:buNone/>
            </a:pPr>
            <a:r>
              <a:rPr kumimoji="1" lang="ja-JP" altLang="en-US" sz="1400" dirty="0"/>
              <a:t>フランス、スペインのように一部は逆でも同じように通用するが多くはそうではない。</a:t>
            </a:r>
            <a:endParaRPr kumimoji="1" lang="en-US" altLang="ja-JP" sz="1400" dirty="0"/>
          </a:p>
          <a:p>
            <a:pPr marL="0" indent="0">
              <a:spcBef>
                <a:spcPts val="0"/>
              </a:spcBef>
              <a:buNone/>
            </a:pPr>
            <a:r>
              <a:rPr kumimoji="1" lang="ja-JP" altLang="en-US" sz="1400" dirty="0"/>
              <a:t>ただし、</a:t>
            </a:r>
            <a:r>
              <a:rPr lang="ja-JP" altLang="ja-JP" sz="1400" dirty="0"/>
              <a:t>（founder、Tesla_Motors、Elon_Musk）</a:t>
            </a:r>
            <a:r>
              <a:rPr lang="ja-JP" altLang="en-US" sz="1400" dirty="0"/>
              <a:t>という</a:t>
            </a:r>
            <a:r>
              <a:rPr lang="en-US" altLang="ja-JP" sz="1400" dirty="0"/>
              <a:t>founder</a:t>
            </a:r>
            <a:r>
              <a:rPr lang="ja-JP" altLang="ja-JP" sz="1400" dirty="0"/>
              <a:t>関係の代わりに、</a:t>
            </a:r>
            <a:endParaRPr lang="en-US" altLang="ja-JP" sz="1400" dirty="0"/>
          </a:p>
          <a:p>
            <a:pPr marL="0" indent="0">
              <a:spcBef>
                <a:spcPts val="0"/>
              </a:spcBef>
              <a:buNone/>
            </a:pPr>
            <a:r>
              <a:rPr lang="ja-JP" altLang="ja-JP" sz="1400" dirty="0"/>
              <a:t>トリプル（founder_of、Elon_Musk、Tesla_Motors）との</a:t>
            </a:r>
            <a:r>
              <a:rPr lang="en-US" altLang="ja-JP" sz="1400" dirty="0"/>
              <a:t>founder</a:t>
            </a:r>
            <a:r>
              <a:rPr lang="ja-JP" altLang="en-US" sz="1400" dirty="0"/>
              <a:t> </a:t>
            </a:r>
            <a:r>
              <a:rPr lang="en-US" altLang="ja-JP" sz="1400" dirty="0"/>
              <a:t>relation</a:t>
            </a:r>
            <a:r>
              <a:rPr lang="ja-JP" altLang="ja-JP" sz="1400" dirty="0"/>
              <a:t>があ</a:t>
            </a:r>
            <a:r>
              <a:rPr lang="ja-JP" altLang="en-US" sz="1400" dirty="0"/>
              <a:t>る可能性はある。</a:t>
            </a:r>
            <a:endParaRPr kumimoji="1" lang="en-US" altLang="ja-JP" sz="1400" dirty="0"/>
          </a:p>
          <a:p>
            <a:pPr marL="0" indent="0">
              <a:spcBef>
                <a:spcPts val="0"/>
              </a:spcBef>
              <a:buNone/>
            </a:pPr>
            <a:endParaRPr kumimoji="1" lang="ja-JP" altLang="en-US" sz="1400" dirty="0"/>
          </a:p>
        </p:txBody>
      </p:sp>
      <p:pic>
        <p:nvPicPr>
          <p:cNvPr id="6" name="図 5">
            <a:extLst>
              <a:ext uri="{FF2B5EF4-FFF2-40B4-BE49-F238E27FC236}">
                <a16:creationId xmlns:a16="http://schemas.microsoft.com/office/drawing/2014/main" id="{D09DB644-F262-47EE-81BB-31BB7B7EB8D9}"/>
              </a:ext>
            </a:extLst>
          </p:cNvPr>
          <p:cNvPicPr>
            <a:picLocks noChangeAspect="1"/>
          </p:cNvPicPr>
          <p:nvPr/>
        </p:nvPicPr>
        <p:blipFill rotWithShape="1">
          <a:blip r:embed="rId2"/>
          <a:srcRect b="42015"/>
          <a:stretch/>
        </p:blipFill>
        <p:spPr>
          <a:xfrm>
            <a:off x="1600200" y="2574130"/>
            <a:ext cx="5105400" cy="1600201"/>
          </a:xfrm>
          <a:prstGeom prst="rect">
            <a:avLst/>
          </a:prstGeom>
        </p:spPr>
      </p:pic>
    </p:spTree>
    <p:extLst>
      <p:ext uri="{BB962C8B-B14F-4D97-AF65-F5344CB8AC3E}">
        <p14:creationId xmlns:p14="http://schemas.microsoft.com/office/powerpoint/2010/main" val="1154046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E09D42-96B8-483D-A523-D771C54B0E98}"/>
              </a:ext>
            </a:extLst>
          </p:cNvPr>
          <p:cNvSpPr>
            <a:spLocks noGrp="1"/>
          </p:cNvSpPr>
          <p:nvPr>
            <p:ph type="title"/>
          </p:nvPr>
        </p:nvSpPr>
        <p:spPr/>
        <p:txBody>
          <a:bodyPr/>
          <a:lstStyle/>
          <a:p>
            <a:r>
              <a:rPr kumimoji="1" lang="ja-JP" altLang="en-US" dirty="0"/>
              <a:t>ナレッジベース</a:t>
            </a:r>
            <a:r>
              <a:rPr kumimoji="1" lang="en-US" altLang="ja-JP" dirty="0"/>
              <a:t>(KB)</a:t>
            </a:r>
            <a:endParaRPr kumimoji="1" lang="ja-JP" altLang="en-US" dirty="0"/>
          </a:p>
        </p:txBody>
      </p:sp>
      <p:sp>
        <p:nvSpPr>
          <p:cNvPr id="3" name="スライド番号プレースホルダー 2">
            <a:extLst>
              <a:ext uri="{FF2B5EF4-FFF2-40B4-BE49-F238E27FC236}">
                <a16:creationId xmlns:a16="http://schemas.microsoft.com/office/drawing/2014/main" id="{DD036675-E3DD-4F77-A3B2-151434EEDF09}"/>
              </a:ext>
            </a:extLst>
          </p:cNvPr>
          <p:cNvSpPr>
            <a:spLocks noGrp="1"/>
          </p:cNvSpPr>
          <p:nvPr>
            <p:ph type="sldNum" sz="quarter" idx="11"/>
          </p:nvPr>
        </p:nvSpPr>
        <p:spPr/>
        <p:txBody>
          <a:bodyPr/>
          <a:lstStyle/>
          <a:p>
            <a:pPr>
              <a:defRPr/>
            </a:pPr>
            <a:fld id="{7856804B-9C2B-4798-98A9-8B1540B9225E}" type="slidenum">
              <a:rPr lang="en-US" smtClean="0"/>
              <a:pPr>
                <a:defRPr/>
              </a:pPr>
              <a:t>11</a:t>
            </a:fld>
            <a:endParaRPr lang="en-US" dirty="0"/>
          </a:p>
        </p:txBody>
      </p:sp>
      <p:sp>
        <p:nvSpPr>
          <p:cNvPr id="4" name="テキスト プレースホルダー 3">
            <a:extLst>
              <a:ext uri="{FF2B5EF4-FFF2-40B4-BE49-F238E27FC236}">
                <a16:creationId xmlns:a16="http://schemas.microsoft.com/office/drawing/2014/main" id="{9EC387FE-7DAE-452D-BD27-BE97B60D5A06}"/>
              </a:ext>
            </a:extLst>
          </p:cNvPr>
          <p:cNvSpPr>
            <a:spLocks noGrp="1"/>
          </p:cNvSpPr>
          <p:nvPr>
            <p:ph type="body" sz="quarter" idx="12"/>
          </p:nvPr>
        </p:nvSpPr>
        <p:spPr>
          <a:xfrm>
            <a:off x="457200" y="669131"/>
            <a:ext cx="8229600" cy="3810000"/>
          </a:xfrm>
        </p:spPr>
        <p:txBody>
          <a:bodyPr/>
          <a:lstStyle/>
          <a:p>
            <a:r>
              <a:rPr lang="ja-JP" altLang="en-US" dirty="0"/>
              <a:t>今回使用した</a:t>
            </a:r>
            <a:r>
              <a:rPr lang="ja-JP" altLang="ja-JP" dirty="0"/>
              <a:t>KB内のエンティティの数は、コーパス内のエンティティの数の半分</a:t>
            </a:r>
            <a:r>
              <a:rPr lang="ja-JP" altLang="en-US" dirty="0"/>
              <a:t>以下で、</a:t>
            </a:r>
            <a:r>
              <a:rPr lang="ja-JP" altLang="ja-JP" dirty="0"/>
              <a:t>コーパスはKBよりもはるかに広い範囲をカバーして</a:t>
            </a:r>
            <a:r>
              <a:rPr lang="ja-JP" altLang="en-US" dirty="0"/>
              <a:t>いる。</a:t>
            </a:r>
            <a:br>
              <a:rPr lang="ja-JP" altLang="ja-JP" dirty="0"/>
            </a:br>
            <a:endParaRPr lang="en-US" altLang="ja-JP" dirty="0"/>
          </a:p>
          <a:p>
            <a:r>
              <a:rPr lang="ja-JP" altLang="ja-JP" dirty="0"/>
              <a:t>KBにはコーパスからの多くのエンティティに関する言及が含まれていないだけでなく、含まれているエンティティについても、KBから欠落している</a:t>
            </a:r>
            <a:r>
              <a:rPr lang="en-US" altLang="ja-JP" dirty="0"/>
              <a:t>Relation Triple</a:t>
            </a:r>
            <a:r>
              <a:rPr lang="ja-JP" altLang="ja-JP" dirty="0"/>
              <a:t>が存在する可能性があ</a:t>
            </a:r>
            <a:r>
              <a:rPr lang="ja-JP" altLang="en-US" dirty="0"/>
              <a:t>る。</a:t>
            </a:r>
            <a:endParaRPr lang="en-US" altLang="ja-JP" dirty="0"/>
          </a:p>
          <a:p>
            <a:r>
              <a:rPr lang="ja-JP" altLang="en-US" dirty="0"/>
              <a:t>つまり、</a:t>
            </a:r>
            <a:r>
              <a:rPr lang="en-US" altLang="ja-JP" b="1" dirty="0"/>
              <a:t>KB</a:t>
            </a:r>
            <a:r>
              <a:rPr lang="ja-JP" altLang="en-US" b="1" dirty="0"/>
              <a:t>は完全ではない</a:t>
            </a:r>
            <a:endParaRPr lang="en-US" altLang="ja-JP" b="1" dirty="0"/>
          </a:p>
          <a:p>
            <a:br>
              <a:rPr lang="ja-JP" altLang="ja-JP" dirty="0"/>
            </a:br>
            <a:r>
              <a:rPr lang="ja-JP" altLang="en-US" dirty="0"/>
              <a:t>例えば、これらは</a:t>
            </a:r>
            <a:r>
              <a:rPr lang="en-US" altLang="ja-JP" dirty="0"/>
              <a:t>KB</a:t>
            </a:r>
            <a:r>
              <a:rPr lang="ja-JP" altLang="en-US" dirty="0"/>
              <a:t>の中に存在するが</a:t>
            </a:r>
            <a:br>
              <a:rPr lang="ja-JP" altLang="ja-JP" dirty="0"/>
            </a:br>
            <a:r>
              <a:rPr lang="ja-JP" altLang="ja-JP" dirty="0"/>
              <a:t>（</a:t>
            </a:r>
            <a:r>
              <a:rPr lang="en-US" altLang="ja-JP" dirty="0"/>
              <a:t>Founder</a:t>
            </a:r>
            <a:r>
              <a:rPr lang="ja-JP" altLang="ja-JP" dirty="0"/>
              <a:t>、SpaceX、Elon_Musk）</a:t>
            </a:r>
            <a:br>
              <a:rPr lang="ja-JP" altLang="ja-JP" dirty="0"/>
            </a:br>
            <a:r>
              <a:rPr lang="ja-JP" altLang="ja-JP" dirty="0"/>
              <a:t>（</a:t>
            </a:r>
            <a:r>
              <a:rPr lang="en-US" altLang="ja-JP" dirty="0"/>
              <a:t>Founder </a:t>
            </a:r>
            <a:r>
              <a:rPr lang="ja-JP" altLang="ja-JP" dirty="0"/>
              <a:t>、Tesla_Motors、Elon_Musk）</a:t>
            </a:r>
            <a:br>
              <a:rPr lang="ja-JP" altLang="ja-JP" dirty="0"/>
            </a:br>
            <a:r>
              <a:rPr lang="ja-JP" altLang="ja-JP" dirty="0"/>
              <a:t>（worked_at、Elon_Musk、Tesla_Motors）</a:t>
            </a:r>
            <a:br>
              <a:rPr lang="ja-JP" altLang="ja-JP" dirty="0"/>
            </a:br>
            <a:r>
              <a:rPr lang="ja-JP" altLang="en-US" dirty="0"/>
              <a:t>これは存在していない</a:t>
            </a:r>
            <a:br>
              <a:rPr lang="ja-JP" altLang="ja-JP" dirty="0"/>
            </a:br>
            <a:r>
              <a:rPr lang="ja-JP" altLang="ja-JP" dirty="0"/>
              <a:t>（worked_at、Elon_Musk、SpaceX）</a:t>
            </a:r>
            <a:br>
              <a:rPr lang="ja-JP" altLang="ja-JP" dirty="0"/>
            </a:br>
            <a:br>
              <a:rPr lang="ja-JP" altLang="ja-JP" dirty="0"/>
            </a:br>
            <a:r>
              <a:rPr lang="ja-JP" altLang="ja-JP" dirty="0"/>
              <a:t>実際、自動リレーション抽出の方法を開発する全体のポイントは、自然言語テキストから新しい</a:t>
            </a:r>
            <a:r>
              <a:rPr lang="en-US" altLang="ja-JP" dirty="0"/>
              <a:t>Relation Triple</a:t>
            </a:r>
            <a:r>
              <a:rPr lang="ja-JP" altLang="ja-JP" dirty="0"/>
              <a:t>を識別することにより、既存のKBを拡張（および新しいKBを構築）すること。</a:t>
            </a:r>
            <a:endParaRPr lang="en-US" altLang="ja-JP" dirty="0"/>
          </a:p>
          <a:p>
            <a:r>
              <a:rPr lang="ja-JP" altLang="en-US" dirty="0"/>
              <a:t>もし</a:t>
            </a:r>
            <a:r>
              <a:rPr lang="ja-JP" altLang="ja-JP" dirty="0"/>
              <a:t>KBが完成していれば、何もする必要は</a:t>
            </a:r>
            <a:r>
              <a:rPr lang="ja-JP" altLang="en-US" dirty="0"/>
              <a:t>ない</a:t>
            </a:r>
            <a:r>
              <a:rPr lang="ja-JP" altLang="ja-JP" dirty="0"/>
              <a:t>。</a:t>
            </a:r>
            <a:endParaRPr kumimoji="1" lang="ja-JP" altLang="en-US" dirty="0"/>
          </a:p>
        </p:txBody>
      </p:sp>
    </p:spTree>
    <p:extLst>
      <p:ext uri="{BB962C8B-B14F-4D97-AF65-F5344CB8AC3E}">
        <p14:creationId xmlns:p14="http://schemas.microsoft.com/office/powerpoint/2010/main" val="3081641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4C016E-F435-4C3C-9E71-48CCA3A56BEB}"/>
              </a:ext>
            </a:extLst>
          </p:cNvPr>
          <p:cNvSpPr>
            <a:spLocks noGrp="1"/>
          </p:cNvSpPr>
          <p:nvPr>
            <p:ph type="title"/>
          </p:nvPr>
        </p:nvSpPr>
        <p:spPr/>
        <p:txBody>
          <a:bodyPr/>
          <a:lstStyle/>
          <a:p>
            <a:r>
              <a:rPr kumimoji="1" lang="ja-JP" altLang="en-US" dirty="0"/>
              <a:t>問題の定式化</a:t>
            </a:r>
          </a:p>
        </p:txBody>
      </p:sp>
      <p:sp>
        <p:nvSpPr>
          <p:cNvPr id="3" name="スライド番号プレースホルダー 2">
            <a:extLst>
              <a:ext uri="{FF2B5EF4-FFF2-40B4-BE49-F238E27FC236}">
                <a16:creationId xmlns:a16="http://schemas.microsoft.com/office/drawing/2014/main" id="{49038E5A-439C-4E0B-B0F4-5B07EC5138E9}"/>
              </a:ext>
            </a:extLst>
          </p:cNvPr>
          <p:cNvSpPr>
            <a:spLocks noGrp="1"/>
          </p:cNvSpPr>
          <p:nvPr>
            <p:ph type="sldNum" sz="quarter" idx="11"/>
          </p:nvPr>
        </p:nvSpPr>
        <p:spPr/>
        <p:txBody>
          <a:bodyPr/>
          <a:lstStyle/>
          <a:p>
            <a:pPr>
              <a:defRPr/>
            </a:pPr>
            <a:fld id="{7856804B-9C2B-4798-98A9-8B1540B9225E}" type="slidenum">
              <a:rPr lang="en-US" smtClean="0"/>
              <a:pPr>
                <a:defRPr/>
              </a:pPr>
              <a:t>12</a:t>
            </a:fld>
            <a:endParaRPr lang="en-US" dirty="0"/>
          </a:p>
        </p:txBody>
      </p:sp>
      <p:sp>
        <p:nvSpPr>
          <p:cNvPr id="4" name="テキスト プレースホルダー 3">
            <a:extLst>
              <a:ext uri="{FF2B5EF4-FFF2-40B4-BE49-F238E27FC236}">
                <a16:creationId xmlns:a16="http://schemas.microsoft.com/office/drawing/2014/main" id="{273B0301-4C93-4491-B25B-77317772EFE2}"/>
              </a:ext>
            </a:extLst>
          </p:cNvPr>
          <p:cNvSpPr>
            <a:spLocks noGrp="1"/>
          </p:cNvSpPr>
          <p:nvPr>
            <p:ph type="body" sz="quarter" idx="4294967295"/>
          </p:nvPr>
        </p:nvSpPr>
        <p:spPr>
          <a:xfrm>
            <a:off x="457200" y="745331"/>
            <a:ext cx="8229600" cy="3505200"/>
          </a:xfrm>
          <a:prstGeom prst="rect">
            <a:avLst/>
          </a:prstGeom>
        </p:spPr>
        <p:txBody>
          <a:bodyPr/>
          <a:lstStyle/>
          <a:p>
            <a:pPr marL="0" indent="0">
              <a:buNone/>
            </a:pPr>
            <a:r>
              <a:rPr lang="ja-JP" altLang="ja-JP" sz="1400" dirty="0"/>
              <a:t>データを手に入れたら、解決を目指す予測問題を正確に定式化する</a:t>
            </a:r>
            <a:r>
              <a:rPr lang="ja-JP" altLang="en-US" sz="1400" dirty="0"/>
              <a:t>ために</a:t>
            </a:r>
            <a:r>
              <a:rPr lang="ja-JP" altLang="ja-JP" sz="1400" dirty="0"/>
              <a:t>以下を指定する必要があ</a:t>
            </a:r>
            <a:r>
              <a:rPr lang="ja-JP" altLang="en-US" sz="1400" dirty="0"/>
              <a:t>る</a:t>
            </a:r>
            <a:r>
              <a:rPr lang="ja-JP" altLang="ja-JP" sz="1400" dirty="0"/>
              <a:t>。</a:t>
            </a:r>
            <a:br>
              <a:rPr lang="ja-JP" altLang="ja-JP" sz="1400" dirty="0"/>
            </a:br>
            <a:endParaRPr lang="en-US" altLang="ja-JP" sz="1400" dirty="0"/>
          </a:p>
          <a:p>
            <a:pPr marL="342900" indent="-342900">
              <a:buFont typeface="+mj-lt"/>
              <a:buAutoNum type="arabicPeriod"/>
            </a:pPr>
            <a:r>
              <a:rPr lang="ja-JP" altLang="ja-JP" sz="1400" dirty="0"/>
              <a:t>予測への入力は何</a:t>
            </a:r>
            <a:r>
              <a:rPr lang="ja-JP" altLang="en-US" sz="1400" dirty="0"/>
              <a:t>か？</a:t>
            </a:r>
            <a:endParaRPr lang="en-US" altLang="ja-JP" sz="1400" dirty="0"/>
          </a:p>
          <a:p>
            <a:pPr marL="854075" lvl="1" indent="-342900">
              <a:buFont typeface="+mj-lt"/>
              <a:buAutoNum type="arabicPeriod"/>
            </a:pPr>
            <a:r>
              <a:rPr lang="ja-JP" altLang="ja-JP" sz="1400" dirty="0"/>
              <a:t>特定の</a:t>
            </a:r>
            <a:r>
              <a:rPr lang="ja-JP" altLang="en-US" sz="1400" dirty="0"/>
              <a:t>文脈</a:t>
            </a:r>
            <a:r>
              <a:rPr lang="ja-JP" altLang="ja-JP" sz="1400" dirty="0"/>
              <a:t>の</a:t>
            </a:r>
            <a:r>
              <a:rPr lang="en-US" altLang="ja-JP" sz="1400" dirty="0"/>
              <a:t>entity mention</a:t>
            </a:r>
            <a:r>
              <a:rPr lang="ja-JP" altLang="ja-JP" sz="1400" dirty="0"/>
              <a:t>の特定のペアか？</a:t>
            </a:r>
            <a:endParaRPr lang="en-US" altLang="ja-JP" sz="1400" dirty="0"/>
          </a:p>
          <a:p>
            <a:pPr marL="854075" lvl="1" indent="-342900">
              <a:buFont typeface="+mj-lt"/>
              <a:buAutoNum type="arabicPeriod"/>
            </a:pPr>
            <a:r>
              <a:rPr lang="ja-JP" altLang="ja-JP" sz="1400" dirty="0"/>
              <a:t>または、具体的な言及は別とし</a:t>
            </a:r>
            <a:r>
              <a:rPr lang="ja-JP" altLang="en-US" sz="1400" dirty="0"/>
              <a:t>た</a:t>
            </a:r>
            <a:r>
              <a:rPr lang="ja-JP" altLang="ja-JP" sz="1400" dirty="0"/>
              <a:t>エンティティのペアか</a:t>
            </a:r>
            <a:r>
              <a:rPr lang="ja-JP" altLang="en-US" sz="1400" dirty="0"/>
              <a:t>？</a:t>
            </a:r>
            <a:endParaRPr lang="en-US" altLang="ja-JP" sz="1400" dirty="0"/>
          </a:p>
          <a:p>
            <a:pPr marL="342900" indent="-342900">
              <a:buFont typeface="+mj-lt"/>
              <a:buAutoNum type="arabicPeriod"/>
            </a:pPr>
            <a:r>
              <a:rPr lang="ja-JP" altLang="ja-JP" sz="1400" dirty="0"/>
              <a:t>予測の出力は何か？</a:t>
            </a:r>
            <a:endParaRPr lang="en-US" altLang="ja-JP" sz="1400" dirty="0"/>
          </a:p>
          <a:p>
            <a:pPr marL="854075" lvl="1" indent="-342900">
              <a:buFont typeface="+mj-lt"/>
              <a:buAutoNum type="arabicPeriod"/>
            </a:pPr>
            <a:r>
              <a:rPr lang="ja-JP" altLang="ja-JP" sz="1400" dirty="0"/>
              <a:t>マルチクラス分類</a:t>
            </a:r>
            <a:r>
              <a:rPr lang="ja-JP" altLang="en-US" sz="1400" dirty="0"/>
              <a:t>で予測するのか？</a:t>
            </a:r>
            <a:endParaRPr lang="en-US" altLang="ja-JP" sz="1400" dirty="0"/>
          </a:p>
          <a:p>
            <a:pPr marL="854075" lvl="1" indent="-342900">
              <a:buFont typeface="+mj-lt"/>
              <a:buAutoNum type="arabicPeriod"/>
            </a:pPr>
            <a:r>
              <a:rPr lang="ja-JP" altLang="ja-JP" sz="1400" dirty="0"/>
              <a:t>マルチラベル分類</a:t>
            </a:r>
            <a:r>
              <a:rPr lang="ja-JP" altLang="en-US" sz="1400" dirty="0"/>
              <a:t>で予測するのか？</a:t>
            </a:r>
            <a:br>
              <a:rPr lang="ja-JP" altLang="ja-JP" sz="1400" dirty="0"/>
            </a:br>
            <a:br>
              <a:rPr lang="ja-JP" altLang="ja-JP" sz="1400" dirty="0"/>
            </a:br>
            <a:endParaRPr kumimoji="1" lang="ja-JP" altLang="en-US" sz="1400" dirty="0"/>
          </a:p>
        </p:txBody>
      </p:sp>
    </p:spTree>
    <p:extLst>
      <p:ext uri="{BB962C8B-B14F-4D97-AF65-F5344CB8AC3E}">
        <p14:creationId xmlns:p14="http://schemas.microsoft.com/office/powerpoint/2010/main" val="3674630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DB9517-BD9F-45E9-B2B2-C00848066D4E}"/>
              </a:ext>
            </a:extLst>
          </p:cNvPr>
          <p:cNvSpPr>
            <a:spLocks noGrp="1"/>
          </p:cNvSpPr>
          <p:nvPr>
            <p:ph type="title"/>
          </p:nvPr>
        </p:nvSpPr>
        <p:spPr/>
        <p:txBody>
          <a:bodyPr/>
          <a:lstStyle/>
          <a:p>
            <a:r>
              <a:rPr kumimoji="1" lang="ja-JP" altLang="en-US" dirty="0"/>
              <a:t>問題の定式化　～</a:t>
            </a:r>
            <a:r>
              <a:rPr lang="ja-JP" altLang="ja-JP" dirty="0"/>
              <a:t>コーパスとKBの結合</a:t>
            </a:r>
            <a:endParaRPr kumimoji="1" lang="ja-JP" altLang="en-US" dirty="0"/>
          </a:p>
        </p:txBody>
      </p:sp>
      <p:sp>
        <p:nvSpPr>
          <p:cNvPr id="3" name="スライド番号プレースホルダー 2">
            <a:extLst>
              <a:ext uri="{FF2B5EF4-FFF2-40B4-BE49-F238E27FC236}">
                <a16:creationId xmlns:a16="http://schemas.microsoft.com/office/drawing/2014/main" id="{10660BBF-5FDB-447C-B4D7-ED2859EB05FE}"/>
              </a:ext>
            </a:extLst>
          </p:cNvPr>
          <p:cNvSpPr>
            <a:spLocks noGrp="1"/>
          </p:cNvSpPr>
          <p:nvPr>
            <p:ph type="sldNum" sz="quarter" idx="11"/>
          </p:nvPr>
        </p:nvSpPr>
        <p:spPr/>
        <p:txBody>
          <a:bodyPr/>
          <a:lstStyle/>
          <a:p>
            <a:pPr>
              <a:defRPr/>
            </a:pPr>
            <a:fld id="{7856804B-9C2B-4798-98A9-8B1540B9225E}" type="slidenum">
              <a:rPr lang="en-US" smtClean="0"/>
              <a:pPr>
                <a:defRPr/>
              </a:pPr>
              <a:t>13</a:t>
            </a:fld>
            <a:endParaRPr lang="en-US" dirty="0"/>
          </a:p>
        </p:txBody>
      </p:sp>
      <p:sp>
        <p:nvSpPr>
          <p:cNvPr id="4" name="テキスト プレースホルダー 3">
            <a:extLst>
              <a:ext uri="{FF2B5EF4-FFF2-40B4-BE49-F238E27FC236}">
                <a16:creationId xmlns:a16="http://schemas.microsoft.com/office/drawing/2014/main" id="{2678671D-CE44-4ABF-A164-034AB12F6E79}"/>
              </a:ext>
            </a:extLst>
          </p:cNvPr>
          <p:cNvSpPr>
            <a:spLocks noGrp="1"/>
          </p:cNvSpPr>
          <p:nvPr>
            <p:ph type="body" sz="quarter" idx="4294967295"/>
          </p:nvPr>
        </p:nvSpPr>
        <p:spPr>
          <a:xfrm>
            <a:off x="457200" y="745331"/>
            <a:ext cx="8229600" cy="3505200"/>
          </a:xfrm>
          <a:prstGeom prst="rect">
            <a:avLst/>
          </a:prstGeom>
        </p:spPr>
        <p:txBody>
          <a:bodyPr/>
          <a:lstStyle/>
          <a:p>
            <a:pPr marL="0" indent="0">
              <a:buNone/>
            </a:pPr>
            <a:r>
              <a:rPr lang="en-US" altLang="ja-JP" sz="1400" dirty="0"/>
              <a:t>Distant supervision</a:t>
            </a:r>
            <a:r>
              <a:rPr lang="ja-JP" altLang="en-US" sz="1400" dirty="0"/>
              <a:t>の視点</a:t>
            </a:r>
            <a:r>
              <a:rPr lang="ja-JP" altLang="ja-JP" sz="1400" dirty="0"/>
              <a:t>を活用するには、コーパス内の情報をKB内の情報に関連付ける必要があ</a:t>
            </a:r>
            <a:r>
              <a:rPr lang="ja-JP" altLang="en-US" sz="1400" dirty="0"/>
              <a:t>る</a:t>
            </a:r>
            <a:r>
              <a:rPr lang="ja-JP" altLang="ja-JP" sz="1400" dirty="0"/>
              <a:t>。</a:t>
            </a:r>
            <a:endParaRPr lang="en-US" altLang="ja-JP" sz="1400" dirty="0"/>
          </a:p>
          <a:p>
            <a:pPr marL="0" indent="0">
              <a:buNone/>
            </a:pPr>
            <a:endParaRPr lang="en-US" altLang="ja-JP" sz="1400" dirty="0"/>
          </a:p>
          <a:p>
            <a:pPr marL="0" indent="0">
              <a:buNone/>
            </a:pPr>
            <a:r>
              <a:rPr lang="ja-JP" altLang="ja-JP" sz="1400" dirty="0"/>
              <a:t>予測問題の定式化方法に応じて、2つの可能性が</a:t>
            </a:r>
            <a:r>
              <a:rPr lang="ja-JP" altLang="en-US" sz="1400" dirty="0"/>
              <a:t>考えられる。</a:t>
            </a:r>
            <a:endParaRPr lang="en-US" altLang="ja-JP" sz="1400" dirty="0"/>
          </a:p>
          <a:p>
            <a:pPr marL="342900" indent="-342900">
              <a:buFont typeface="+mj-lt"/>
              <a:buAutoNum type="arabicPeriod"/>
            </a:pPr>
            <a:r>
              <a:rPr lang="ja-JP" altLang="ja-JP" sz="1400" dirty="0"/>
              <a:t>KBを使用して、コーパスのラベルを生成</a:t>
            </a:r>
            <a:r>
              <a:rPr lang="ja-JP" altLang="en-US" sz="1400" dirty="0"/>
              <a:t>する</a:t>
            </a:r>
            <a:r>
              <a:rPr lang="ja-JP" altLang="ja-JP" sz="1400" dirty="0"/>
              <a:t>。問題がコーパス内の特定の例で</a:t>
            </a:r>
            <a:r>
              <a:rPr lang="en-US" altLang="ja-JP" sz="1400" dirty="0"/>
              <a:t>entity mention</a:t>
            </a:r>
            <a:r>
              <a:rPr lang="ja-JP" altLang="ja-JP" sz="1400" dirty="0"/>
              <a:t>のペアを分類することである場合、KBを使用してトレーニング例のラベルを提供</a:t>
            </a:r>
            <a:r>
              <a:rPr lang="ja-JP" altLang="en-US" sz="1400" dirty="0"/>
              <a:t>できる</a:t>
            </a:r>
            <a:r>
              <a:rPr lang="ja-JP" altLang="ja-JP" sz="1400" dirty="0"/>
              <a:t>。</a:t>
            </a:r>
            <a:r>
              <a:rPr lang="ja-JP" altLang="en-US" sz="1400" dirty="0"/>
              <a:t>ただしこれは</a:t>
            </a:r>
            <a:r>
              <a:rPr lang="ja-JP" altLang="ja-JP" sz="1400" dirty="0"/>
              <a:t>推奨されるアプローチでは</a:t>
            </a:r>
            <a:r>
              <a:rPr lang="ja-JP" altLang="en-US" sz="1400" dirty="0"/>
              <a:t>ない</a:t>
            </a:r>
            <a:r>
              <a:rPr lang="ja-JP" altLang="ja-JP" sz="1400" dirty="0"/>
              <a:t>。</a:t>
            </a:r>
            <a:endParaRPr lang="en-US" altLang="ja-JP" sz="1400" dirty="0"/>
          </a:p>
          <a:p>
            <a:pPr marL="342900" indent="-342900">
              <a:buFont typeface="+mj-lt"/>
              <a:buAutoNum type="arabicPeriod"/>
            </a:pPr>
            <a:r>
              <a:rPr lang="ja-JP" altLang="ja-JP" sz="1400" dirty="0"/>
              <a:t>コーパスを使用して、エンティティペアの機能を生成</a:t>
            </a:r>
            <a:r>
              <a:rPr lang="ja-JP" altLang="en-US" sz="1400" dirty="0"/>
              <a:t>する</a:t>
            </a:r>
            <a:r>
              <a:rPr lang="ja-JP" altLang="ja-JP" sz="1400" dirty="0"/>
              <a:t>。問題がエンティティのペアを分類することである場合、2つのエンティティが共起する</a:t>
            </a:r>
            <a:r>
              <a:rPr lang="ja-JP" altLang="en-US" sz="1400" dirty="0"/>
              <a:t>すべての文章を利用して、</a:t>
            </a:r>
            <a:r>
              <a:rPr lang="ja-JP" altLang="ja-JP" sz="1400" dirty="0"/>
              <a:t>エンティティペアを説明する</a:t>
            </a:r>
            <a:r>
              <a:rPr lang="ja-JP" altLang="en-US" sz="1400" dirty="0"/>
              <a:t>学習</a:t>
            </a:r>
            <a:r>
              <a:rPr lang="ja-JP" altLang="ja-JP" sz="1400" dirty="0"/>
              <a:t>表現を生成</a:t>
            </a:r>
            <a:r>
              <a:rPr lang="ja-JP" altLang="en-US" sz="1400" dirty="0"/>
              <a:t>する</a:t>
            </a:r>
            <a:r>
              <a:rPr lang="ja-JP" altLang="ja-JP" sz="1400" dirty="0"/>
              <a:t>。こ</a:t>
            </a:r>
            <a:r>
              <a:rPr lang="ja-JP" altLang="en-US" sz="1400" dirty="0"/>
              <a:t>のプロジェクト</a:t>
            </a:r>
            <a:r>
              <a:rPr lang="ja-JP" altLang="ja-JP" sz="1400" dirty="0"/>
              <a:t>で追求するアプローチ</a:t>
            </a:r>
            <a:r>
              <a:rPr lang="ja-JP" altLang="en-US" sz="1400" dirty="0"/>
              <a:t>はこっち</a:t>
            </a:r>
            <a:r>
              <a:rPr lang="ja-JP" altLang="ja-JP" sz="1400" dirty="0"/>
              <a:t>。</a:t>
            </a:r>
            <a:endParaRPr lang="en-US" altLang="ja-JP" sz="1400" dirty="0"/>
          </a:p>
          <a:p>
            <a:pPr marL="0" indent="0">
              <a:buNone/>
            </a:pPr>
            <a:endParaRPr lang="en-US" altLang="ja-JP" sz="1400" dirty="0"/>
          </a:p>
          <a:p>
            <a:pPr marL="0" indent="0">
              <a:buNone/>
            </a:pPr>
            <a:r>
              <a:rPr lang="ja-JP" altLang="ja-JP" sz="1400" dirty="0"/>
              <a:t>入力がエンティティのペアであるように予測問題を定式化し、ペアがどのリレーションに属するかを予測すること</a:t>
            </a:r>
            <a:r>
              <a:rPr lang="ja-JP" altLang="en-US" sz="1400" dirty="0"/>
              <a:t>が目的</a:t>
            </a:r>
            <a:r>
              <a:rPr lang="ja-JP" altLang="ja-JP" sz="1400" dirty="0"/>
              <a:t>。 KBはラベルを提供し、コーパスは機能を提供</a:t>
            </a:r>
            <a:r>
              <a:rPr lang="ja-JP" altLang="en-US" sz="1400" dirty="0"/>
              <a:t>する</a:t>
            </a:r>
            <a:r>
              <a:rPr lang="ja-JP" altLang="ja-JP" sz="1400" dirty="0"/>
              <a:t>。</a:t>
            </a:r>
            <a:endParaRPr lang="en-US" altLang="ja-JP" sz="1400" dirty="0"/>
          </a:p>
          <a:p>
            <a:pPr marL="0" indent="0">
              <a:buNone/>
            </a:pPr>
            <a:endParaRPr kumimoji="1" lang="ja-JP" altLang="en-US" sz="1400" dirty="0"/>
          </a:p>
        </p:txBody>
      </p:sp>
    </p:spTree>
    <p:extLst>
      <p:ext uri="{BB962C8B-B14F-4D97-AF65-F5344CB8AC3E}">
        <p14:creationId xmlns:p14="http://schemas.microsoft.com/office/powerpoint/2010/main" val="1708582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AE29BD-77F8-45EC-A289-3D5FDA46951A}"/>
              </a:ext>
            </a:extLst>
          </p:cNvPr>
          <p:cNvSpPr>
            <a:spLocks noGrp="1"/>
          </p:cNvSpPr>
          <p:nvPr>
            <p:ph type="title"/>
          </p:nvPr>
        </p:nvSpPr>
        <p:spPr/>
        <p:txBody>
          <a:bodyPr/>
          <a:lstStyle/>
          <a:p>
            <a:r>
              <a:rPr kumimoji="1" lang="ja-JP" altLang="en-US" dirty="0"/>
              <a:t>問題の定式化　～</a:t>
            </a:r>
            <a:r>
              <a:rPr lang="ja-JP" altLang="ja-JP" dirty="0"/>
              <a:t>コーパスとKBの結合</a:t>
            </a:r>
            <a:endParaRPr kumimoji="1" lang="ja-JP" altLang="en-US" dirty="0"/>
          </a:p>
        </p:txBody>
      </p:sp>
      <p:sp>
        <p:nvSpPr>
          <p:cNvPr id="3" name="スライド番号プレースホルダー 2">
            <a:extLst>
              <a:ext uri="{FF2B5EF4-FFF2-40B4-BE49-F238E27FC236}">
                <a16:creationId xmlns:a16="http://schemas.microsoft.com/office/drawing/2014/main" id="{AD8CF9E8-B77C-4072-A57A-744427045EDE}"/>
              </a:ext>
            </a:extLst>
          </p:cNvPr>
          <p:cNvSpPr>
            <a:spLocks noGrp="1"/>
          </p:cNvSpPr>
          <p:nvPr>
            <p:ph type="sldNum" sz="quarter" idx="11"/>
          </p:nvPr>
        </p:nvSpPr>
        <p:spPr/>
        <p:txBody>
          <a:bodyPr/>
          <a:lstStyle/>
          <a:p>
            <a:pPr>
              <a:defRPr/>
            </a:pPr>
            <a:fld id="{7856804B-9C2B-4798-98A9-8B1540B9225E}" type="slidenum">
              <a:rPr lang="en-US" smtClean="0"/>
              <a:pPr>
                <a:defRPr/>
              </a:pPr>
              <a:t>14</a:t>
            </a:fld>
            <a:endParaRPr lang="en-US" dirty="0"/>
          </a:p>
        </p:txBody>
      </p:sp>
      <p:sp>
        <p:nvSpPr>
          <p:cNvPr id="4" name="テキスト プレースホルダー 3">
            <a:extLst>
              <a:ext uri="{FF2B5EF4-FFF2-40B4-BE49-F238E27FC236}">
                <a16:creationId xmlns:a16="http://schemas.microsoft.com/office/drawing/2014/main" id="{FDE34C6E-EC93-4717-965B-06DBF6653A45}"/>
              </a:ext>
            </a:extLst>
          </p:cNvPr>
          <p:cNvSpPr>
            <a:spLocks noGrp="1"/>
          </p:cNvSpPr>
          <p:nvPr>
            <p:ph type="body" sz="quarter" idx="4294967295"/>
          </p:nvPr>
        </p:nvSpPr>
        <p:spPr>
          <a:xfrm>
            <a:off x="457200" y="745331"/>
            <a:ext cx="8229600" cy="3962400"/>
          </a:xfrm>
          <a:prstGeom prst="rect">
            <a:avLst/>
          </a:prstGeom>
        </p:spPr>
        <p:txBody>
          <a:bodyPr/>
          <a:lstStyle/>
          <a:p>
            <a:pPr marL="0" indent="0">
              <a:buNone/>
            </a:pPr>
            <a:r>
              <a:rPr lang="ja-JP" altLang="ja-JP" sz="1400" dirty="0"/>
              <a:t>KB内の各トリプルに対していくつの例を持っているか</a:t>
            </a:r>
            <a:r>
              <a:rPr lang="ja-JP" altLang="en-US" sz="1400" dirty="0"/>
              <a:t>、</a:t>
            </a:r>
            <a:r>
              <a:rPr lang="ja-JP" altLang="ja-JP" sz="1400" dirty="0"/>
              <a:t>リレーションごとの平均</a:t>
            </a:r>
            <a:r>
              <a:rPr lang="ja-JP" altLang="en-US" sz="1400" dirty="0"/>
              <a:t>で何回出現しているか数</a:t>
            </a:r>
            <a:r>
              <a:rPr lang="ja-JP" altLang="ja-JP" sz="1400" dirty="0"/>
              <a:t>を計算</a:t>
            </a:r>
            <a:r>
              <a:rPr lang="ja-JP" altLang="en-US" sz="1400" dirty="0"/>
              <a:t>する</a:t>
            </a:r>
            <a:r>
              <a:rPr lang="ja-JP" altLang="ja-JP" sz="1400" dirty="0"/>
              <a:t>。</a:t>
            </a:r>
            <a:endParaRPr lang="en-US" altLang="ja-JP" sz="1400" dirty="0"/>
          </a:p>
          <a:p>
            <a:pPr marL="0" indent="0">
              <a:buNone/>
            </a:pPr>
            <a:endParaRPr kumimoji="1" lang="en-US" altLang="ja-JP" sz="1400" dirty="0"/>
          </a:p>
          <a:p>
            <a:pPr marL="0" indent="0">
              <a:buNone/>
            </a:pPr>
            <a:endParaRPr kumimoji="1" lang="en-US" altLang="ja-JP" sz="1400" dirty="0"/>
          </a:p>
          <a:p>
            <a:pPr marL="0" indent="0">
              <a:buNone/>
            </a:pPr>
            <a:endParaRPr kumimoji="1" lang="en-US" altLang="ja-JP" sz="1400" dirty="0"/>
          </a:p>
          <a:p>
            <a:pPr marL="0" indent="0">
              <a:buNone/>
            </a:pPr>
            <a:endParaRPr kumimoji="1" lang="en-US" altLang="ja-JP" sz="1400" dirty="0"/>
          </a:p>
          <a:p>
            <a:pPr marL="0" indent="0">
              <a:buNone/>
            </a:pPr>
            <a:endParaRPr kumimoji="1" lang="en-US" altLang="ja-JP" sz="1400" dirty="0"/>
          </a:p>
          <a:p>
            <a:pPr marL="0" indent="0">
              <a:buNone/>
            </a:pPr>
            <a:endParaRPr kumimoji="1" lang="en-US" altLang="ja-JP" sz="1400" dirty="0"/>
          </a:p>
          <a:p>
            <a:pPr marL="0" indent="0">
              <a:buNone/>
            </a:pPr>
            <a:endParaRPr kumimoji="1" lang="en-US" altLang="ja-JP" sz="1400" dirty="0"/>
          </a:p>
          <a:p>
            <a:pPr marL="0" indent="0">
              <a:buNone/>
            </a:pPr>
            <a:endParaRPr kumimoji="1" lang="en-US" altLang="ja-JP" sz="1400" dirty="0"/>
          </a:p>
          <a:p>
            <a:pPr marL="0" indent="0">
              <a:buNone/>
            </a:pPr>
            <a:endParaRPr kumimoji="1" lang="en-US" altLang="ja-JP" sz="1400" dirty="0"/>
          </a:p>
          <a:p>
            <a:pPr marL="0" indent="0">
              <a:buNone/>
            </a:pPr>
            <a:endParaRPr kumimoji="1" lang="en-US" altLang="ja-JP" sz="1400" dirty="0"/>
          </a:p>
          <a:p>
            <a:pPr marL="0" indent="0">
              <a:buNone/>
            </a:pPr>
            <a:endParaRPr kumimoji="1" lang="en-US" altLang="ja-JP" sz="1400" dirty="0"/>
          </a:p>
          <a:p>
            <a:pPr marL="0" indent="0">
              <a:buNone/>
            </a:pPr>
            <a:r>
              <a:rPr lang="ja-JP" altLang="en-US" sz="1400" dirty="0"/>
              <a:t>多くのリレーション</a:t>
            </a:r>
            <a:r>
              <a:rPr lang="ja-JP" altLang="ja-JP" sz="1400" dirty="0"/>
              <a:t>では、例の総数がかなり多いため、特定の関係を表現する言語パターンを学習すること</a:t>
            </a:r>
            <a:r>
              <a:rPr lang="ja-JP" altLang="en-US" sz="1400" dirty="0"/>
              <a:t>が可能に見えるが、</a:t>
            </a:r>
            <a:r>
              <a:rPr lang="ja-JP" altLang="ja-JP" sz="1400" dirty="0"/>
              <a:t>個々のエンティティペアの場合、例の数は非常に少ないことがよくあ</a:t>
            </a:r>
            <a:r>
              <a:rPr lang="ja-JP" altLang="en-US" sz="1400" dirty="0"/>
              <a:t>るので注意。</a:t>
            </a:r>
            <a:r>
              <a:rPr lang="ja-JP" altLang="ja-JP" sz="1400" dirty="0"/>
              <a:t> </a:t>
            </a:r>
            <a:endParaRPr lang="en-US" altLang="ja-JP" sz="1400" dirty="0"/>
          </a:p>
          <a:p>
            <a:pPr marL="0" indent="0">
              <a:buNone/>
            </a:pPr>
            <a:r>
              <a:rPr lang="ja-JP" altLang="en-US" sz="1400" dirty="0"/>
              <a:t>また、</a:t>
            </a:r>
            <a:r>
              <a:rPr lang="ja-JP" altLang="ja-JP" sz="1400" dirty="0"/>
              <a:t>データが多ければ多いほど</a:t>
            </a:r>
            <a:r>
              <a:rPr lang="ja-JP" altLang="en-US" sz="1400" dirty="0"/>
              <a:t>精度は良くなるが、その分処理は重くなる。</a:t>
            </a:r>
            <a:endParaRPr kumimoji="1" lang="ja-JP" altLang="en-US" sz="1400" dirty="0"/>
          </a:p>
        </p:txBody>
      </p:sp>
      <p:pic>
        <p:nvPicPr>
          <p:cNvPr id="5" name="図 4">
            <a:extLst>
              <a:ext uri="{FF2B5EF4-FFF2-40B4-BE49-F238E27FC236}">
                <a16:creationId xmlns:a16="http://schemas.microsoft.com/office/drawing/2014/main" id="{F0B2EABB-4AF3-4F5D-9B11-C40251690A5E}"/>
              </a:ext>
            </a:extLst>
          </p:cNvPr>
          <p:cNvPicPr>
            <a:picLocks noChangeAspect="1"/>
          </p:cNvPicPr>
          <p:nvPr/>
        </p:nvPicPr>
        <p:blipFill>
          <a:blip r:embed="rId2"/>
          <a:stretch>
            <a:fillRect/>
          </a:stretch>
        </p:blipFill>
        <p:spPr>
          <a:xfrm>
            <a:off x="1215099" y="1050131"/>
            <a:ext cx="5261901" cy="2687690"/>
          </a:xfrm>
          <a:prstGeom prst="rect">
            <a:avLst/>
          </a:prstGeom>
        </p:spPr>
      </p:pic>
    </p:spTree>
    <p:extLst>
      <p:ext uri="{BB962C8B-B14F-4D97-AF65-F5344CB8AC3E}">
        <p14:creationId xmlns:p14="http://schemas.microsoft.com/office/powerpoint/2010/main" val="346649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093852-232A-416C-ADEA-7E99C0681506}"/>
              </a:ext>
            </a:extLst>
          </p:cNvPr>
          <p:cNvSpPr>
            <a:spLocks noGrp="1"/>
          </p:cNvSpPr>
          <p:nvPr>
            <p:ph type="title"/>
          </p:nvPr>
        </p:nvSpPr>
        <p:spPr/>
        <p:txBody>
          <a:bodyPr/>
          <a:lstStyle/>
          <a:p>
            <a:r>
              <a:rPr kumimoji="1" lang="ja-JP" altLang="en-US" dirty="0"/>
              <a:t>問題の定式化　～</a:t>
            </a:r>
            <a:r>
              <a:rPr lang="ja-JP" altLang="en-US" dirty="0"/>
              <a:t>ネガティブ</a:t>
            </a:r>
            <a:r>
              <a:rPr lang="ja-JP" altLang="ja-JP" dirty="0"/>
              <a:t>インスタンス</a:t>
            </a:r>
            <a:endParaRPr kumimoji="1" lang="ja-JP" altLang="en-US" dirty="0"/>
          </a:p>
        </p:txBody>
      </p:sp>
      <p:sp>
        <p:nvSpPr>
          <p:cNvPr id="3" name="スライド番号プレースホルダー 2">
            <a:extLst>
              <a:ext uri="{FF2B5EF4-FFF2-40B4-BE49-F238E27FC236}">
                <a16:creationId xmlns:a16="http://schemas.microsoft.com/office/drawing/2014/main" id="{2C04B484-7020-4212-9331-939B635FD623}"/>
              </a:ext>
            </a:extLst>
          </p:cNvPr>
          <p:cNvSpPr>
            <a:spLocks noGrp="1"/>
          </p:cNvSpPr>
          <p:nvPr>
            <p:ph type="sldNum" sz="quarter" idx="11"/>
          </p:nvPr>
        </p:nvSpPr>
        <p:spPr/>
        <p:txBody>
          <a:bodyPr/>
          <a:lstStyle/>
          <a:p>
            <a:pPr>
              <a:defRPr/>
            </a:pPr>
            <a:fld id="{7856804B-9C2B-4798-98A9-8B1540B9225E}" type="slidenum">
              <a:rPr lang="en-US" smtClean="0"/>
              <a:pPr>
                <a:defRPr/>
              </a:pPr>
              <a:t>15</a:t>
            </a:fld>
            <a:endParaRPr lang="en-US" dirty="0"/>
          </a:p>
        </p:txBody>
      </p:sp>
      <p:sp>
        <p:nvSpPr>
          <p:cNvPr id="4" name="テキスト プレースホルダー 3">
            <a:extLst>
              <a:ext uri="{FF2B5EF4-FFF2-40B4-BE49-F238E27FC236}">
                <a16:creationId xmlns:a16="http://schemas.microsoft.com/office/drawing/2014/main" id="{CFD3E35A-A1F1-48ED-9A31-691AFFECAD5F}"/>
              </a:ext>
            </a:extLst>
          </p:cNvPr>
          <p:cNvSpPr>
            <a:spLocks noGrp="1"/>
          </p:cNvSpPr>
          <p:nvPr>
            <p:ph type="body" sz="quarter" idx="4294967295"/>
          </p:nvPr>
        </p:nvSpPr>
        <p:spPr>
          <a:xfrm>
            <a:off x="457200" y="745331"/>
            <a:ext cx="8229600" cy="3505200"/>
          </a:xfrm>
          <a:prstGeom prst="rect">
            <a:avLst/>
          </a:prstGeom>
        </p:spPr>
        <p:txBody>
          <a:bodyPr/>
          <a:lstStyle/>
          <a:p>
            <a:pPr marL="0" indent="0">
              <a:spcBef>
                <a:spcPts val="0"/>
              </a:spcBef>
              <a:buNone/>
            </a:pPr>
            <a:r>
              <a:rPr lang="ja-JP" altLang="ja-JP" sz="1400" dirty="0"/>
              <a:t>分類器は、ポジティブインスタンスのみでトレーニングする</a:t>
            </a:r>
            <a:r>
              <a:rPr lang="ja-JP" altLang="en-US" sz="1400" dirty="0"/>
              <a:t>ことはできず、</a:t>
            </a:r>
            <a:r>
              <a:rPr lang="en-US" altLang="ja-JP" sz="1400" dirty="0"/>
              <a:t> Distant supervision</a:t>
            </a:r>
            <a:r>
              <a:rPr lang="ja-JP" altLang="en-US" sz="1400" dirty="0"/>
              <a:t>の視点</a:t>
            </a:r>
            <a:r>
              <a:rPr lang="ja-JP" altLang="ja-JP" sz="1400" dirty="0"/>
              <a:t>を適用するには、いくつかの</a:t>
            </a:r>
            <a:r>
              <a:rPr lang="ja-JP" altLang="en-US" sz="1400" dirty="0"/>
              <a:t>ネガティブ</a:t>
            </a:r>
            <a:r>
              <a:rPr lang="ja-JP" altLang="ja-JP" sz="1400" dirty="0"/>
              <a:t>インスタンス、つまり、既知の関係に属さないエンティティペアも必要</a:t>
            </a:r>
            <a:r>
              <a:rPr lang="ja-JP" altLang="en-US" sz="1400" dirty="0"/>
              <a:t>になる</a:t>
            </a:r>
            <a:r>
              <a:rPr lang="ja-JP" altLang="ja-JP" sz="1400" dirty="0"/>
              <a:t>。 </a:t>
            </a:r>
            <a:endParaRPr lang="en-US" altLang="ja-JP" sz="1400" dirty="0"/>
          </a:p>
          <a:p>
            <a:pPr marL="0" indent="0">
              <a:spcBef>
                <a:spcPts val="0"/>
              </a:spcBef>
              <a:buNone/>
            </a:pPr>
            <a:r>
              <a:rPr lang="ja-JP" altLang="ja-JP" sz="1400" dirty="0"/>
              <a:t>必要に応じて、これらのエンティティペアは</a:t>
            </a:r>
            <a:r>
              <a:rPr lang="ja-JP" altLang="en-US" sz="1400" dirty="0"/>
              <a:t>「</a:t>
            </a:r>
            <a:r>
              <a:rPr lang="ja-JP" altLang="ja-JP" sz="1400" dirty="0"/>
              <a:t>NO_RELATION</a:t>
            </a:r>
            <a:r>
              <a:rPr lang="ja-JP" altLang="en-US" sz="1400" dirty="0"/>
              <a:t>」</a:t>
            </a:r>
            <a:r>
              <a:rPr lang="ja-JP" altLang="ja-JP" sz="1400" dirty="0"/>
              <a:t>と</a:t>
            </a:r>
            <a:r>
              <a:rPr lang="ja-JP" altLang="en-US" sz="1400" dirty="0"/>
              <a:t>いう</a:t>
            </a:r>
            <a:r>
              <a:rPr lang="ja-JP" altLang="ja-JP" sz="1400" dirty="0"/>
              <a:t>関係に割り当てられていると考えることができ</a:t>
            </a:r>
            <a:r>
              <a:rPr lang="ja-JP" altLang="en-US" sz="1400" dirty="0"/>
              <a:t>る</a:t>
            </a:r>
            <a:r>
              <a:rPr lang="ja-JP" altLang="ja-JP" sz="1400" dirty="0"/>
              <a:t>。 KB内のどのリレーションにも属さない2つのエンティティを含むコーパス内の例を検索することにより、このようなペアを多数見つけることができ</a:t>
            </a:r>
            <a:r>
              <a:rPr lang="ja-JP" altLang="en-US" sz="1400" dirty="0"/>
              <a:t>る。</a:t>
            </a:r>
            <a:br>
              <a:rPr lang="ja-JP" altLang="ja-JP" sz="1400" dirty="0"/>
            </a:br>
            <a:r>
              <a:rPr lang="ja-JP" altLang="ja-JP" sz="1400" dirty="0"/>
              <a:t>実際</a:t>
            </a:r>
            <a:r>
              <a:rPr lang="ja-JP" altLang="en-US" sz="1400" dirty="0"/>
              <a:t>には</a:t>
            </a:r>
            <a:r>
              <a:rPr lang="ja-JP" altLang="ja-JP" sz="1400" dirty="0"/>
              <a:t>これらのネガティブインスタンスはポジティブインスタンスよりもはるかに多いため、モデルをトレーニングするときに、ネガティブインスタンスを大幅にダウンサンプリング</a:t>
            </a:r>
            <a:r>
              <a:rPr lang="ja-JP" altLang="en-US" sz="1400" dirty="0"/>
              <a:t>する</a:t>
            </a:r>
            <a:r>
              <a:rPr lang="ja-JP" altLang="ja-JP" sz="1400" dirty="0"/>
              <a:t>。</a:t>
            </a:r>
            <a:br>
              <a:rPr lang="ja-JP" altLang="ja-JP" sz="1400" dirty="0"/>
            </a:br>
            <a:br>
              <a:rPr lang="ja-JP" altLang="ja-JP" sz="1400" dirty="0"/>
            </a:br>
            <a:r>
              <a:rPr lang="ja-JP" altLang="ja-JP" sz="1400" dirty="0"/>
              <a:t>ただし、これらのネガティブインスタンスの一部は</a:t>
            </a:r>
            <a:r>
              <a:rPr lang="en-US" altLang="ja-JP" sz="1400" dirty="0"/>
              <a:t>KB</a:t>
            </a:r>
            <a:r>
              <a:rPr lang="ja-JP" altLang="en-US" sz="1400" dirty="0"/>
              <a:t>が不完全なため発生した</a:t>
            </a:r>
            <a:r>
              <a:rPr lang="ja-JP" altLang="ja-JP" sz="1400" dirty="0"/>
              <a:t>偽陰性である可能性がある</a:t>
            </a:r>
            <a:r>
              <a:rPr lang="ja-JP" altLang="en-US" sz="1400" dirty="0"/>
              <a:t>。</a:t>
            </a:r>
            <a:endParaRPr kumimoji="1" lang="ja-JP" altLang="en-US" sz="1400" dirty="0"/>
          </a:p>
        </p:txBody>
      </p:sp>
      <p:pic>
        <p:nvPicPr>
          <p:cNvPr id="5" name="図 4">
            <a:extLst>
              <a:ext uri="{FF2B5EF4-FFF2-40B4-BE49-F238E27FC236}">
                <a16:creationId xmlns:a16="http://schemas.microsoft.com/office/drawing/2014/main" id="{DFD0DFFA-AE81-4383-8915-A526DAF0F0C2}"/>
              </a:ext>
            </a:extLst>
          </p:cNvPr>
          <p:cNvPicPr>
            <a:picLocks noChangeAspect="1"/>
          </p:cNvPicPr>
          <p:nvPr/>
        </p:nvPicPr>
        <p:blipFill>
          <a:blip r:embed="rId2"/>
          <a:stretch>
            <a:fillRect/>
          </a:stretch>
        </p:blipFill>
        <p:spPr>
          <a:xfrm>
            <a:off x="1752601" y="2812932"/>
            <a:ext cx="5029200" cy="2278128"/>
          </a:xfrm>
          <a:prstGeom prst="rect">
            <a:avLst/>
          </a:prstGeom>
        </p:spPr>
      </p:pic>
    </p:spTree>
    <p:extLst>
      <p:ext uri="{BB962C8B-B14F-4D97-AF65-F5344CB8AC3E}">
        <p14:creationId xmlns:p14="http://schemas.microsoft.com/office/powerpoint/2010/main" val="2206414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AEAF80-F8BC-4657-B1DE-3E892F744143}"/>
              </a:ext>
            </a:extLst>
          </p:cNvPr>
          <p:cNvSpPr>
            <a:spLocks noGrp="1"/>
          </p:cNvSpPr>
          <p:nvPr>
            <p:ph type="title"/>
          </p:nvPr>
        </p:nvSpPr>
        <p:spPr/>
        <p:txBody>
          <a:bodyPr/>
          <a:lstStyle/>
          <a:p>
            <a:r>
              <a:rPr kumimoji="1" lang="ja-JP" altLang="en-US" dirty="0"/>
              <a:t>問題の定式化　～</a:t>
            </a:r>
            <a:r>
              <a:rPr lang="ja-JP" altLang="ja-JP" dirty="0"/>
              <a:t>マルチラベル分類</a:t>
            </a:r>
            <a:endParaRPr kumimoji="1" lang="ja-JP" altLang="en-US" dirty="0"/>
          </a:p>
        </p:txBody>
      </p:sp>
      <p:sp>
        <p:nvSpPr>
          <p:cNvPr id="3" name="スライド番号プレースホルダー 2">
            <a:extLst>
              <a:ext uri="{FF2B5EF4-FFF2-40B4-BE49-F238E27FC236}">
                <a16:creationId xmlns:a16="http://schemas.microsoft.com/office/drawing/2014/main" id="{333518E8-3B16-4D99-BC37-716AB61E914A}"/>
              </a:ext>
            </a:extLst>
          </p:cNvPr>
          <p:cNvSpPr>
            <a:spLocks noGrp="1"/>
          </p:cNvSpPr>
          <p:nvPr>
            <p:ph type="sldNum" sz="quarter" idx="11"/>
          </p:nvPr>
        </p:nvSpPr>
        <p:spPr/>
        <p:txBody>
          <a:bodyPr/>
          <a:lstStyle/>
          <a:p>
            <a:pPr>
              <a:defRPr/>
            </a:pPr>
            <a:fld id="{7856804B-9C2B-4798-98A9-8B1540B9225E}" type="slidenum">
              <a:rPr lang="en-US" smtClean="0"/>
              <a:pPr>
                <a:defRPr/>
              </a:pPr>
              <a:t>16</a:t>
            </a:fld>
            <a:endParaRPr lang="en-US" dirty="0"/>
          </a:p>
        </p:txBody>
      </p:sp>
      <p:sp>
        <p:nvSpPr>
          <p:cNvPr id="4" name="テキスト プレースホルダー 3">
            <a:extLst>
              <a:ext uri="{FF2B5EF4-FFF2-40B4-BE49-F238E27FC236}">
                <a16:creationId xmlns:a16="http://schemas.microsoft.com/office/drawing/2014/main" id="{116BECF3-05F6-4B63-81D1-3E94E13D9A8C}"/>
              </a:ext>
            </a:extLst>
          </p:cNvPr>
          <p:cNvSpPr>
            <a:spLocks noGrp="1"/>
          </p:cNvSpPr>
          <p:nvPr>
            <p:ph type="body" sz="quarter" idx="4294967295"/>
          </p:nvPr>
        </p:nvSpPr>
        <p:spPr>
          <a:xfrm>
            <a:off x="457200" y="745331"/>
            <a:ext cx="8229600" cy="3505200"/>
          </a:xfrm>
          <a:prstGeom prst="rect">
            <a:avLst/>
          </a:prstGeom>
        </p:spPr>
        <p:txBody>
          <a:bodyPr/>
          <a:lstStyle/>
          <a:p>
            <a:pPr marL="0" indent="0">
              <a:spcBef>
                <a:spcPts val="0"/>
              </a:spcBef>
              <a:buNone/>
            </a:pPr>
            <a:r>
              <a:rPr lang="ja-JP" altLang="en-US" sz="1400" dirty="0"/>
              <a:t>実際のところ、</a:t>
            </a:r>
            <a:r>
              <a:rPr lang="ja-JP" altLang="ja-JP" sz="1400" dirty="0"/>
              <a:t>エンティティペアごとの複数の関係は</a:t>
            </a:r>
            <a:r>
              <a:rPr lang="ja-JP" altLang="en-US" sz="1400" dirty="0"/>
              <a:t>多く存在する。</a:t>
            </a:r>
            <a:br>
              <a:rPr lang="ja-JP" altLang="ja-JP" sz="1400" dirty="0"/>
            </a:br>
            <a:br>
              <a:rPr lang="ja-JP" altLang="ja-JP" sz="1400" dirty="0"/>
            </a:br>
            <a:r>
              <a:rPr lang="ja-JP" altLang="en-US" sz="1400" dirty="0"/>
              <a:t>これを解決するには</a:t>
            </a:r>
            <a:r>
              <a:rPr lang="ja-JP" altLang="ja-JP" sz="1400" dirty="0"/>
              <a:t>予測問題をマルチラベル分類として定式化する</a:t>
            </a:r>
            <a:r>
              <a:rPr lang="ja-JP" altLang="en-US" sz="1400" dirty="0"/>
              <a:t>か</a:t>
            </a:r>
            <a:r>
              <a:rPr lang="ja-JP" altLang="ja-JP" sz="1400" dirty="0"/>
              <a:t>、マルチクラス分類として扱うこと</a:t>
            </a:r>
            <a:r>
              <a:rPr lang="ja-JP" altLang="en-US" sz="1400" dirty="0"/>
              <a:t>が必要</a:t>
            </a:r>
            <a:r>
              <a:rPr lang="ja-JP" altLang="ja-JP" sz="1400" dirty="0"/>
              <a:t>。</a:t>
            </a:r>
            <a:endParaRPr lang="en-US" altLang="ja-JP" sz="1400" dirty="0"/>
          </a:p>
          <a:p>
            <a:pPr marL="0" indent="0">
              <a:spcBef>
                <a:spcPts val="0"/>
              </a:spcBef>
              <a:buNone/>
            </a:pPr>
            <a:r>
              <a:rPr lang="ja-JP" altLang="en-US" sz="1400" dirty="0"/>
              <a:t>マルチクラス分類を使用する場合</a:t>
            </a:r>
            <a:r>
              <a:rPr lang="ja-JP" altLang="ja-JP" sz="1400" dirty="0"/>
              <a:t>、実際には複数のリレーションに属するエンティティペアに単一のリレーションラベルを割り当てるという問題に直面</a:t>
            </a:r>
            <a:r>
              <a:rPr lang="ja-JP" altLang="en-US" sz="1400" dirty="0"/>
              <a:t>する</a:t>
            </a:r>
            <a:r>
              <a:rPr lang="ja-JP" altLang="ja-JP" sz="1400" dirty="0"/>
              <a:t>。これをどのように行うのが最善かは明らかでは</a:t>
            </a:r>
            <a:r>
              <a:rPr lang="ja-JP" altLang="en-US" sz="1400" dirty="0"/>
              <a:t>ない。</a:t>
            </a:r>
            <a:endParaRPr lang="en-US" altLang="ja-JP" sz="1400" dirty="0"/>
          </a:p>
          <a:p>
            <a:pPr marL="0" indent="0">
              <a:spcBef>
                <a:spcPts val="0"/>
              </a:spcBef>
              <a:buNone/>
            </a:pPr>
            <a:endParaRPr lang="en-US" altLang="ja-JP" sz="1400" dirty="0"/>
          </a:p>
          <a:p>
            <a:pPr marL="0" indent="0">
              <a:spcBef>
                <a:spcPts val="0"/>
              </a:spcBef>
              <a:buNone/>
            </a:pPr>
            <a:r>
              <a:rPr lang="ja-JP" altLang="ja-JP" sz="1400" dirty="0"/>
              <a:t>マルチラベル分類にアプローチする方法はいくつあ</a:t>
            </a:r>
            <a:r>
              <a:rPr lang="ja-JP" altLang="en-US" sz="1400" dirty="0"/>
              <a:t>る</a:t>
            </a:r>
            <a:r>
              <a:rPr lang="ja-JP" altLang="ja-JP" sz="1400" dirty="0"/>
              <a:t>が、最も明白なのは、n個のラベルのマルチラベル分類を、各ラベルに1つずつ、n個の独立した</a:t>
            </a:r>
            <a:r>
              <a:rPr lang="ja-JP" altLang="en-US" sz="1400" dirty="0"/>
              <a:t>二項</a:t>
            </a:r>
            <a:r>
              <a:rPr lang="ja-JP" altLang="ja-JP" sz="1400" dirty="0"/>
              <a:t>分類問題に分解する</a:t>
            </a:r>
            <a:r>
              <a:rPr lang="en-US" altLang="ja-JP" sz="1400" dirty="0"/>
              <a:t>binary relevance method</a:t>
            </a:r>
            <a:r>
              <a:rPr lang="ja-JP" altLang="ja-JP" sz="1400" dirty="0"/>
              <a:t>。</a:t>
            </a:r>
            <a:endParaRPr lang="en-US" altLang="ja-JP" sz="1400" dirty="0"/>
          </a:p>
          <a:p>
            <a:pPr marL="0" indent="0">
              <a:spcBef>
                <a:spcPts val="0"/>
              </a:spcBef>
              <a:buNone/>
            </a:pPr>
            <a:r>
              <a:rPr lang="ja-JP" altLang="ja-JP" sz="1400" dirty="0"/>
              <a:t>このアプローチの欠点は、</a:t>
            </a:r>
            <a:r>
              <a:rPr lang="ja-JP" altLang="en-US" sz="1400" dirty="0"/>
              <a:t>二項</a:t>
            </a:r>
            <a:r>
              <a:rPr lang="ja-JP" altLang="ja-JP" sz="1400" dirty="0"/>
              <a:t>分類の問題を独立として扱うことによりラベル間の相関関係を活用できない</a:t>
            </a:r>
            <a:r>
              <a:rPr lang="ja-JP" altLang="en-US" sz="1400" dirty="0"/>
              <a:t>ことである</a:t>
            </a:r>
            <a:r>
              <a:rPr lang="ja-JP" altLang="ja-JP" sz="1400" dirty="0"/>
              <a:t>。</a:t>
            </a:r>
            <a:br>
              <a:rPr lang="ja-JP" altLang="ja-JP" sz="1400" dirty="0"/>
            </a:br>
            <a:endParaRPr lang="en-US" altLang="ja-JP" sz="1400" dirty="0"/>
          </a:p>
          <a:p>
            <a:pPr marL="0" indent="0">
              <a:spcBef>
                <a:spcPts val="0"/>
              </a:spcBef>
              <a:buNone/>
            </a:pPr>
            <a:r>
              <a:rPr lang="ja-JP" altLang="en-US" sz="1400" dirty="0"/>
              <a:t>つまり分類を行う際に、入力としてエンティティペアと候補のリレーションを取得し、エンティティペアがそのリレーションに属するかどうかについての二項の予測を返すことが流れとなる。</a:t>
            </a:r>
            <a:endParaRPr lang="en-US" altLang="ja-JP" sz="1400" dirty="0"/>
          </a:p>
          <a:p>
            <a:pPr marL="0" indent="0">
              <a:spcBef>
                <a:spcPts val="0"/>
              </a:spcBef>
              <a:buNone/>
            </a:pPr>
            <a:r>
              <a:rPr lang="en-US" altLang="ja-JP" sz="1400" dirty="0"/>
              <a:t>KB</a:t>
            </a:r>
            <a:r>
              <a:rPr lang="ja-JP" altLang="en-US" sz="1400" dirty="0"/>
              <a:t>トリプルはリレーションとエンティティのペアであるため、</a:t>
            </a:r>
            <a:endParaRPr lang="en-US" altLang="ja-JP" sz="1400" dirty="0"/>
          </a:p>
          <a:p>
            <a:pPr marL="0" indent="0">
              <a:spcBef>
                <a:spcPts val="0"/>
              </a:spcBef>
              <a:buNone/>
            </a:pPr>
            <a:r>
              <a:rPr lang="ja-JP" altLang="en-US" sz="1400" dirty="0"/>
              <a:t>予測問題は</a:t>
            </a:r>
            <a:r>
              <a:rPr lang="en-US" altLang="ja-JP" sz="1400" dirty="0"/>
              <a:t>KB</a:t>
            </a:r>
            <a:r>
              <a:rPr lang="ja-JP" altLang="en-US" sz="1400" dirty="0"/>
              <a:t>トリプルの二項分類に相当すると言える。</a:t>
            </a:r>
            <a:endParaRPr lang="en-US" altLang="ja-JP" sz="1400" dirty="0"/>
          </a:p>
        </p:txBody>
      </p:sp>
      <p:pic>
        <p:nvPicPr>
          <p:cNvPr id="5" name="図 4">
            <a:extLst>
              <a:ext uri="{FF2B5EF4-FFF2-40B4-BE49-F238E27FC236}">
                <a16:creationId xmlns:a16="http://schemas.microsoft.com/office/drawing/2014/main" id="{2985A4AA-F0C9-4556-AF2D-F68823CF424A}"/>
              </a:ext>
            </a:extLst>
          </p:cNvPr>
          <p:cNvPicPr>
            <a:picLocks noChangeAspect="1"/>
          </p:cNvPicPr>
          <p:nvPr/>
        </p:nvPicPr>
        <p:blipFill>
          <a:blip r:embed="rId2"/>
          <a:stretch>
            <a:fillRect/>
          </a:stretch>
        </p:blipFill>
        <p:spPr>
          <a:xfrm>
            <a:off x="5486400" y="3324354"/>
            <a:ext cx="3232809" cy="1766706"/>
          </a:xfrm>
          <a:prstGeom prst="rect">
            <a:avLst/>
          </a:prstGeom>
        </p:spPr>
      </p:pic>
    </p:spTree>
    <p:extLst>
      <p:ext uri="{BB962C8B-B14F-4D97-AF65-F5344CB8AC3E}">
        <p14:creationId xmlns:p14="http://schemas.microsoft.com/office/powerpoint/2010/main" val="2233713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11A219-4A2C-4585-AEAD-4BEC5F767F06}"/>
              </a:ext>
            </a:extLst>
          </p:cNvPr>
          <p:cNvSpPr>
            <a:spLocks noGrp="1"/>
          </p:cNvSpPr>
          <p:nvPr>
            <p:ph type="title"/>
          </p:nvPr>
        </p:nvSpPr>
        <p:spPr/>
        <p:txBody>
          <a:bodyPr/>
          <a:lstStyle/>
          <a:p>
            <a:r>
              <a:rPr kumimoji="1" lang="ja-JP" altLang="en-US" dirty="0"/>
              <a:t>問題の定式化　～データセットの構築</a:t>
            </a:r>
          </a:p>
        </p:txBody>
      </p:sp>
      <p:sp>
        <p:nvSpPr>
          <p:cNvPr id="3" name="スライド番号プレースホルダー 2">
            <a:extLst>
              <a:ext uri="{FF2B5EF4-FFF2-40B4-BE49-F238E27FC236}">
                <a16:creationId xmlns:a16="http://schemas.microsoft.com/office/drawing/2014/main" id="{00ED1A3B-68AC-4DDA-9259-172782D6FA3C}"/>
              </a:ext>
            </a:extLst>
          </p:cNvPr>
          <p:cNvSpPr>
            <a:spLocks noGrp="1"/>
          </p:cNvSpPr>
          <p:nvPr>
            <p:ph type="sldNum" sz="quarter" idx="11"/>
          </p:nvPr>
        </p:nvSpPr>
        <p:spPr/>
        <p:txBody>
          <a:bodyPr/>
          <a:lstStyle/>
          <a:p>
            <a:pPr>
              <a:defRPr/>
            </a:pPr>
            <a:fld id="{7856804B-9C2B-4798-98A9-8B1540B9225E}" type="slidenum">
              <a:rPr lang="en-US" smtClean="0"/>
              <a:pPr>
                <a:defRPr/>
              </a:pPr>
              <a:t>17</a:t>
            </a:fld>
            <a:endParaRPr lang="en-US" dirty="0"/>
          </a:p>
        </p:txBody>
      </p:sp>
      <p:sp>
        <p:nvSpPr>
          <p:cNvPr id="4" name="テキスト プレースホルダー 3">
            <a:extLst>
              <a:ext uri="{FF2B5EF4-FFF2-40B4-BE49-F238E27FC236}">
                <a16:creationId xmlns:a16="http://schemas.microsoft.com/office/drawing/2014/main" id="{92108990-B88C-443D-A32C-82169591EF6A}"/>
              </a:ext>
            </a:extLst>
          </p:cNvPr>
          <p:cNvSpPr>
            <a:spLocks noGrp="1"/>
          </p:cNvSpPr>
          <p:nvPr>
            <p:ph type="body" sz="quarter" idx="4294967295"/>
          </p:nvPr>
        </p:nvSpPr>
        <p:spPr>
          <a:xfrm>
            <a:off x="457200" y="745331"/>
            <a:ext cx="8229600" cy="3505200"/>
          </a:xfrm>
          <a:prstGeom prst="rect">
            <a:avLst/>
          </a:prstGeom>
        </p:spPr>
        <p:txBody>
          <a:bodyPr/>
          <a:lstStyle/>
          <a:p>
            <a:pPr marL="0" indent="0">
              <a:buNone/>
            </a:pPr>
            <a:r>
              <a:rPr lang="ja-JP" altLang="ja-JP" sz="1400" dirty="0"/>
              <a:t>現在、予測モデルのトレーニングと評価に適したデータセットには、次の特性があ</a:t>
            </a:r>
            <a:r>
              <a:rPr lang="ja-JP" altLang="en-US" sz="1400" dirty="0"/>
              <a:t>る</a:t>
            </a:r>
            <a:r>
              <a:rPr lang="ja-JP" altLang="ja-JP" sz="1400" dirty="0"/>
              <a:t>。</a:t>
            </a:r>
            <a:br>
              <a:rPr lang="ja-JP" altLang="ja-JP" sz="1400" dirty="0"/>
            </a:br>
            <a:endParaRPr lang="en-US" altLang="ja-JP" sz="1400" dirty="0"/>
          </a:p>
          <a:p>
            <a:pPr marL="342900" indent="-342900">
              <a:buFont typeface="+mj-lt"/>
              <a:buAutoNum type="arabicPeriod"/>
            </a:pPr>
            <a:r>
              <a:rPr lang="ja-JP" altLang="ja-JP" sz="1400" dirty="0"/>
              <a:t>問題をマルチラベル分類として定式化し</a:t>
            </a:r>
            <a:r>
              <a:rPr lang="ja-JP" altLang="en-US" sz="1400" dirty="0"/>
              <a:t>たうえで、</a:t>
            </a:r>
            <a:r>
              <a:rPr lang="ja-JP" altLang="ja-JP" sz="1400" dirty="0"/>
              <a:t>リレーションごとに個別のモデルをトレーニングするため、単一のデータセットを構築</a:t>
            </a:r>
            <a:r>
              <a:rPr lang="ja-JP" altLang="en-US" sz="1400" dirty="0"/>
              <a:t>しない</a:t>
            </a:r>
            <a:r>
              <a:rPr lang="ja-JP" altLang="ja-JP" sz="1400" dirty="0"/>
              <a:t>。代わりに、各リレーションのデータセットを構築し、戻り値はリレーション名からデータセットへのマップ</a:t>
            </a:r>
            <a:r>
              <a:rPr lang="ja-JP" altLang="en-US" sz="1400" dirty="0"/>
              <a:t>になる</a:t>
            </a:r>
            <a:r>
              <a:rPr lang="ja-JP" altLang="ja-JP" sz="1400" dirty="0"/>
              <a:t>。</a:t>
            </a:r>
            <a:endParaRPr lang="en-US" altLang="ja-JP" sz="1400" dirty="0"/>
          </a:p>
          <a:p>
            <a:pPr marL="342900" indent="-342900">
              <a:buFont typeface="+mj-lt"/>
              <a:buAutoNum type="arabicPeriod"/>
            </a:pPr>
            <a:r>
              <a:rPr lang="ja-JP" altLang="ja-JP" sz="1400" dirty="0"/>
              <a:t>各リレーションのデータセットは、2つの並列リストで構成され</a:t>
            </a:r>
            <a:r>
              <a:rPr lang="ja-JP" altLang="en-US" sz="1400" dirty="0"/>
              <a:t>る</a:t>
            </a:r>
            <a:r>
              <a:rPr lang="ja-JP" altLang="ja-JP" sz="1400" dirty="0"/>
              <a:t>。</a:t>
            </a:r>
            <a:endParaRPr lang="en-US" altLang="ja-JP" sz="1400" dirty="0"/>
          </a:p>
          <a:p>
            <a:pPr marL="854075" lvl="1" indent="-342900">
              <a:buFont typeface="+mj-lt"/>
              <a:buAutoNum type="arabicPeriod"/>
            </a:pPr>
            <a:r>
              <a:rPr lang="ja-JP" altLang="ja-JP" sz="1400" dirty="0"/>
              <a:t>指定された関係をエンティティのペアと組み合わせる候補</a:t>
            </a:r>
            <a:r>
              <a:rPr lang="ja-JP" altLang="en-US" sz="1400" dirty="0"/>
              <a:t>となる</a:t>
            </a:r>
            <a:r>
              <a:rPr lang="ja-JP" altLang="ja-JP" sz="1400" dirty="0"/>
              <a:t>KB</a:t>
            </a:r>
            <a:r>
              <a:rPr lang="ja-JP" altLang="en-US" sz="1400" dirty="0"/>
              <a:t>トリプル</a:t>
            </a:r>
            <a:r>
              <a:rPr lang="ja-JP" altLang="ja-JP" sz="1400" dirty="0"/>
              <a:t>のリスト。</a:t>
            </a:r>
            <a:endParaRPr lang="en-US" altLang="ja-JP" sz="1400" dirty="0"/>
          </a:p>
          <a:p>
            <a:pPr marL="854075" lvl="1" indent="-342900">
              <a:buFont typeface="+mj-lt"/>
              <a:buAutoNum type="arabicPeriod"/>
            </a:pPr>
            <a:r>
              <a:rPr lang="ja-JP" altLang="ja-JP" sz="1400" dirty="0"/>
              <a:t>指定されたKB</a:t>
            </a:r>
            <a:r>
              <a:rPr lang="ja-JP" altLang="en-US" sz="1400" dirty="0"/>
              <a:t>トリプル</a:t>
            </a:r>
            <a:r>
              <a:rPr lang="ja-JP" altLang="ja-JP" sz="1400" dirty="0"/>
              <a:t>がKBに属するかどうかを示すブールラベルの対応するリスト。</a:t>
            </a:r>
            <a:endParaRPr lang="en-US" altLang="ja-JP" sz="1400" dirty="0"/>
          </a:p>
          <a:p>
            <a:pPr marL="342900" indent="-342900">
              <a:buFont typeface="+mj-lt"/>
              <a:buAutoNum type="arabicPeriod"/>
            </a:pPr>
            <a:r>
              <a:rPr lang="ja-JP" altLang="ja-JP" sz="1400" dirty="0"/>
              <a:t>各リレーションのデータセットには、2つのソースから派生したKB</a:t>
            </a:r>
            <a:r>
              <a:rPr lang="ja-JP" altLang="en-US" sz="1400" dirty="0"/>
              <a:t>トリプル</a:t>
            </a:r>
            <a:r>
              <a:rPr lang="ja-JP" altLang="ja-JP" sz="1400" dirty="0"/>
              <a:t>が含ま</a:t>
            </a:r>
            <a:r>
              <a:rPr lang="ja-JP" altLang="en-US" sz="1400" dirty="0"/>
              <a:t>れる</a:t>
            </a:r>
            <a:r>
              <a:rPr lang="ja-JP" altLang="ja-JP" sz="1400" dirty="0"/>
              <a:t>。</a:t>
            </a:r>
            <a:endParaRPr lang="en-US" altLang="ja-JP" sz="1400" dirty="0"/>
          </a:p>
          <a:p>
            <a:pPr marL="854075" lvl="1" indent="-342900">
              <a:buFont typeface="+mj-lt"/>
              <a:buAutoNum type="arabicPeriod"/>
            </a:pPr>
            <a:r>
              <a:rPr lang="ja-JP" altLang="ja-JP" sz="1400" dirty="0"/>
              <a:t>ポジティブインスタンスはKBから取得さ</a:t>
            </a:r>
            <a:r>
              <a:rPr lang="ja-JP" altLang="en-US" sz="1400" dirty="0"/>
              <a:t>れる</a:t>
            </a:r>
            <a:r>
              <a:rPr lang="ja-JP" altLang="ja-JP" sz="1400" dirty="0"/>
              <a:t>。</a:t>
            </a:r>
            <a:endParaRPr lang="en-US" altLang="ja-JP" sz="1400" dirty="0"/>
          </a:p>
          <a:p>
            <a:pPr marL="854075" lvl="1" indent="-342900">
              <a:buFont typeface="+mj-lt"/>
              <a:buAutoNum type="arabicPeriod"/>
            </a:pPr>
            <a:r>
              <a:rPr lang="ja-JP" altLang="en-US" sz="1400" dirty="0"/>
              <a:t>ネガティブ</a:t>
            </a:r>
            <a:r>
              <a:rPr lang="ja-JP" altLang="ja-JP" sz="1400" dirty="0"/>
              <a:t>インスタンスは無関係なエンティティペアから</a:t>
            </a:r>
            <a:r>
              <a:rPr lang="ja-JP" altLang="en-US" sz="1400" dirty="0"/>
              <a:t>取得（ダウンサイズサンプリング）</a:t>
            </a:r>
            <a:r>
              <a:rPr lang="ja-JP" altLang="ja-JP" sz="1400" dirty="0"/>
              <a:t>さ</a:t>
            </a:r>
            <a:r>
              <a:rPr lang="ja-JP" altLang="en-US" sz="1400" dirty="0"/>
              <a:t>れる</a:t>
            </a:r>
            <a:r>
              <a:rPr lang="ja-JP" altLang="ja-JP" sz="1400" dirty="0"/>
              <a:t>。</a:t>
            </a:r>
            <a:endParaRPr kumimoji="1" lang="ja-JP" altLang="en-US" sz="1400" dirty="0"/>
          </a:p>
        </p:txBody>
      </p:sp>
    </p:spTree>
    <p:extLst>
      <p:ext uri="{BB962C8B-B14F-4D97-AF65-F5344CB8AC3E}">
        <p14:creationId xmlns:p14="http://schemas.microsoft.com/office/powerpoint/2010/main" val="399609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0C8AFF-475D-467A-8E30-74AABBE55B73}"/>
              </a:ext>
            </a:extLst>
          </p:cNvPr>
          <p:cNvSpPr>
            <a:spLocks noGrp="1"/>
          </p:cNvSpPr>
          <p:nvPr>
            <p:ph type="title"/>
          </p:nvPr>
        </p:nvSpPr>
        <p:spPr/>
        <p:txBody>
          <a:bodyPr/>
          <a:lstStyle/>
          <a:p>
            <a:r>
              <a:rPr kumimoji="1" lang="ja-JP" altLang="en-US" dirty="0"/>
              <a:t>評価　</a:t>
            </a:r>
            <a:r>
              <a:rPr kumimoji="1" lang="en-US" altLang="ja-JP" dirty="0"/>
              <a:t>~</a:t>
            </a:r>
            <a:r>
              <a:rPr kumimoji="1" lang="ja-JP" altLang="en-US" dirty="0"/>
              <a:t>データの分割</a:t>
            </a:r>
          </a:p>
        </p:txBody>
      </p:sp>
      <p:sp>
        <p:nvSpPr>
          <p:cNvPr id="3" name="スライド番号プレースホルダー 2">
            <a:extLst>
              <a:ext uri="{FF2B5EF4-FFF2-40B4-BE49-F238E27FC236}">
                <a16:creationId xmlns:a16="http://schemas.microsoft.com/office/drawing/2014/main" id="{2B121286-CF5C-4D76-ACBB-0B5A16026E90}"/>
              </a:ext>
            </a:extLst>
          </p:cNvPr>
          <p:cNvSpPr>
            <a:spLocks noGrp="1"/>
          </p:cNvSpPr>
          <p:nvPr>
            <p:ph type="sldNum" sz="quarter" idx="11"/>
          </p:nvPr>
        </p:nvSpPr>
        <p:spPr/>
        <p:txBody>
          <a:bodyPr/>
          <a:lstStyle/>
          <a:p>
            <a:pPr>
              <a:defRPr/>
            </a:pPr>
            <a:fld id="{7856804B-9C2B-4798-98A9-8B1540B9225E}" type="slidenum">
              <a:rPr lang="en-US" smtClean="0"/>
              <a:pPr>
                <a:defRPr/>
              </a:pPr>
              <a:t>18</a:t>
            </a:fld>
            <a:endParaRPr lang="en-US" dirty="0"/>
          </a:p>
        </p:txBody>
      </p:sp>
      <p:sp>
        <p:nvSpPr>
          <p:cNvPr id="4" name="テキスト プレースホルダー 3">
            <a:extLst>
              <a:ext uri="{FF2B5EF4-FFF2-40B4-BE49-F238E27FC236}">
                <a16:creationId xmlns:a16="http://schemas.microsoft.com/office/drawing/2014/main" id="{1EF043A4-054A-49A6-9421-DA76546F8005}"/>
              </a:ext>
            </a:extLst>
          </p:cNvPr>
          <p:cNvSpPr>
            <a:spLocks noGrp="1"/>
          </p:cNvSpPr>
          <p:nvPr>
            <p:ph type="body" sz="quarter" idx="4294967295"/>
          </p:nvPr>
        </p:nvSpPr>
        <p:spPr>
          <a:xfrm>
            <a:off x="457200" y="745331"/>
            <a:ext cx="8229600" cy="3505200"/>
          </a:xfrm>
          <a:prstGeom prst="rect">
            <a:avLst/>
          </a:prstGeom>
        </p:spPr>
        <p:txBody>
          <a:bodyPr/>
          <a:lstStyle/>
          <a:p>
            <a:pPr marL="0" indent="0">
              <a:spcBef>
                <a:spcPts val="0"/>
              </a:spcBef>
              <a:buNone/>
            </a:pPr>
            <a:r>
              <a:rPr lang="ja-JP" altLang="en-US" sz="1400" dirty="0"/>
              <a:t>モデル評価のためにデータを</a:t>
            </a:r>
            <a:r>
              <a:rPr lang="ja-JP" altLang="ja-JP" sz="1400" dirty="0"/>
              <a:t>3つ</a:t>
            </a:r>
            <a:r>
              <a:rPr lang="ja-JP" altLang="en-US" sz="1400" dirty="0"/>
              <a:t>に</a:t>
            </a:r>
            <a:r>
              <a:rPr lang="ja-JP" altLang="ja-JP" sz="1400" dirty="0"/>
              <a:t>分割</a:t>
            </a:r>
            <a:r>
              <a:rPr lang="ja-JP" altLang="en-US" sz="1400" dirty="0"/>
              <a:t>する</a:t>
            </a:r>
            <a:r>
              <a:rPr lang="ja-JP" altLang="ja-JP" sz="1400" dirty="0"/>
              <a:t>。</a:t>
            </a:r>
            <a:br>
              <a:rPr lang="ja-JP" altLang="ja-JP" sz="1400" dirty="0"/>
            </a:br>
            <a:endParaRPr lang="en-US" altLang="ja-JP" sz="1400" dirty="0"/>
          </a:p>
          <a:p>
            <a:pPr marL="342900" indent="-342900">
              <a:spcBef>
                <a:spcPts val="0"/>
              </a:spcBef>
              <a:buFont typeface="+mj-lt"/>
              <a:buAutoNum type="arabicPeriod"/>
            </a:pPr>
            <a:r>
              <a:rPr lang="en-US" altLang="ja-JP" sz="1400" dirty="0"/>
              <a:t>The Tiny Split</a:t>
            </a:r>
            <a:r>
              <a:rPr lang="ja-JP" altLang="ja-JP" sz="1400" dirty="0"/>
              <a:t>（1％</a:t>
            </a:r>
            <a:r>
              <a:rPr lang="ja-JP" altLang="en-US" sz="1400" dirty="0"/>
              <a:t>）：開発のバグ取り用データ、数値に意味はない</a:t>
            </a:r>
            <a:endParaRPr lang="en-US" altLang="ja-JP" sz="1400" dirty="0"/>
          </a:p>
          <a:p>
            <a:pPr marL="342900" indent="-342900">
              <a:spcBef>
                <a:spcPts val="0"/>
              </a:spcBef>
              <a:buFont typeface="+mj-lt"/>
              <a:buAutoNum type="arabicPeriod"/>
            </a:pPr>
            <a:r>
              <a:rPr lang="en-US" altLang="ja-JP" sz="1400" dirty="0"/>
              <a:t>The Train Split</a:t>
            </a:r>
            <a:r>
              <a:rPr lang="ja-JP" altLang="ja-JP" sz="1400" dirty="0"/>
              <a:t>（74％）</a:t>
            </a:r>
            <a:r>
              <a:rPr lang="ja-JP" altLang="en-US" sz="1400" dirty="0"/>
              <a:t>：</a:t>
            </a:r>
            <a:r>
              <a:rPr lang="ja-JP" altLang="ja-JP" sz="1400" dirty="0"/>
              <a:t>トレーニング</a:t>
            </a:r>
            <a:r>
              <a:rPr lang="ja-JP" altLang="en-US" sz="1400" dirty="0"/>
              <a:t>用データ</a:t>
            </a:r>
            <a:endParaRPr lang="en-US" altLang="ja-JP" sz="1400" dirty="0"/>
          </a:p>
          <a:p>
            <a:pPr marL="342900" indent="-342900">
              <a:spcBef>
                <a:spcPts val="0"/>
              </a:spcBef>
              <a:buFont typeface="+mj-lt"/>
              <a:buAutoNum type="arabicPeriod"/>
            </a:pPr>
            <a:r>
              <a:rPr lang="en-US" altLang="ja-JP" sz="1400" dirty="0"/>
              <a:t>The</a:t>
            </a:r>
            <a:r>
              <a:rPr lang="ja-JP" altLang="en-US" sz="1400" dirty="0"/>
              <a:t> </a:t>
            </a:r>
            <a:r>
              <a:rPr lang="en-US" altLang="ja-JP" sz="1400" dirty="0"/>
              <a:t>Dev</a:t>
            </a:r>
            <a:r>
              <a:rPr lang="ja-JP" altLang="en-US" sz="1400" dirty="0"/>
              <a:t> </a:t>
            </a:r>
            <a:r>
              <a:rPr lang="en-US" altLang="ja-JP" sz="1400" dirty="0"/>
              <a:t>Split</a:t>
            </a:r>
            <a:r>
              <a:rPr lang="ja-JP" altLang="ja-JP" sz="1400" dirty="0"/>
              <a:t>（25％</a:t>
            </a:r>
            <a:r>
              <a:rPr lang="ja-JP" altLang="en-US" sz="1400" dirty="0"/>
              <a:t>）：</a:t>
            </a:r>
            <a:r>
              <a:rPr lang="ja-JP" altLang="ja-JP" sz="1400" dirty="0"/>
              <a:t>開発中のテストデータ</a:t>
            </a:r>
            <a:endParaRPr lang="en-US" altLang="ja-JP" sz="1400" dirty="0"/>
          </a:p>
          <a:p>
            <a:pPr marL="342900" indent="-342900">
              <a:spcBef>
                <a:spcPts val="0"/>
              </a:spcBef>
              <a:buFont typeface="+mj-lt"/>
              <a:buAutoNum type="arabicPeriod"/>
            </a:pPr>
            <a:r>
              <a:rPr lang="en-US" altLang="ja-JP" sz="1400" dirty="0"/>
              <a:t>(The Test Split</a:t>
            </a:r>
            <a:r>
              <a:rPr lang="ja-JP" altLang="en-US" sz="1400" dirty="0"/>
              <a:t>（？％）：</a:t>
            </a:r>
            <a:r>
              <a:rPr lang="ja-JP" altLang="ja-JP" sz="1400" dirty="0"/>
              <a:t>作業の終了時に最終（総括）評価のため</a:t>
            </a:r>
            <a:r>
              <a:rPr lang="en-US" altLang="ja-JP" sz="1400" dirty="0"/>
              <a:t>)</a:t>
            </a:r>
          </a:p>
          <a:p>
            <a:pPr marL="0" indent="0">
              <a:spcBef>
                <a:spcPts val="0"/>
              </a:spcBef>
              <a:buNone/>
            </a:pPr>
            <a:endParaRPr lang="en-US" altLang="ja-JP" sz="1400" dirty="0"/>
          </a:p>
          <a:p>
            <a:pPr marL="0" indent="0">
              <a:spcBef>
                <a:spcPts val="0"/>
              </a:spcBef>
              <a:buNone/>
            </a:pPr>
            <a:r>
              <a:rPr lang="ja-JP" altLang="en-US" sz="1400" dirty="0"/>
              <a:t>データは</a:t>
            </a:r>
            <a:r>
              <a:rPr lang="ja-JP" altLang="ja-JP" sz="1400" dirty="0"/>
              <a:t>コーパスと</a:t>
            </a:r>
            <a:r>
              <a:rPr lang="en-US" altLang="ja-JP" sz="1400" dirty="0"/>
              <a:t>KB</a:t>
            </a:r>
            <a:r>
              <a:rPr lang="ja-JP" altLang="ja-JP" sz="1400" dirty="0"/>
              <a:t>の両方があるため、データの分割は他の多くのNLP問題よりも複雑。トレーニングデータからテストデータへの情報の漏洩を最小限に抑えるために、コーパスとKBの両方を可能な限り密接に調整</a:t>
            </a:r>
            <a:r>
              <a:rPr lang="ja-JP" altLang="en-US" sz="1400" dirty="0"/>
              <a:t>し</a:t>
            </a:r>
            <a:r>
              <a:rPr lang="ja-JP" altLang="ja-JP" sz="1400" dirty="0"/>
              <a:t>分割</a:t>
            </a:r>
            <a:r>
              <a:rPr lang="ja-JP" altLang="en-US" sz="1400" dirty="0"/>
              <a:t>する</a:t>
            </a:r>
            <a:r>
              <a:rPr lang="ja-JP" altLang="ja-JP" sz="1400" dirty="0"/>
              <a:t>。</a:t>
            </a:r>
            <a:endParaRPr lang="en-US" altLang="ja-JP" sz="1400" dirty="0"/>
          </a:p>
          <a:p>
            <a:pPr marL="0" indent="0">
              <a:spcBef>
                <a:spcPts val="0"/>
              </a:spcBef>
              <a:buNone/>
            </a:pPr>
            <a:r>
              <a:rPr lang="ja-JP" altLang="ja-JP" sz="1400" dirty="0"/>
              <a:t>理想では、各分割のコーパスにはそれらのエンティティに言及する例のみが含まれ、その分割のKBにはそれらのエンティティを含むトリプルのみが含まれ</a:t>
            </a:r>
            <a:r>
              <a:rPr lang="ja-JP" altLang="en-US" sz="1400" dirty="0"/>
              <a:t>ていることだが、それは現実には難しい。</a:t>
            </a:r>
            <a:endParaRPr lang="en-US" altLang="ja-JP" sz="1400" dirty="0"/>
          </a:p>
          <a:p>
            <a:pPr marL="0" indent="0">
              <a:spcBef>
                <a:spcPts val="0"/>
              </a:spcBef>
              <a:buNone/>
            </a:pPr>
            <a:endParaRPr lang="en-US" altLang="ja-JP" sz="1400" dirty="0"/>
          </a:p>
          <a:p>
            <a:pPr marL="0" indent="0">
              <a:spcBef>
                <a:spcPts val="0"/>
              </a:spcBef>
              <a:buNone/>
            </a:pPr>
            <a:r>
              <a:rPr lang="ja-JP" altLang="en-US" sz="1400" dirty="0"/>
              <a:t>分割手順</a:t>
            </a:r>
            <a:endParaRPr lang="en-US" altLang="ja-JP" sz="1400" dirty="0"/>
          </a:p>
          <a:p>
            <a:pPr marL="342900" indent="-342900">
              <a:spcBef>
                <a:spcPts val="0"/>
              </a:spcBef>
              <a:buFont typeface="+mj-lt"/>
              <a:buAutoNum type="arabicPeriod"/>
            </a:pPr>
            <a:r>
              <a:rPr lang="ja-JP" altLang="ja-JP" sz="1400" dirty="0"/>
              <a:t>いくつかのKBトリプルの主題として表示されるエンティティのセットを分割</a:t>
            </a:r>
            <a:r>
              <a:rPr lang="ja-JP" altLang="en-US" sz="1400" dirty="0"/>
              <a:t>する</a:t>
            </a:r>
            <a:r>
              <a:rPr lang="ja-JP" altLang="ja-JP" sz="1400" dirty="0"/>
              <a:t>。</a:t>
            </a:r>
            <a:endParaRPr lang="en-US" altLang="ja-JP" sz="1400" dirty="0"/>
          </a:p>
          <a:p>
            <a:pPr marL="342900" indent="-342900">
              <a:spcBef>
                <a:spcPts val="0"/>
              </a:spcBef>
              <a:buFont typeface="+mj-lt"/>
              <a:buAutoNum type="arabicPeriod"/>
            </a:pPr>
            <a:r>
              <a:rPr lang="ja-JP" altLang="ja-JP" sz="1400" dirty="0"/>
              <a:t>サブジェクトエンティティに基づいてKBトリプルのセットを分割</a:t>
            </a:r>
            <a:r>
              <a:rPr lang="ja-JP" altLang="en-US" sz="1400" dirty="0"/>
              <a:t>する</a:t>
            </a:r>
            <a:r>
              <a:rPr lang="ja-JP" altLang="ja-JP" sz="1400" dirty="0"/>
              <a:t>。</a:t>
            </a:r>
            <a:endParaRPr lang="en-US" altLang="ja-JP" sz="1400" dirty="0"/>
          </a:p>
          <a:p>
            <a:pPr marL="342900" indent="-342900">
              <a:spcBef>
                <a:spcPts val="0"/>
              </a:spcBef>
              <a:buFont typeface="+mj-lt"/>
              <a:buAutoNum type="arabicPeriod"/>
            </a:pPr>
            <a:r>
              <a:rPr lang="ja-JP" altLang="ja-JP" sz="1400" dirty="0"/>
              <a:t>コーパスの</a:t>
            </a:r>
            <a:r>
              <a:rPr lang="ja-JP" altLang="en-US" sz="1400" dirty="0"/>
              <a:t>例の</a:t>
            </a:r>
            <a:r>
              <a:rPr lang="ja-JP" altLang="ja-JP" sz="1400" dirty="0"/>
              <a:t>セットを分割</a:t>
            </a:r>
            <a:r>
              <a:rPr lang="ja-JP" altLang="en-US" sz="1400" dirty="0"/>
              <a:t>する</a:t>
            </a:r>
            <a:r>
              <a:rPr lang="ja-JP" altLang="ja-JP" sz="1400" dirty="0"/>
              <a:t>。</a:t>
            </a:r>
            <a:endParaRPr lang="en-US" altLang="ja-JP" sz="1400" dirty="0"/>
          </a:p>
          <a:p>
            <a:pPr marL="854075" lvl="1" indent="-342900">
              <a:spcBef>
                <a:spcPts val="0"/>
              </a:spcBef>
              <a:buFont typeface="+mj-lt"/>
              <a:buAutoNum type="arabicPeriod"/>
            </a:pPr>
            <a:r>
              <a:rPr lang="ja-JP" altLang="ja-JP" sz="1400" dirty="0"/>
              <a:t>例の最初のエンティティがすでに分割に割り当てられている場合、同じ分割に例を割り当て</a:t>
            </a:r>
            <a:r>
              <a:rPr lang="ja-JP" altLang="en-US" sz="1400" dirty="0"/>
              <a:t>る</a:t>
            </a:r>
            <a:r>
              <a:rPr lang="ja-JP" altLang="ja-JP" sz="1400" dirty="0"/>
              <a:t>。</a:t>
            </a:r>
            <a:endParaRPr lang="en-US" altLang="ja-JP" sz="1400" dirty="0"/>
          </a:p>
          <a:p>
            <a:pPr marL="854075" lvl="1" indent="-342900">
              <a:spcBef>
                <a:spcPts val="0"/>
              </a:spcBef>
              <a:buFont typeface="+mj-lt"/>
              <a:buAutoNum type="arabicPeriod"/>
            </a:pPr>
            <a:r>
              <a:rPr lang="ja-JP" altLang="ja-JP" sz="1400" dirty="0"/>
              <a:t>2番目のエンティティが既にスプリットに割り当てられている場合、サンプルを同じスプリットに割り当て</a:t>
            </a:r>
            <a:r>
              <a:rPr lang="ja-JP" altLang="en-US" sz="1400" dirty="0"/>
              <a:t>る</a:t>
            </a:r>
            <a:r>
              <a:rPr lang="ja-JP" altLang="ja-JP" sz="1400" dirty="0"/>
              <a:t>。</a:t>
            </a:r>
            <a:endParaRPr lang="en-US" altLang="ja-JP" sz="1400" dirty="0"/>
          </a:p>
          <a:p>
            <a:pPr marL="854075" lvl="1" indent="-342900">
              <a:spcBef>
                <a:spcPts val="0"/>
              </a:spcBef>
              <a:buFont typeface="+mj-lt"/>
              <a:buAutoNum type="arabicPeriod"/>
            </a:pPr>
            <a:r>
              <a:rPr lang="ja-JP" altLang="ja-JP" sz="1400" dirty="0"/>
              <a:t>それ以外の場合は、サンプルをランダムに分割に割り当て</a:t>
            </a:r>
            <a:r>
              <a:rPr lang="ja-JP" altLang="en-US" sz="1400" dirty="0"/>
              <a:t>る</a:t>
            </a:r>
            <a:r>
              <a:rPr lang="ja-JP" altLang="ja-JP" sz="1400" dirty="0"/>
              <a:t>。</a:t>
            </a:r>
            <a:br>
              <a:rPr lang="ja-JP" altLang="ja-JP" sz="1400" dirty="0"/>
            </a:br>
            <a:endParaRPr kumimoji="1" lang="ja-JP" altLang="en-US" sz="1400" dirty="0"/>
          </a:p>
        </p:txBody>
      </p:sp>
    </p:spTree>
    <p:extLst>
      <p:ext uri="{BB962C8B-B14F-4D97-AF65-F5344CB8AC3E}">
        <p14:creationId xmlns:p14="http://schemas.microsoft.com/office/powerpoint/2010/main" val="2774444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91F5A-253A-4857-8F73-3D79398FFC61}"/>
              </a:ext>
            </a:extLst>
          </p:cNvPr>
          <p:cNvSpPr>
            <a:spLocks noGrp="1"/>
          </p:cNvSpPr>
          <p:nvPr>
            <p:ph type="title"/>
          </p:nvPr>
        </p:nvSpPr>
        <p:spPr/>
        <p:txBody>
          <a:bodyPr/>
          <a:lstStyle/>
          <a:p>
            <a:r>
              <a:rPr kumimoji="1" lang="ja-JP" altLang="en-US" dirty="0"/>
              <a:t>評価　</a:t>
            </a:r>
            <a:r>
              <a:rPr kumimoji="1" lang="en-US" altLang="ja-JP" dirty="0"/>
              <a:t>~</a:t>
            </a:r>
            <a:r>
              <a:rPr kumimoji="1" lang="ja-JP" altLang="en-US" dirty="0"/>
              <a:t>評価指標の選択</a:t>
            </a:r>
          </a:p>
        </p:txBody>
      </p:sp>
      <p:sp>
        <p:nvSpPr>
          <p:cNvPr id="3" name="スライド番号プレースホルダー 2">
            <a:extLst>
              <a:ext uri="{FF2B5EF4-FFF2-40B4-BE49-F238E27FC236}">
                <a16:creationId xmlns:a16="http://schemas.microsoft.com/office/drawing/2014/main" id="{B35836EC-1269-4401-95F5-C17855D7E2CE}"/>
              </a:ext>
            </a:extLst>
          </p:cNvPr>
          <p:cNvSpPr>
            <a:spLocks noGrp="1"/>
          </p:cNvSpPr>
          <p:nvPr>
            <p:ph type="sldNum" sz="quarter" idx="11"/>
          </p:nvPr>
        </p:nvSpPr>
        <p:spPr/>
        <p:txBody>
          <a:bodyPr/>
          <a:lstStyle/>
          <a:p>
            <a:pPr>
              <a:defRPr/>
            </a:pPr>
            <a:fld id="{7856804B-9C2B-4798-98A9-8B1540B9225E}" type="slidenum">
              <a:rPr lang="en-US" smtClean="0"/>
              <a:pPr>
                <a:defRPr/>
              </a:pPr>
              <a:t>19</a:t>
            </a:fld>
            <a:endParaRPr lang="en-US" dirty="0"/>
          </a:p>
        </p:txBody>
      </p:sp>
      <p:sp>
        <p:nvSpPr>
          <p:cNvPr id="4" name="テキスト プレースホルダー 3">
            <a:extLst>
              <a:ext uri="{FF2B5EF4-FFF2-40B4-BE49-F238E27FC236}">
                <a16:creationId xmlns:a16="http://schemas.microsoft.com/office/drawing/2014/main" id="{BF0C9BC9-FE02-4A94-8E63-0AB24B363C97}"/>
              </a:ext>
            </a:extLst>
          </p:cNvPr>
          <p:cNvSpPr>
            <a:spLocks noGrp="1"/>
          </p:cNvSpPr>
          <p:nvPr>
            <p:ph type="body" sz="quarter" idx="4294967295"/>
          </p:nvPr>
        </p:nvSpPr>
        <p:spPr>
          <a:xfrm>
            <a:off x="457200" y="745331"/>
            <a:ext cx="8229600" cy="3505200"/>
          </a:xfrm>
          <a:prstGeom prst="rect">
            <a:avLst/>
          </a:prstGeom>
        </p:spPr>
        <p:txBody>
          <a:bodyPr/>
          <a:lstStyle/>
          <a:p>
            <a:pPr marL="0" indent="0">
              <a:buNone/>
            </a:pPr>
            <a:r>
              <a:rPr lang="ja-JP" altLang="en-US" sz="1400" dirty="0"/>
              <a:t>二項</a:t>
            </a:r>
            <a:r>
              <a:rPr lang="ja-JP" altLang="ja-JP" sz="1400" dirty="0"/>
              <a:t>分類を評価するための標準的な指標は精度と再現率であ</a:t>
            </a:r>
            <a:r>
              <a:rPr lang="ja-JP" altLang="en-US" sz="1400" dirty="0"/>
              <a:t>る</a:t>
            </a:r>
            <a:br>
              <a:rPr lang="ja-JP" altLang="ja-JP" sz="1400" dirty="0"/>
            </a:br>
            <a:endParaRPr lang="en-US" altLang="ja-JP" sz="1400" dirty="0"/>
          </a:p>
          <a:p>
            <a:pPr marL="0" indent="0">
              <a:buNone/>
            </a:pPr>
            <a:r>
              <a:rPr lang="ja-JP" altLang="en-US" sz="1400" dirty="0"/>
              <a:t>それに基づいて</a:t>
            </a:r>
            <a:r>
              <a:rPr lang="en-US" altLang="ja-JP" sz="1400" dirty="0"/>
              <a:t>2</a:t>
            </a:r>
            <a:r>
              <a:rPr lang="ja-JP" altLang="en-US" sz="1400" dirty="0"/>
              <a:t>つ決める必要がある</a:t>
            </a:r>
            <a:br>
              <a:rPr lang="ja-JP" altLang="ja-JP" sz="1400" dirty="0"/>
            </a:br>
            <a:endParaRPr lang="en-US" altLang="ja-JP" sz="1400" dirty="0"/>
          </a:p>
          <a:p>
            <a:pPr marL="342900" indent="-342900">
              <a:buFont typeface="+mj-lt"/>
              <a:buAutoNum type="arabicPeriod"/>
            </a:pPr>
            <a:r>
              <a:rPr lang="ja-JP" altLang="ja-JP" sz="1400" dirty="0"/>
              <a:t>精度とリコールを単一のメトリックに結合する最適な方法</a:t>
            </a:r>
            <a:endParaRPr lang="en-US" altLang="ja-JP" sz="1400" dirty="0"/>
          </a:p>
          <a:p>
            <a:pPr marL="511175" lvl="1" indent="0">
              <a:buNone/>
            </a:pPr>
            <a:r>
              <a:rPr lang="ja-JP" altLang="en-US" sz="1400" dirty="0"/>
              <a:t>二項</a:t>
            </a:r>
            <a:r>
              <a:rPr lang="ja-JP" altLang="ja-JP" sz="1400" dirty="0"/>
              <a:t>分類の場合、標準的な答えはF1スコアであり、これは精度と再現率の調和平均</a:t>
            </a:r>
            <a:r>
              <a:rPr lang="ja-JP" altLang="en-US" sz="1400" dirty="0"/>
              <a:t>である。</a:t>
            </a:r>
            <a:r>
              <a:rPr lang="ja-JP" altLang="ja-JP" sz="1400" dirty="0"/>
              <a:t>F1スコアは精度とリコールに等しい重みを与え</a:t>
            </a:r>
            <a:r>
              <a:rPr lang="ja-JP" altLang="en-US" sz="1400" dirty="0"/>
              <a:t>るが、今回は</a:t>
            </a:r>
            <a:r>
              <a:rPr lang="ja-JP" altLang="ja-JP" sz="1400" dirty="0"/>
              <a:t>精度</a:t>
            </a:r>
            <a:r>
              <a:rPr lang="ja-JP" altLang="en-US" sz="1400" dirty="0"/>
              <a:t>が</a:t>
            </a:r>
            <a:r>
              <a:rPr lang="ja-JP" altLang="ja-JP" sz="1400" dirty="0"/>
              <a:t>リコールよりも重要。</a:t>
            </a:r>
            <a:r>
              <a:rPr lang="ja-JP" altLang="en-US" sz="1400" dirty="0"/>
              <a:t>なぜなら、</a:t>
            </a:r>
            <a:r>
              <a:rPr lang="ja-JP" altLang="ja-JP" sz="1400" dirty="0"/>
              <a:t>知識ベースを強化するためにWeb上のテキストから新しいリレーショントリプルを抽出する場合、抽出可能なトリプルをすべて抽出するよりも、抽出するトリプルが正しいことが重要</a:t>
            </a:r>
            <a:r>
              <a:rPr lang="ja-JP" altLang="en-US" sz="1400" dirty="0"/>
              <a:t>だからだ</a:t>
            </a:r>
            <a:r>
              <a:rPr lang="ja-JP" altLang="ja-JP" sz="1400" dirty="0"/>
              <a:t>。したがって、F1スコアの代わりに、リコールの2倍の精度が得られ</a:t>
            </a:r>
            <a:r>
              <a:rPr lang="ja-JP" altLang="en-US" sz="1400" dirty="0"/>
              <a:t>る</a:t>
            </a:r>
            <a:r>
              <a:rPr lang="en-US" altLang="ja-JP" sz="1400" dirty="0"/>
              <a:t>F0.5</a:t>
            </a:r>
            <a:r>
              <a:rPr lang="ja-JP" altLang="en-US" sz="1400" dirty="0"/>
              <a:t>スコアを利用する。</a:t>
            </a:r>
            <a:endParaRPr lang="en-US" altLang="ja-JP" sz="1400" dirty="0"/>
          </a:p>
          <a:p>
            <a:pPr marL="342900" indent="-342900">
              <a:buFont typeface="+mj-lt"/>
              <a:buAutoNum type="arabicPeriod"/>
            </a:pPr>
            <a:r>
              <a:rPr lang="ja-JP" altLang="ja-JP" sz="1400" dirty="0"/>
              <a:t>リレーション全体でメトリックを集約する方法</a:t>
            </a:r>
            <a:endParaRPr lang="en-US" altLang="ja-JP" sz="1400" dirty="0"/>
          </a:p>
          <a:p>
            <a:pPr marL="511175" lvl="1" indent="0">
              <a:buNone/>
            </a:pPr>
            <a:r>
              <a:rPr lang="ja-JP" altLang="en-US" sz="1400" dirty="0"/>
              <a:t>主に</a:t>
            </a:r>
            <a:r>
              <a:rPr lang="ja-JP" altLang="ja-JP" sz="1400" dirty="0"/>
              <a:t>2つの方法があり</a:t>
            </a:r>
            <a:r>
              <a:rPr lang="ja-JP" altLang="en-US" sz="1400" dirty="0"/>
              <a:t>、</a:t>
            </a:r>
            <a:r>
              <a:rPr lang="ja-JP" altLang="ja-JP" sz="1400" dirty="0"/>
              <a:t>マイクロ平均化はすべての問題のインスタンスに等しい重みを与え</a:t>
            </a:r>
            <a:r>
              <a:rPr lang="ja-JP" altLang="en-US" sz="1400" dirty="0"/>
              <a:t>ることで</a:t>
            </a:r>
            <a:r>
              <a:rPr lang="ja-JP" altLang="ja-JP" sz="1400" dirty="0"/>
              <a:t>より多くのインスタンスとの関係に大きな重みを与え</a:t>
            </a:r>
            <a:r>
              <a:rPr lang="ja-JP" altLang="en-US" sz="1400" dirty="0"/>
              <a:t>るが</a:t>
            </a:r>
            <a:r>
              <a:rPr lang="ja-JP" altLang="ja-JP" sz="1400" dirty="0"/>
              <a:t>、マクロ平均化はすべての関係に等しい重みを与え</a:t>
            </a:r>
            <a:r>
              <a:rPr lang="ja-JP" altLang="en-US" sz="1400" dirty="0"/>
              <a:t>る</a:t>
            </a:r>
            <a:r>
              <a:rPr lang="ja-JP" altLang="ja-JP" sz="1400" dirty="0"/>
              <a:t>、リレーションごとのインスタンスの数は、ある程度</a:t>
            </a:r>
            <a:r>
              <a:rPr lang="ja-JP" altLang="en-US" sz="1400" dirty="0"/>
              <a:t>は</a:t>
            </a:r>
            <a:r>
              <a:rPr lang="ja-JP" altLang="ja-JP" sz="1400" dirty="0"/>
              <a:t>データ収集方法の偶然であるため、マクロ平均を選択。</a:t>
            </a:r>
            <a:endParaRPr lang="en-US" altLang="ja-JP" sz="1400" dirty="0"/>
          </a:p>
        </p:txBody>
      </p:sp>
    </p:spTree>
    <p:extLst>
      <p:ext uri="{BB962C8B-B14F-4D97-AF65-F5344CB8AC3E}">
        <p14:creationId xmlns:p14="http://schemas.microsoft.com/office/powerpoint/2010/main" val="3638684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3A968D-2548-4488-A623-5D673CBAD47B}"/>
              </a:ext>
            </a:extLst>
          </p:cNvPr>
          <p:cNvSpPr>
            <a:spLocks noGrp="1"/>
          </p:cNvSpPr>
          <p:nvPr>
            <p:ph type="title"/>
          </p:nvPr>
        </p:nvSpPr>
        <p:spPr/>
        <p:txBody>
          <a:bodyPr/>
          <a:lstStyle/>
          <a:p>
            <a:r>
              <a:rPr kumimoji="1" lang="ja-JP" altLang="en-US" dirty="0"/>
              <a:t>概要　～関係抽出のタスク</a:t>
            </a:r>
          </a:p>
        </p:txBody>
      </p:sp>
      <p:sp>
        <p:nvSpPr>
          <p:cNvPr id="3" name="スライド番号プレースホルダー 2">
            <a:extLst>
              <a:ext uri="{FF2B5EF4-FFF2-40B4-BE49-F238E27FC236}">
                <a16:creationId xmlns:a16="http://schemas.microsoft.com/office/drawing/2014/main" id="{8D31A817-4790-4C97-8ED0-B313AC81662C}"/>
              </a:ext>
            </a:extLst>
          </p:cNvPr>
          <p:cNvSpPr>
            <a:spLocks noGrp="1"/>
          </p:cNvSpPr>
          <p:nvPr>
            <p:ph type="sldNum" sz="quarter" idx="11"/>
          </p:nvPr>
        </p:nvSpPr>
        <p:spPr/>
        <p:txBody>
          <a:bodyPr/>
          <a:lstStyle/>
          <a:p>
            <a:pPr>
              <a:defRPr/>
            </a:pPr>
            <a:fld id="{7856804B-9C2B-4798-98A9-8B1540B9225E}" type="slidenum">
              <a:rPr lang="en-US" smtClean="0"/>
              <a:pPr>
                <a:defRPr/>
              </a:pPr>
              <a:t>2</a:t>
            </a:fld>
            <a:endParaRPr lang="en-US" dirty="0"/>
          </a:p>
        </p:txBody>
      </p:sp>
      <p:sp>
        <p:nvSpPr>
          <p:cNvPr id="4" name="テキスト プレースホルダー 3">
            <a:extLst>
              <a:ext uri="{FF2B5EF4-FFF2-40B4-BE49-F238E27FC236}">
                <a16:creationId xmlns:a16="http://schemas.microsoft.com/office/drawing/2014/main" id="{949D3ADF-1E92-47E1-A197-221156D03631}"/>
              </a:ext>
            </a:extLst>
          </p:cNvPr>
          <p:cNvSpPr>
            <a:spLocks noGrp="1"/>
          </p:cNvSpPr>
          <p:nvPr>
            <p:ph type="body" sz="quarter" idx="4294967295"/>
          </p:nvPr>
        </p:nvSpPr>
        <p:spPr>
          <a:xfrm>
            <a:off x="457200" y="745331"/>
            <a:ext cx="8229600" cy="4172532"/>
          </a:xfrm>
          <a:prstGeom prst="rect">
            <a:avLst/>
          </a:prstGeom>
        </p:spPr>
        <p:txBody>
          <a:bodyPr/>
          <a:lstStyle/>
          <a:p>
            <a:pPr marL="0" indent="0">
              <a:spcBef>
                <a:spcPts val="0"/>
              </a:spcBef>
              <a:spcAft>
                <a:spcPts val="0"/>
              </a:spcAft>
              <a:buNone/>
            </a:pPr>
            <a:r>
              <a:rPr lang="ja-JP" altLang="ja-JP" sz="1400" dirty="0"/>
              <a:t>関係抽出</a:t>
            </a:r>
            <a:r>
              <a:rPr lang="ja-JP" altLang="en-US" sz="1400" dirty="0"/>
              <a:t>と</a:t>
            </a:r>
            <a:r>
              <a:rPr lang="ja-JP" altLang="ja-JP" sz="1400" dirty="0"/>
              <a:t>は、自然言語テキストから次のような</a:t>
            </a:r>
            <a:r>
              <a:rPr lang="en-US" altLang="ja-JP" sz="1400" dirty="0"/>
              <a:t>Relation Triple</a:t>
            </a:r>
            <a:r>
              <a:rPr lang="ja-JP" altLang="ja-JP" sz="1400" dirty="0"/>
              <a:t>を抽出するタスク</a:t>
            </a:r>
            <a:r>
              <a:rPr lang="ja-JP" altLang="en-US" sz="1400" dirty="0"/>
              <a:t>のこと</a:t>
            </a:r>
            <a:br>
              <a:rPr lang="ja-JP" altLang="ja-JP" sz="1400" dirty="0"/>
            </a:br>
            <a:br>
              <a:rPr lang="ja-JP" altLang="ja-JP" sz="1400" dirty="0"/>
            </a:br>
            <a:r>
              <a:rPr lang="ja-JP" altLang="ja-JP" sz="1400" dirty="0"/>
              <a:t>（</a:t>
            </a:r>
            <a:r>
              <a:rPr lang="en-US" altLang="ja-JP" sz="1400" dirty="0"/>
              <a:t>Founder</a:t>
            </a:r>
            <a:r>
              <a:rPr lang="ja-JP" altLang="ja-JP" sz="1400" dirty="0"/>
              <a:t>、SpaceX、Elon_Musk）</a:t>
            </a:r>
            <a:br>
              <a:rPr lang="ja-JP" altLang="ja-JP" sz="1400" dirty="0"/>
            </a:br>
            <a:r>
              <a:rPr lang="ja-JP" altLang="ja-JP" sz="1400" dirty="0"/>
              <a:t>（has_spouse、Elon_Musk、Talulah_Riley）</a:t>
            </a:r>
            <a:br>
              <a:rPr lang="ja-JP" altLang="ja-JP" sz="1400" dirty="0"/>
            </a:br>
            <a:r>
              <a:rPr lang="ja-JP" altLang="ja-JP" sz="1400" dirty="0"/>
              <a:t>（worked_at、Elon_Musk、Tesla_Motors）</a:t>
            </a:r>
            <a:br>
              <a:rPr lang="ja-JP" altLang="ja-JP" sz="1400" dirty="0"/>
            </a:br>
            <a:br>
              <a:rPr lang="ja-JP" altLang="ja-JP" sz="1400" dirty="0"/>
            </a:br>
            <a:r>
              <a:rPr lang="en-US" altLang="ja-JP" sz="1400" dirty="0"/>
              <a:t>Relation Triple</a:t>
            </a:r>
            <a:r>
              <a:rPr lang="ja-JP" altLang="ja-JP" sz="1400" dirty="0"/>
              <a:t>の大きなナレッジベース（KB）を蓄積</a:t>
            </a:r>
            <a:r>
              <a:rPr lang="ja-JP" altLang="en-US" sz="1400" dirty="0"/>
              <a:t>すれば、</a:t>
            </a:r>
            <a:r>
              <a:rPr lang="ja-JP" altLang="ja-JP" sz="1400" dirty="0"/>
              <a:t>それを使用してアプリケーションを強化</a:t>
            </a:r>
            <a:r>
              <a:rPr lang="ja-JP" altLang="en-US" sz="1400" dirty="0"/>
              <a:t>できるが、</a:t>
            </a:r>
            <a:r>
              <a:rPr lang="ja-JP" altLang="ja-JP" sz="1400" dirty="0"/>
              <a:t>KBを手動で作成するのは時間</a:t>
            </a:r>
            <a:r>
              <a:rPr lang="ja-JP" altLang="en-US" sz="1400" dirty="0"/>
              <a:t>・</a:t>
            </a:r>
            <a:r>
              <a:rPr lang="ja-JP" altLang="ja-JP" sz="1400" dirty="0"/>
              <a:t>費用</a:t>
            </a:r>
            <a:r>
              <a:rPr lang="ja-JP" altLang="en-US" sz="1400" dirty="0"/>
              <a:t>がかかる。</a:t>
            </a:r>
            <a:r>
              <a:rPr lang="ja-JP" altLang="ja-JP" sz="1400" dirty="0"/>
              <a:t>収集したい知識の多くは既にWeb上の豊富なテキストで表現されてい</a:t>
            </a:r>
            <a:r>
              <a:rPr lang="ja-JP" altLang="en-US" sz="1400" dirty="0"/>
              <a:t>る</a:t>
            </a:r>
            <a:r>
              <a:rPr lang="ja-JP" altLang="ja-JP" sz="1400" dirty="0"/>
              <a:t>。 </a:t>
            </a:r>
            <a:endParaRPr lang="en-US" altLang="ja-JP" sz="1400" dirty="0"/>
          </a:p>
          <a:p>
            <a:pPr marL="0" indent="0">
              <a:spcBef>
                <a:spcPts val="0"/>
              </a:spcBef>
              <a:spcAft>
                <a:spcPts val="0"/>
              </a:spcAft>
              <a:buNone/>
            </a:pPr>
            <a:endParaRPr lang="en-US" altLang="ja-JP" sz="1400" dirty="0"/>
          </a:p>
          <a:p>
            <a:pPr marL="0" indent="0">
              <a:spcBef>
                <a:spcPts val="0"/>
              </a:spcBef>
              <a:spcAft>
                <a:spcPts val="0"/>
              </a:spcAft>
              <a:buNone/>
            </a:pPr>
            <a:endParaRPr lang="en-US" altLang="ja-JP" sz="1400" dirty="0"/>
          </a:p>
          <a:p>
            <a:pPr marL="0" indent="0">
              <a:spcBef>
                <a:spcPts val="0"/>
              </a:spcBef>
              <a:spcAft>
                <a:spcPts val="0"/>
              </a:spcAft>
              <a:buNone/>
            </a:pPr>
            <a:r>
              <a:rPr lang="ja-JP" altLang="ja-JP" sz="1400" dirty="0"/>
              <a:t>関係抽出の目的</a:t>
            </a:r>
            <a:r>
              <a:rPr lang="ja-JP" altLang="en-US" sz="1400" dirty="0"/>
              <a:t>と</a:t>
            </a:r>
            <a:r>
              <a:rPr lang="ja-JP" altLang="ja-JP" sz="1400" dirty="0"/>
              <a:t>は、</a:t>
            </a:r>
            <a:endParaRPr lang="en-US" altLang="ja-JP" sz="1400" dirty="0"/>
          </a:p>
          <a:p>
            <a:pPr marL="0" indent="0">
              <a:spcBef>
                <a:spcPts val="0"/>
              </a:spcBef>
              <a:spcAft>
                <a:spcPts val="0"/>
              </a:spcAft>
              <a:buNone/>
            </a:pPr>
            <a:r>
              <a:rPr lang="ja-JP" altLang="ja-JP" sz="1400" dirty="0"/>
              <a:t>自然言語テキストから</a:t>
            </a:r>
            <a:r>
              <a:rPr lang="en-US" altLang="ja-JP" sz="1400" dirty="0"/>
              <a:t>Relation Triple</a:t>
            </a:r>
            <a:r>
              <a:rPr lang="ja-JP" altLang="ja-JP" sz="1400" dirty="0"/>
              <a:t>を抽出することにより、新しいKBの構築を加速し、</a:t>
            </a:r>
            <a:r>
              <a:rPr lang="ja-JP" altLang="ja-JP" sz="1400" b="1" dirty="0"/>
              <a:t>既存のKB</a:t>
            </a:r>
            <a:r>
              <a:rPr lang="ja-JP" altLang="ja-JP" sz="1400" dirty="0"/>
              <a:t>の継続的な</a:t>
            </a:r>
            <a:r>
              <a:rPr lang="ja-JP" altLang="en-US" sz="1400" dirty="0"/>
              <a:t>成長</a:t>
            </a:r>
            <a:r>
              <a:rPr lang="ja-JP" altLang="ja-JP" sz="1400" dirty="0"/>
              <a:t>を促進すること。</a:t>
            </a:r>
            <a:endParaRPr kumimoji="1" lang="ja-JP" altLang="en-US" sz="1400" dirty="0"/>
          </a:p>
        </p:txBody>
      </p:sp>
    </p:spTree>
    <p:extLst>
      <p:ext uri="{BB962C8B-B14F-4D97-AF65-F5344CB8AC3E}">
        <p14:creationId xmlns:p14="http://schemas.microsoft.com/office/powerpoint/2010/main" val="2641803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ACEDC7-D5F1-4EFB-B772-84B96BA23448}"/>
              </a:ext>
            </a:extLst>
          </p:cNvPr>
          <p:cNvSpPr>
            <a:spLocks noGrp="1"/>
          </p:cNvSpPr>
          <p:nvPr>
            <p:ph type="title"/>
          </p:nvPr>
        </p:nvSpPr>
        <p:spPr/>
        <p:txBody>
          <a:bodyPr/>
          <a:lstStyle/>
          <a:p>
            <a:r>
              <a:rPr kumimoji="1" lang="ja-JP" altLang="en-US" dirty="0"/>
              <a:t>評価　</a:t>
            </a:r>
            <a:r>
              <a:rPr kumimoji="1" lang="en-US" altLang="ja-JP" dirty="0"/>
              <a:t>~</a:t>
            </a:r>
            <a:r>
              <a:rPr lang="ja-JP" altLang="ja-JP" dirty="0"/>
              <a:t>ランダム推測戦略の評価</a:t>
            </a:r>
            <a:endParaRPr kumimoji="1" lang="ja-JP" altLang="en-US" dirty="0"/>
          </a:p>
        </p:txBody>
      </p:sp>
      <p:sp>
        <p:nvSpPr>
          <p:cNvPr id="3" name="スライド番号プレースホルダー 2">
            <a:extLst>
              <a:ext uri="{FF2B5EF4-FFF2-40B4-BE49-F238E27FC236}">
                <a16:creationId xmlns:a16="http://schemas.microsoft.com/office/drawing/2014/main" id="{97743280-683B-44A3-AD58-A457A23D1846}"/>
              </a:ext>
            </a:extLst>
          </p:cNvPr>
          <p:cNvSpPr>
            <a:spLocks noGrp="1"/>
          </p:cNvSpPr>
          <p:nvPr>
            <p:ph type="sldNum" sz="quarter" idx="11"/>
          </p:nvPr>
        </p:nvSpPr>
        <p:spPr/>
        <p:txBody>
          <a:bodyPr/>
          <a:lstStyle/>
          <a:p>
            <a:pPr>
              <a:defRPr/>
            </a:pPr>
            <a:fld id="{7856804B-9C2B-4798-98A9-8B1540B9225E}" type="slidenum">
              <a:rPr lang="en-US" smtClean="0"/>
              <a:pPr>
                <a:defRPr/>
              </a:pPr>
              <a:t>20</a:t>
            </a:fld>
            <a:endParaRPr lang="en-US" dirty="0"/>
          </a:p>
        </p:txBody>
      </p:sp>
      <p:sp>
        <p:nvSpPr>
          <p:cNvPr id="4" name="テキスト プレースホルダー 3">
            <a:extLst>
              <a:ext uri="{FF2B5EF4-FFF2-40B4-BE49-F238E27FC236}">
                <a16:creationId xmlns:a16="http://schemas.microsoft.com/office/drawing/2014/main" id="{F0722105-C219-44F1-9BE3-44339FE68D8F}"/>
              </a:ext>
            </a:extLst>
          </p:cNvPr>
          <p:cNvSpPr>
            <a:spLocks noGrp="1"/>
          </p:cNvSpPr>
          <p:nvPr>
            <p:ph type="body" sz="quarter" idx="4294967295"/>
          </p:nvPr>
        </p:nvSpPr>
        <p:spPr>
          <a:xfrm>
            <a:off x="457200" y="745331"/>
            <a:ext cx="8229600" cy="3505200"/>
          </a:xfrm>
          <a:prstGeom prst="rect">
            <a:avLst/>
          </a:prstGeom>
        </p:spPr>
        <p:txBody>
          <a:bodyPr/>
          <a:lstStyle/>
          <a:p>
            <a:pPr marL="0" indent="0">
              <a:buNone/>
            </a:pPr>
            <a:r>
              <a:rPr lang="ja-JP" altLang="en-US" sz="1400" dirty="0"/>
              <a:t>モデルの評価の基準を求めるために</a:t>
            </a:r>
            <a:r>
              <a:rPr lang="ja-JP" altLang="ja-JP" sz="1400" dirty="0"/>
              <a:t>ランダム推測を実装して評価</a:t>
            </a:r>
            <a:r>
              <a:rPr lang="ja-JP" altLang="en-US" sz="1400" dirty="0"/>
              <a:t>する</a:t>
            </a:r>
            <a:r>
              <a:rPr lang="ja-JP" altLang="ja-JP" sz="1400" dirty="0"/>
              <a:t>。ランダム推測</a:t>
            </a:r>
            <a:r>
              <a:rPr lang="ja-JP" altLang="en-US" sz="1400" dirty="0"/>
              <a:t>と</a:t>
            </a:r>
            <a:r>
              <a:rPr lang="ja-JP" altLang="ja-JP" sz="1400" dirty="0"/>
              <a:t>は、入力を完全に無視し、</a:t>
            </a:r>
            <a:r>
              <a:rPr lang="ja-JP" altLang="en-US" sz="1400" dirty="0"/>
              <a:t>単純にコイントスの容量で決定する</a:t>
            </a:r>
            <a:r>
              <a:rPr lang="ja-JP" altLang="ja-JP" sz="1400" dirty="0"/>
              <a:t>分類</a:t>
            </a:r>
            <a:r>
              <a:rPr lang="ja-JP" altLang="en-US" sz="1400" dirty="0"/>
              <a:t>器のこと</a:t>
            </a:r>
            <a:r>
              <a:rPr lang="ja-JP" altLang="ja-JP" sz="1400" dirty="0"/>
              <a:t>。</a:t>
            </a:r>
            <a:br>
              <a:rPr lang="ja-JP" altLang="ja-JP" sz="1400" dirty="0"/>
            </a:br>
            <a:endParaRPr lang="en-US" altLang="ja-JP" sz="1400" dirty="0"/>
          </a:p>
          <a:p>
            <a:pPr marL="0" indent="0">
              <a:buNone/>
            </a:pPr>
            <a:endParaRPr lang="en-US" altLang="ja-JP" sz="1400" dirty="0"/>
          </a:p>
          <a:p>
            <a:pPr marL="0" indent="0">
              <a:buNone/>
            </a:pPr>
            <a:endParaRPr lang="en-US" altLang="ja-JP" sz="1400" dirty="0"/>
          </a:p>
          <a:p>
            <a:pPr marL="0" indent="0">
              <a:buNone/>
            </a:pPr>
            <a:endParaRPr lang="en-US" altLang="ja-JP" sz="1400" dirty="0"/>
          </a:p>
          <a:p>
            <a:pPr marL="0" indent="0">
              <a:buNone/>
            </a:pPr>
            <a:br>
              <a:rPr lang="ja-JP" altLang="ja-JP" sz="1400" dirty="0"/>
            </a:br>
            <a:endParaRPr lang="en-US" altLang="ja-JP" sz="1400" dirty="0"/>
          </a:p>
          <a:p>
            <a:pPr marL="0" indent="0">
              <a:buNone/>
            </a:pPr>
            <a:endParaRPr lang="en-US" altLang="ja-JP" sz="1400" dirty="0"/>
          </a:p>
          <a:p>
            <a:pPr marL="0" indent="0">
              <a:buNone/>
            </a:pPr>
            <a:endParaRPr lang="en-US" altLang="ja-JP" sz="1400" dirty="0"/>
          </a:p>
          <a:p>
            <a:pPr marL="0" indent="0">
              <a:buNone/>
            </a:pPr>
            <a:endParaRPr lang="en-US" altLang="ja-JP" sz="1400" dirty="0"/>
          </a:p>
          <a:p>
            <a:pPr marL="0" indent="0">
              <a:buNone/>
            </a:pPr>
            <a:endParaRPr lang="en-US" altLang="ja-JP" sz="1400" dirty="0"/>
          </a:p>
          <a:p>
            <a:pPr marL="0" indent="0">
              <a:buNone/>
            </a:pPr>
            <a:endParaRPr lang="en-US" altLang="ja-JP" sz="1400" dirty="0"/>
          </a:p>
          <a:p>
            <a:pPr marL="0" indent="0">
              <a:buNone/>
            </a:pPr>
            <a:endParaRPr lang="en-US" altLang="ja-JP" sz="1400" dirty="0"/>
          </a:p>
          <a:p>
            <a:pPr marL="0" indent="0">
              <a:buNone/>
            </a:pPr>
            <a:r>
              <a:rPr lang="ja-JP" altLang="ja-JP" sz="1400" dirty="0"/>
              <a:t>通常、リコールは約0.50であり、</a:t>
            </a:r>
            <a:r>
              <a:rPr lang="ja-JP" altLang="en-US" sz="1400" dirty="0"/>
              <a:t>特に問題はない</a:t>
            </a:r>
            <a:r>
              <a:rPr lang="ja-JP" altLang="ja-JP" sz="1400" dirty="0"/>
              <a:t>。ラベルがTrueである特定の例では、正しいラベルを推測する可能性は50％</a:t>
            </a:r>
            <a:r>
              <a:rPr lang="ja-JP" altLang="en-US" sz="1400" dirty="0"/>
              <a:t>になる</a:t>
            </a:r>
            <a:r>
              <a:rPr lang="ja-JP" altLang="ja-JP" sz="1400" dirty="0"/>
              <a:t>。しかし、ほとんどのラベルがTrueではなく、分類子が特定の問題インスタンスの機能を完全に無知であるため、精度は非常に低くな</a:t>
            </a:r>
            <a:r>
              <a:rPr lang="ja-JP" altLang="en-US" sz="1400" dirty="0"/>
              <a:t>っており</a:t>
            </a:r>
            <a:r>
              <a:rPr lang="ja-JP" altLang="ja-JP" sz="1400" dirty="0"/>
              <a:t>、F0.5スコアも</a:t>
            </a:r>
            <a:r>
              <a:rPr lang="ja-JP" altLang="en-US" sz="1400" dirty="0"/>
              <a:t>低い</a:t>
            </a:r>
            <a:r>
              <a:rPr lang="ja-JP" altLang="ja-JP" sz="1400" dirty="0"/>
              <a:t>。</a:t>
            </a:r>
            <a:endParaRPr kumimoji="1" lang="ja-JP" altLang="en-US" sz="1400" dirty="0"/>
          </a:p>
        </p:txBody>
      </p:sp>
      <p:pic>
        <p:nvPicPr>
          <p:cNvPr id="5" name="図 4">
            <a:extLst>
              <a:ext uri="{FF2B5EF4-FFF2-40B4-BE49-F238E27FC236}">
                <a16:creationId xmlns:a16="http://schemas.microsoft.com/office/drawing/2014/main" id="{BD3DAC28-7F88-4C1C-8A74-525BCCCD05B4}"/>
              </a:ext>
            </a:extLst>
          </p:cNvPr>
          <p:cNvPicPr>
            <a:picLocks noChangeAspect="1"/>
          </p:cNvPicPr>
          <p:nvPr/>
        </p:nvPicPr>
        <p:blipFill>
          <a:blip r:embed="rId2"/>
          <a:stretch>
            <a:fillRect/>
          </a:stretch>
        </p:blipFill>
        <p:spPr>
          <a:xfrm>
            <a:off x="2209800" y="1258865"/>
            <a:ext cx="4877071" cy="2991666"/>
          </a:xfrm>
          <a:prstGeom prst="rect">
            <a:avLst/>
          </a:prstGeom>
        </p:spPr>
      </p:pic>
    </p:spTree>
    <p:extLst>
      <p:ext uri="{BB962C8B-B14F-4D97-AF65-F5344CB8AC3E}">
        <p14:creationId xmlns:p14="http://schemas.microsoft.com/office/powerpoint/2010/main" val="3087926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E002EE-2085-4998-A613-30FFA76D64AB}"/>
              </a:ext>
            </a:extLst>
          </p:cNvPr>
          <p:cNvSpPr>
            <a:spLocks noGrp="1"/>
          </p:cNvSpPr>
          <p:nvPr>
            <p:ph type="title"/>
          </p:nvPr>
        </p:nvSpPr>
        <p:spPr/>
        <p:txBody>
          <a:bodyPr/>
          <a:lstStyle/>
          <a:p>
            <a:r>
              <a:rPr kumimoji="1" lang="en-US" altLang="ja-JP" dirty="0"/>
              <a:t> A simple baseline model</a:t>
            </a:r>
            <a:endParaRPr kumimoji="1" lang="ja-JP" altLang="en-US" dirty="0"/>
          </a:p>
        </p:txBody>
      </p:sp>
      <p:sp>
        <p:nvSpPr>
          <p:cNvPr id="3" name="スライド番号プレースホルダー 2">
            <a:extLst>
              <a:ext uri="{FF2B5EF4-FFF2-40B4-BE49-F238E27FC236}">
                <a16:creationId xmlns:a16="http://schemas.microsoft.com/office/drawing/2014/main" id="{A02F0F57-1D38-4D88-8888-6D465213E7A9}"/>
              </a:ext>
            </a:extLst>
          </p:cNvPr>
          <p:cNvSpPr>
            <a:spLocks noGrp="1"/>
          </p:cNvSpPr>
          <p:nvPr>
            <p:ph type="sldNum" sz="quarter" idx="11"/>
          </p:nvPr>
        </p:nvSpPr>
        <p:spPr/>
        <p:txBody>
          <a:bodyPr/>
          <a:lstStyle/>
          <a:p>
            <a:pPr>
              <a:defRPr/>
            </a:pPr>
            <a:fld id="{7856804B-9C2B-4798-98A9-8B1540B9225E}" type="slidenum">
              <a:rPr lang="en-US" smtClean="0"/>
              <a:pPr>
                <a:defRPr/>
              </a:pPr>
              <a:t>21</a:t>
            </a:fld>
            <a:endParaRPr lang="en-US" dirty="0"/>
          </a:p>
        </p:txBody>
      </p:sp>
      <p:sp>
        <p:nvSpPr>
          <p:cNvPr id="4" name="テキスト プレースホルダー 3">
            <a:extLst>
              <a:ext uri="{FF2B5EF4-FFF2-40B4-BE49-F238E27FC236}">
                <a16:creationId xmlns:a16="http://schemas.microsoft.com/office/drawing/2014/main" id="{9E1E3D1D-BE1B-4BFA-8D74-51015AFF9C7C}"/>
              </a:ext>
            </a:extLst>
          </p:cNvPr>
          <p:cNvSpPr>
            <a:spLocks noGrp="1"/>
          </p:cNvSpPr>
          <p:nvPr>
            <p:ph type="body" sz="quarter" idx="4294967295"/>
          </p:nvPr>
        </p:nvSpPr>
        <p:spPr>
          <a:xfrm>
            <a:off x="457200" y="745331"/>
            <a:ext cx="8229600" cy="3505200"/>
          </a:xfrm>
          <a:prstGeom prst="rect">
            <a:avLst/>
          </a:prstGeom>
        </p:spPr>
        <p:txBody>
          <a:bodyPr/>
          <a:lstStyle/>
          <a:p>
            <a:pPr marL="0" indent="0">
              <a:buNone/>
            </a:pPr>
            <a:r>
              <a:rPr kumimoji="1" lang="en-US" altLang="ja-JP" sz="1400" dirty="0"/>
              <a:t>A simple baseline model</a:t>
            </a:r>
            <a:r>
              <a:rPr lang="ja-JP" altLang="en-US" sz="1400" dirty="0"/>
              <a:t>を作成する。</a:t>
            </a:r>
            <a:br>
              <a:rPr lang="ja-JP" altLang="ja-JP" sz="1400" dirty="0"/>
            </a:br>
            <a:br>
              <a:rPr lang="ja-JP" altLang="ja-JP" sz="1400" dirty="0"/>
            </a:br>
            <a:r>
              <a:rPr lang="ja-JP" altLang="en-US" sz="1400" dirty="0"/>
              <a:t>今回のモデルは</a:t>
            </a:r>
            <a:r>
              <a:rPr lang="ja-JP" altLang="ja-JP" sz="1400" dirty="0"/>
              <a:t>2つのエンティティの間の言葉が、それら</a:t>
            </a:r>
            <a:r>
              <a:rPr lang="ja-JP" altLang="en-US" sz="1400" dirty="0"/>
              <a:t>の</a:t>
            </a:r>
            <a:r>
              <a:rPr lang="ja-JP" altLang="ja-JP" sz="1400" dirty="0"/>
              <a:t>関連</a:t>
            </a:r>
            <a:r>
              <a:rPr lang="ja-JP" altLang="en-US" sz="1400" dirty="0"/>
              <a:t>性を示しているとするモデル。</a:t>
            </a:r>
            <a:endParaRPr lang="en-US" altLang="ja-JP" sz="1400" dirty="0"/>
          </a:p>
          <a:p>
            <a:pPr marL="0" indent="0">
              <a:buNone/>
            </a:pPr>
            <a:r>
              <a:rPr lang="ja-JP" altLang="en-US" sz="1400" dirty="0"/>
              <a:t>例えば、</a:t>
            </a:r>
            <a:r>
              <a:rPr lang="ja-JP" altLang="ja-JP" sz="1400" dirty="0"/>
              <a:t>「</a:t>
            </a:r>
            <a:r>
              <a:rPr lang="en-US" altLang="ja-JP" sz="1400" dirty="0"/>
              <a:t>SpaceX was founded by Elon Musk</a:t>
            </a:r>
            <a:r>
              <a:rPr lang="ja-JP" altLang="ja-JP" sz="1400" dirty="0"/>
              <a:t>」というフレーズでは、「</a:t>
            </a:r>
            <a:r>
              <a:rPr lang="en-US" altLang="ja-JP" sz="1400" dirty="0"/>
              <a:t>was founded by</a:t>
            </a:r>
            <a:r>
              <a:rPr lang="ja-JP" altLang="ja-JP" sz="1400" dirty="0"/>
              <a:t>」という言葉は、言及された最初のエンティティと2番目のエンティティとの間に「</a:t>
            </a:r>
            <a:r>
              <a:rPr lang="en-US" altLang="ja-JP" sz="1400" dirty="0"/>
              <a:t>Founder</a:t>
            </a:r>
            <a:r>
              <a:rPr lang="ja-JP" altLang="ja-JP" sz="1400" dirty="0"/>
              <a:t>」の関係があることを示して</a:t>
            </a:r>
            <a:r>
              <a:rPr lang="ja-JP" altLang="en-US" sz="1400" dirty="0"/>
              <a:t>いる</a:t>
            </a:r>
            <a:r>
              <a:rPr lang="ja-JP" altLang="ja-JP" sz="1400" dirty="0"/>
              <a:t>。</a:t>
            </a:r>
            <a:endParaRPr lang="en-US" altLang="ja-JP" sz="1400" dirty="0"/>
          </a:p>
          <a:p>
            <a:pPr marL="0" indent="0">
              <a:buNone/>
            </a:pPr>
            <a:r>
              <a:rPr lang="ja-JP" altLang="ja-JP" sz="1400" dirty="0"/>
              <a:t>同様に、「Elon Musk established SpaceX」というフレーズでは、「established」という語は、言及された2番目のエンティティと最初のエンティティの間の「</a:t>
            </a:r>
            <a:r>
              <a:rPr lang="en-US" altLang="ja-JP" sz="1400" dirty="0"/>
              <a:t>Founder</a:t>
            </a:r>
            <a:r>
              <a:rPr lang="ja-JP" altLang="ja-JP" sz="1400" dirty="0"/>
              <a:t>」の関係を示してい</a:t>
            </a:r>
            <a:r>
              <a:rPr lang="ja-JP" altLang="en-US" sz="1400" dirty="0"/>
              <a:t>る</a:t>
            </a:r>
            <a:r>
              <a:rPr lang="ja-JP" altLang="ja-JP" sz="1400" dirty="0"/>
              <a:t>。</a:t>
            </a:r>
            <a:endParaRPr kumimoji="1" lang="ja-JP" altLang="en-US" sz="1400" dirty="0"/>
          </a:p>
        </p:txBody>
      </p:sp>
      <p:pic>
        <p:nvPicPr>
          <p:cNvPr id="7" name="図 6">
            <a:extLst>
              <a:ext uri="{FF2B5EF4-FFF2-40B4-BE49-F238E27FC236}">
                <a16:creationId xmlns:a16="http://schemas.microsoft.com/office/drawing/2014/main" id="{00F00D9B-45C2-4230-9D9C-6DEE059147AA}"/>
              </a:ext>
            </a:extLst>
          </p:cNvPr>
          <p:cNvPicPr>
            <a:picLocks noChangeAspect="1"/>
          </p:cNvPicPr>
          <p:nvPr/>
        </p:nvPicPr>
        <p:blipFill>
          <a:blip r:embed="rId2"/>
          <a:stretch>
            <a:fillRect/>
          </a:stretch>
        </p:blipFill>
        <p:spPr>
          <a:xfrm>
            <a:off x="1220145" y="2421731"/>
            <a:ext cx="6683319" cy="2712955"/>
          </a:xfrm>
          <a:prstGeom prst="rect">
            <a:avLst/>
          </a:prstGeom>
        </p:spPr>
      </p:pic>
    </p:spTree>
    <p:extLst>
      <p:ext uri="{BB962C8B-B14F-4D97-AF65-F5344CB8AC3E}">
        <p14:creationId xmlns:p14="http://schemas.microsoft.com/office/powerpoint/2010/main" val="672902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FA20D3-C024-43D5-B34D-92FCF862CB2B}"/>
              </a:ext>
            </a:extLst>
          </p:cNvPr>
          <p:cNvSpPr>
            <a:spLocks noGrp="1"/>
          </p:cNvSpPr>
          <p:nvPr>
            <p:ph type="title"/>
          </p:nvPr>
        </p:nvSpPr>
        <p:spPr/>
        <p:txBody>
          <a:bodyPr/>
          <a:lstStyle/>
          <a:p>
            <a:r>
              <a:rPr kumimoji="1" lang="en-US" altLang="ja-JP" dirty="0"/>
              <a:t> A simple baseline model</a:t>
            </a:r>
            <a:endParaRPr kumimoji="1" lang="ja-JP" altLang="en-US" dirty="0"/>
          </a:p>
        </p:txBody>
      </p:sp>
      <p:sp>
        <p:nvSpPr>
          <p:cNvPr id="3" name="スライド番号プレースホルダー 2">
            <a:extLst>
              <a:ext uri="{FF2B5EF4-FFF2-40B4-BE49-F238E27FC236}">
                <a16:creationId xmlns:a16="http://schemas.microsoft.com/office/drawing/2014/main" id="{F1001A00-6B1D-4028-AC3F-E856E63907D9}"/>
              </a:ext>
            </a:extLst>
          </p:cNvPr>
          <p:cNvSpPr>
            <a:spLocks noGrp="1"/>
          </p:cNvSpPr>
          <p:nvPr>
            <p:ph type="sldNum" sz="quarter" idx="11"/>
          </p:nvPr>
        </p:nvSpPr>
        <p:spPr/>
        <p:txBody>
          <a:bodyPr/>
          <a:lstStyle/>
          <a:p>
            <a:pPr>
              <a:defRPr/>
            </a:pPr>
            <a:fld id="{7856804B-9C2B-4798-98A9-8B1540B9225E}" type="slidenum">
              <a:rPr lang="en-US" smtClean="0"/>
              <a:pPr>
                <a:defRPr/>
              </a:pPr>
              <a:t>22</a:t>
            </a:fld>
            <a:endParaRPr lang="en-US" dirty="0"/>
          </a:p>
        </p:txBody>
      </p:sp>
      <p:pic>
        <p:nvPicPr>
          <p:cNvPr id="6" name="図 5">
            <a:extLst>
              <a:ext uri="{FF2B5EF4-FFF2-40B4-BE49-F238E27FC236}">
                <a16:creationId xmlns:a16="http://schemas.microsoft.com/office/drawing/2014/main" id="{37F29F1B-B852-4B9C-AE7C-3B5453BCF015}"/>
              </a:ext>
            </a:extLst>
          </p:cNvPr>
          <p:cNvPicPr>
            <a:picLocks noChangeAspect="1"/>
          </p:cNvPicPr>
          <p:nvPr/>
        </p:nvPicPr>
        <p:blipFill>
          <a:blip r:embed="rId2"/>
          <a:stretch>
            <a:fillRect/>
          </a:stretch>
        </p:blipFill>
        <p:spPr>
          <a:xfrm>
            <a:off x="1143000" y="1888331"/>
            <a:ext cx="4092295" cy="1882303"/>
          </a:xfrm>
          <a:prstGeom prst="rect">
            <a:avLst/>
          </a:prstGeom>
        </p:spPr>
      </p:pic>
      <p:sp>
        <p:nvSpPr>
          <p:cNvPr id="7" name="正方形/長方形 6">
            <a:extLst>
              <a:ext uri="{FF2B5EF4-FFF2-40B4-BE49-F238E27FC236}">
                <a16:creationId xmlns:a16="http://schemas.microsoft.com/office/drawing/2014/main" id="{B52AA903-51FB-4D96-ADA9-AC14F767EFB4}"/>
              </a:ext>
            </a:extLst>
          </p:cNvPr>
          <p:cNvSpPr/>
          <p:nvPr/>
        </p:nvSpPr>
        <p:spPr>
          <a:xfrm>
            <a:off x="457200" y="782458"/>
            <a:ext cx="8229600" cy="738664"/>
          </a:xfrm>
          <a:prstGeom prst="rect">
            <a:avLst/>
          </a:prstGeom>
        </p:spPr>
        <p:txBody>
          <a:bodyPr wrap="square">
            <a:spAutoFit/>
          </a:bodyPr>
          <a:lstStyle/>
          <a:p>
            <a:r>
              <a:rPr lang="ja-JP" altLang="en-US" sz="1400" dirty="0">
                <a:latin typeface="+mn-ea"/>
                <a:ea typeface="+mn-ea"/>
              </a:rPr>
              <a:t>このモデルでは、</a:t>
            </a:r>
            <a:r>
              <a:rPr lang="ja-JP" altLang="ja-JP" sz="1400" dirty="0">
                <a:latin typeface="+mn-ea"/>
                <a:ea typeface="+mn-ea"/>
              </a:rPr>
              <a:t>「and」や「of」などの句読点とストップワードは非常に一般的</a:t>
            </a:r>
            <a:r>
              <a:rPr lang="ja-JP" altLang="en-US" sz="1400" dirty="0">
                <a:latin typeface="+mn-ea"/>
                <a:ea typeface="+mn-ea"/>
              </a:rPr>
              <a:t>で、</a:t>
            </a:r>
            <a:r>
              <a:rPr lang="ja-JP" altLang="ja-JP" sz="1400" dirty="0">
                <a:latin typeface="+mn-ea"/>
                <a:ea typeface="+mn-ea"/>
              </a:rPr>
              <a:t>それらは多くの有用な情報を</a:t>
            </a:r>
            <a:r>
              <a:rPr lang="ja-JP" altLang="en-US" sz="1400" dirty="0">
                <a:latin typeface="+mn-ea"/>
                <a:ea typeface="+mn-ea"/>
              </a:rPr>
              <a:t>もたらす</a:t>
            </a:r>
            <a:r>
              <a:rPr lang="ja-JP" altLang="ja-JP" sz="1400" dirty="0">
                <a:latin typeface="+mn-ea"/>
                <a:ea typeface="+mn-ea"/>
              </a:rPr>
              <a:t>。</a:t>
            </a:r>
            <a:br>
              <a:rPr lang="ja-JP" altLang="ja-JP" sz="1400" dirty="0">
                <a:latin typeface="+mn-ea"/>
                <a:ea typeface="+mn-ea"/>
              </a:rPr>
            </a:br>
            <a:r>
              <a:rPr lang="ja-JP" altLang="ja-JP" sz="1400" dirty="0">
                <a:latin typeface="+mn-ea"/>
                <a:ea typeface="+mn-ea"/>
              </a:rPr>
              <a:t>ただし、句読点とストップワードは非常にあいまいになる傾向があ</a:t>
            </a:r>
            <a:r>
              <a:rPr lang="ja-JP" altLang="en-US" sz="1400" dirty="0">
                <a:latin typeface="+mn-ea"/>
                <a:ea typeface="+mn-ea"/>
              </a:rPr>
              <a:t>る</a:t>
            </a:r>
            <a:r>
              <a:rPr lang="ja-JP" altLang="ja-JP" sz="1400" dirty="0">
                <a:latin typeface="+mn-ea"/>
                <a:ea typeface="+mn-ea"/>
              </a:rPr>
              <a:t>。</a:t>
            </a:r>
            <a:r>
              <a:rPr lang="ja-JP" altLang="en-US" sz="1400" dirty="0">
                <a:latin typeface="+mn-ea"/>
                <a:ea typeface="+mn-ea"/>
              </a:rPr>
              <a:t>例えば</a:t>
            </a:r>
            <a:r>
              <a:rPr lang="ja-JP" altLang="ja-JP" sz="1400" dirty="0">
                <a:latin typeface="+mn-ea"/>
                <a:ea typeface="+mn-ea"/>
              </a:rPr>
              <a:t>、</a:t>
            </a:r>
            <a:r>
              <a:rPr lang="ja-JP" altLang="en-US" sz="1400" dirty="0">
                <a:latin typeface="+mn-ea"/>
                <a:ea typeface="+mn-ea"/>
              </a:rPr>
              <a:t>「</a:t>
            </a:r>
            <a:r>
              <a:rPr lang="en-US" altLang="ja-JP" sz="1400" dirty="0">
                <a:latin typeface="+mn-ea"/>
                <a:ea typeface="+mn-ea"/>
              </a:rPr>
              <a:t>,</a:t>
            </a:r>
            <a:r>
              <a:rPr lang="ja-JP" altLang="en-US" sz="1400" dirty="0">
                <a:latin typeface="+mn-ea"/>
                <a:ea typeface="+mn-ea"/>
              </a:rPr>
              <a:t>」</a:t>
            </a:r>
            <a:r>
              <a:rPr lang="ja-JP" altLang="ja-JP" sz="1400" dirty="0">
                <a:latin typeface="+mn-ea"/>
                <a:ea typeface="+mn-ea"/>
              </a:rPr>
              <a:t>は、少なくとも1方向のほぼすべてのリレーションで中間になる可能性があ</a:t>
            </a:r>
            <a:r>
              <a:rPr lang="ja-JP" altLang="en-US" sz="1400" dirty="0">
                <a:latin typeface="+mn-ea"/>
                <a:ea typeface="+mn-ea"/>
              </a:rPr>
              <a:t>る</a:t>
            </a:r>
            <a:r>
              <a:rPr lang="ja-JP" altLang="ja-JP" sz="1400" dirty="0">
                <a:latin typeface="+mn-ea"/>
                <a:ea typeface="+mn-ea"/>
              </a:rPr>
              <a:t>。</a:t>
            </a:r>
            <a:endParaRPr lang="ja-JP" altLang="en-US" sz="1400" dirty="0">
              <a:latin typeface="+mn-ea"/>
              <a:ea typeface="+mn-ea"/>
            </a:endParaRPr>
          </a:p>
        </p:txBody>
      </p:sp>
    </p:spTree>
    <p:extLst>
      <p:ext uri="{BB962C8B-B14F-4D97-AF65-F5344CB8AC3E}">
        <p14:creationId xmlns:p14="http://schemas.microsoft.com/office/powerpoint/2010/main" val="2761903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15C3DB-7B08-4795-8144-CF2387F837DB}"/>
              </a:ext>
            </a:extLst>
          </p:cNvPr>
          <p:cNvSpPr>
            <a:spLocks noGrp="1"/>
          </p:cNvSpPr>
          <p:nvPr>
            <p:ph type="title"/>
          </p:nvPr>
        </p:nvSpPr>
        <p:spPr/>
        <p:txBody>
          <a:bodyPr/>
          <a:lstStyle/>
          <a:p>
            <a:r>
              <a:rPr kumimoji="1" lang="en-US" altLang="ja-JP" dirty="0"/>
              <a:t> A simple baseline model</a:t>
            </a:r>
            <a:endParaRPr kumimoji="1" lang="ja-JP" altLang="en-US" dirty="0"/>
          </a:p>
        </p:txBody>
      </p:sp>
      <p:sp>
        <p:nvSpPr>
          <p:cNvPr id="3" name="スライド番号プレースホルダー 2">
            <a:extLst>
              <a:ext uri="{FF2B5EF4-FFF2-40B4-BE49-F238E27FC236}">
                <a16:creationId xmlns:a16="http://schemas.microsoft.com/office/drawing/2014/main" id="{ECAF06DD-94D7-4130-98A7-AC205C1E8AB8}"/>
              </a:ext>
            </a:extLst>
          </p:cNvPr>
          <p:cNvSpPr>
            <a:spLocks noGrp="1"/>
          </p:cNvSpPr>
          <p:nvPr>
            <p:ph type="sldNum" sz="quarter" idx="11"/>
          </p:nvPr>
        </p:nvSpPr>
        <p:spPr/>
        <p:txBody>
          <a:bodyPr/>
          <a:lstStyle/>
          <a:p>
            <a:pPr>
              <a:defRPr/>
            </a:pPr>
            <a:fld id="{7856804B-9C2B-4798-98A9-8B1540B9225E}" type="slidenum">
              <a:rPr lang="en-US" smtClean="0"/>
              <a:pPr>
                <a:defRPr/>
              </a:pPr>
              <a:t>23</a:t>
            </a:fld>
            <a:endParaRPr lang="en-US" dirty="0"/>
          </a:p>
        </p:txBody>
      </p:sp>
      <p:pic>
        <p:nvPicPr>
          <p:cNvPr id="5" name="図 4">
            <a:extLst>
              <a:ext uri="{FF2B5EF4-FFF2-40B4-BE49-F238E27FC236}">
                <a16:creationId xmlns:a16="http://schemas.microsoft.com/office/drawing/2014/main" id="{A8E6F65E-632B-4B72-A964-2CEE7B2AB376}"/>
              </a:ext>
            </a:extLst>
          </p:cNvPr>
          <p:cNvPicPr>
            <a:picLocks noChangeAspect="1"/>
          </p:cNvPicPr>
          <p:nvPr/>
        </p:nvPicPr>
        <p:blipFill>
          <a:blip r:embed="rId2"/>
          <a:stretch>
            <a:fillRect/>
          </a:stretch>
        </p:blipFill>
        <p:spPr>
          <a:xfrm>
            <a:off x="1981200" y="658903"/>
            <a:ext cx="6248400" cy="4345558"/>
          </a:xfrm>
          <a:prstGeom prst="rect">
            <a:avLst/>
          </a:prstGeom>
        </p:spPr>
      </p:pic>
    </p:spTree>
    <p:extLst>
      <p:ext uri="{BB962C8B-B14F-4D97-AF65-F5344CB8AC3E}">
        <p14:creationId xmlns:p14="http://schemas.microsoft.com/office/powerpoint/2010/main" val="2388458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C5FF55-8D3D-4839-A118-8FE4042B98E7}"/>
              </a:ext>
            </a:extLst>
          </p:cNvPr>
          <p:cNvSpPr>
            <a:spLocks noGrp="1"/>
          </p:cNvSpPr>
          <p:nvPr>
            <p:ph type="title"/>
          </p:nvPr>
        </p:nvSpPr>
        <p:spPr/>
        <p:txBody>
          <a:bodyPr/>
          <a:lstStyle/>
          <a:p>
            <a:r>
              <a:rPr kumimoji="1" lang="en-US" altLang="ja-JP" dirty="0"/>
              <a:t> A simple baseline model</a:t>
            </a:r>
            <a:endParaRPr kumimoji="1" lang="ja-JP" altLang="en-US" dirty="0"/>
          </a:p>
        </p:txBody>
      </p:sp>
      <p:sp>
        <p:nvSpPr>
          <p:cNvPr id="3" name="スライド番号プレースホルダー 2">
            <a:extLst>
              <a:ext uri="{FF2B5EF4-FFF2-40B4-BE49-F238E27FC236}">
                <a16:creationId xmlns:a16="http://schemas.microsoft.com/office/drawing/2014/main" id="{6667D683-38C1-4951-8E99-598859B9D01B}"/>
              </a:ext>
            </a:extLst>
          </p:cNvPr>
          <p:cNvSpPr>
            <a:spLocks noGrp="1"/>
          </p:cNvSpPr>
          <p:nvPr>
            <p:ph type="sldNum" sz="quarter" idx="11"/>
          </p:nvPr>
        </p:nvSpPr>
        <p:spPr/>
        <p:txBody>
          <a:bodyPr/>
          <a:lstStyle/>
          <a:p>
            <a:pPr>
              <a:defRPr/>
            </a:pPr>
            <a:fld id="{7856804B-9C2B-4798-98A9-8B1540B9225E}" type="slidenum">
              <a:rPr lang="en-US" smtClean="0"/>
              <a:pPr>
                <a:defRPr/>
              </a:pPr>
              <a:t>24</a:t>
            </a:fld>
            <a:endParaRPr lang="en-US" dirty="0"/>
          </a:p>
        </p:txBody>
      </p:sp>
      <p:sp>
        <p:nvSpPr>
          <p:cNvPr id="4" name="テキスト プレースホルダー 3">
            <a:extLst>
              <a:ext uri="{FF2B5EF4-FFF2-40B4-BE49-F238E27FC236}">
                <a16:creationId xmlns:a16="http://schemas.microsoft.com/office/drawing/2014/main" id="{9177F5EA-BCE2-40C8-8A46-4A03046BE13D}"/>
              </a:ext>
            </a:extLst>
          </p:cNvPr>
          <p:cNvSpPr>
            <a:spLocks noGrp="1"/>
          </p:cNvSpPr>
          <p:nvPr>
            <p:ph type="body" sz="quarter" idx="4294967295"/>
          </p:nvPr>
        </p:nvSpPr>
        <p:spPr>
          <a:xfrm>
            <a:off x="457200" y="745331"/>
            <a:ext cx="8229600" cy="3505200"/>
          </a:xfrm>
          <a:prstGeom prst="rect">
            <a:avLst/>
          </a:prstGeom>
        </p:spPr>
        <p:txBody>
          <a:bodyPr/>
          <a:lstStyle/>
          <a:p>
            <a:pPr marL="0" indent="0">
              <a:buNone/>
            </a:pPr>
            <a:r>
              <a:rPr lang="ja-JP" altLang="en-US" sz="1400" dirty="0"/>
              <a:t>当然このモデルは</a:t>
            </a:r>
            <a:r>
              <a:rPr lang="ja-JP" altLang="ja-JP" sz="1400" dirty="0"/>
              <a:t>ランダム推測より</a:t>
            </a:r>
            <a:r>
              <a:rPr lang="ja-JP" altLang="en-US" sz="1400" dirty="0"/>
              <a:t>も</a:t>
            </a:r>
            <a:r>
              <a:rPr lang="ja-JP" altLang="ja-JP" sz="1400" dirty="0"/>
              <a:t>優れてい</a:t>
            </a:r>
            <a:r>
              <a:rPr lang="ja-JP" altLang="en-US" sz="1400" dirty="0"/>
              <a:t>る</a:t>
            </a:r>
            <a:r>
              <a:rPr lang="ja-JP" altLang="ja-JP" sz="1400" dirty="0"/>
              <a:t>。</a:t>
            </a:r>
            <a:endParaRPr lang="en-US" altLang="ja-JP" sz="1400" dirty="0"/>
          </a:p>
          <a:p>
            <a:pPr marL="0" indent="0">
              <a:buNone/>
            </a:pPr>
            <a:r>
              <a:rPr lang="ja-JP" altLang="ja-JP" sz="1400" dirty="0"/>
              <a:t>もちろん、リコールは全体的にはるかに悪いが、精度とF0.5スコアははるかに優れている。特にadjoins、author、has_sibling、およびhas_spouseで大きな増加が見ら</a:t>
            </a:r>
            <a:r>
              <a:rPr lang="ja-JP" altLang="en-US" sz="1400" dirty="0"/>
              <a:t>れる</a:t>
            </a:r>
            <a:r>
              <a:rPr lang="ja-JP" altLang="ja-JP" sz="1400" dirty="0"/>
              <a:t>。</a:t>
            </a:r>
            <a:br>
              <a:rPr lang="ja-JP" altLang="ja-JP" sz="1400" dirty="0"/>
            </a:br>
            <a:br>
              <a:rPr lang="ja-JP" altLang="ja-JP" sz="1400" dirty="0"/>
            </a:br>
            <a:r>
              <a:rPr lang="ja-JP" altLang="ja-JP" sz="1400" dirty="0"/>
              <a:t>確かに、パフォーマンスは依然として絶対的な意味では優れてい</a:t>
            </a:r>
            <a:r>
              <a:rPr lang="ja-JP" altLang="en-US" sz="1400" dirty="0"/>
              <a:t>ないが、そもそも</a:t>
            </a:r>
            <a:r>
              <a:rPr lang="ja-JP" altLang="ja-JP" sz="1400" dirty="0"/>
              <a:t>リコール</a:t>
            </a:r>
            <a:r>
              <a:rPr lang="ja-JP" altLang="en-US" sz="1400" dirty="0"/>
              <a:t>と</a:t>
            </a:r>
            <a:r>
              <a:rPr lang="ja-JP" altLang="ja-JP" sz="1400" dirty="0"/>
              <a:t>精度</a:t>
            </a:r>
            <a:r>
              <a:rPr lang="ja-JP" altLang="en-US" sz="1400" dirty="0"/>
              <a:t>が同時に完璧</a:t>
            </a:r>
            <a:r>
              <a:rPr lang="ja-JP" altLang="ja-JP" sz="1400" dirty="0"/>
              <a:t>に近い場所に到達することはほとんど</a:t>
            </a:r>
            <a:r>
              <a:rPr lang="ja-JP" altLang="en-US" sz="1400" dirty="0"/>
              <a:t>ない</a:t>
            </a:r>
            <a:r>
              <a:rPr lang="ja-JP" altLang="ja-JP" sz="1400" dirty="0"/>
              <a:t>。</a:t>
            </a:r>
            <a:br>
              <a:rPr lang="ja-JP" altLang="ja-JP" sz="1400" dirty="0"/>
            </a:br>
            <a:br>
              <a:rPr lang="ja-JP" altLang="ja-JP" sz="1400" dirty="0"/>
            </a:br>
            <a:r>
              <a:rPr lang="ja-JP" altLang="en-US" sz="1400" dirty="0"/>
              <a:t>なぜなら</a:t>
            </a:r>
            <a:r>
              <a:rPr lang="ja-JP" altLang="ja-JP" sz="1400" dirty="0"/>
              <a:t>KBが不完全であるため、高精度を達成するのは</a:t>
            </a:r>
            <a:r>
              <a:rPr lang="ja-JP" altLang="en-US" sz="1400" dirty="0"/>
              <a:t>そもそもが</a:t>
            </a:r>
            <a:r>
              <a:rPr lang="ja-JP" altLang="ja-JP" sz="1400" dirty="0"/>
              <a:t>困難</a:t>
            </a:r>
            <a:r>
              <a:rPr lang="ja-JP" altLang="en-US" sz="1400" dirty="0"/>
              <a:t>である。また、</a:t>
            </a:r>
            <a:r>
              <a:rPr lang="ja-JP" altLang="ja-JP" sz="1400" dirty="0"/>
              <a:t>コーパス</a:t>
            </a:r>
            <a:r>
              <a:rPr lang="ja-JP" altLang="en-US" sz="1400" dirty="0"/>
              <a:t>も</a:t>
            </a:r>
            <a:r>
              <a:rPr lang="ja-JP" altLang="ja-JP" sz="1400" dirty="0"/>
              <a:t>有限でKBに関連するエンティティペアの中には、コーパスに例がないものもあ</a:t>
            </a:r>
            <a:r>
              <a:rPr lang="ja-JP" altLang="en-US" sz="1400" dirty="0"/>
              <a:t>るため</a:t>
            </a:r>
            <a:r>
              <a:rPr lang="ja-JP" altLang="ja-JP" sz="1400" dirty="0"/>
              <a:t>、高い</a:t>
            </a:r>
            <a:r>
              <a:rPr lang="ja-JP" altLang="en-US" sz="1400" dirty="0"/>
              <a:t>リコール</a:t>
            </a:r>
            <a:r>
              <a:rPr lang="ja-JP" altLang="ja-JP" sz="1400" dirty="0"/>
              <a:t>を達成するの</a:t>
            </a:r>
            <a:r>
              <a:rPr lang="ja-JP" altLang="en-US" sz="1400" dirty="0"/>
              <a:t>も</a:t>
            </a:r>
            <a:r>
              <a:rPr lang="ja-JP" altLang="ja-JP" sz="1400" dirty="0"/>
              <a:t>困難</a:t>
            </a:r>
            <a:r>
              <a:rPr lang="ja-JP" altLang="en-US" sz="1400" dirty="0"/>
              <a:t>になる。</a:t>
            </a:r>
            <a:br>
              <a:rPr lang="ja-JP" altLang="ja-JP" sz="1400" dirty="0"/>
            </a:br>
            <a:br>
              <a:rPr lang="ja-JP" altLang="ja-JP" sz="1400" dirty="0"/>
            </a:br>
            <a:r>
              <a:rPr lang="ja-JP" altLang="en-US" sz="1400" dirty="0"/>
              <a:t>そのため、</a:t>
            </a:r>
            <a:r>
              <a:rPr lang="ja-JP" altLang="ja-JP" sz="1400" dirty="0"/>
              <a:t>重要なのは絶対的なパフォーマンスではなく、異なるアプローチ</a:t>
            </a:r>
            <a:r>
              <a:rPr lang="ja-JP" altLang="en-US" sz="1400" dirty="0"/>
              <a:t>と</a:t>
            </a:r>
            <a:r>
              <a:rPr lang="ja-JP" altLang="ja-JP" sz="1400" dirty="0"/>
              <a:t>の相対的なパフォーマンス</a:t>
            </a:r>
            <a:r>
              <a:rPr lang="ja-JP" altLang="en-US" sz="1400" dirty="0"/>
              <a:t>になる</a:t>
            </a:r>
            <a:r>
              <a:rPr lang="ja-JP" altLang="ja-JP" sz="1400" dirty="0"/>
              <a:t>。</a:t>
            </a:r>
            <a:endParaRPr kumimoji="1" lang="ja-JP" altLang="en-US" sz="1400" dirty="0"/>
          </a:p>
        </p:txBody>
      </p:sp>
    </p:spTree>
    <p:extLst>
      <p:ext uri="{BB962C8B-B14F-4D97-AF65-F5344CB8AC3E}">
        <p14:creationId xmlns:p14="http://schemas.microsoft.com/office/powerpoint/2010/main" val="2585473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A370A4-AADC-FD4E-A9BA-4DE72A3930B0}"/>
              </a:ext>
            </a:extLst>
          </p:cNvPr>
          <p:cNvSpPr>
            <a:spLocks noGrp="1"/>
          </p:cNvSpPr>
          <p:nvPr>
            <p:ph type="ctrTitle"/>
          </p:nvPr>
        </p:nvSpPr>
        <p:spPr/>
        <p:txBody>
          <a:bodyPr/>
          <a:lstStyle/>
          <a:p>
            <a:r>
              <a:rPr kumimoji="1" lang="en-US" altLang="ja-JP" dirty="0"/>
              <a:t>Relation E</a:t>
            </a:r>
            <a:r>
              <a:rPr lang="en-US" altLang="ja-JP" dirty="0"/>
              <a:t>xtraction</a:t>
            </a:r>
            <a:br>
              <a:rPr lang="en-US" altLang="ja-JP" dirty="0"/>
            </a:br>
            <a:r>
              <a:rPr lang="en-US" altLang="ja-JP" dirty="0"/>
              <a:t>Experiments </a:t>
            </a:r>
            <a:endParaRPr kumimoji="1" lang="ja-JP" altLang="en-US" dirty="0"/>
          </a:p>
        </p:txBody>
      </p:sp>
    </p:spTree>
    <p:extLst>
      <p:ext uri="{BB962C8B-B14F-4D97-AF65-F5344CB8AC3E}">
        <p14:creationId xmlns:p14="http://schemas.microsoft.com/office/powerpoint/2010/main" val="880294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97E025-88DF-475A-A62F-7D4C46852D56}"/>
              </a:ext>
            </a:extLst>
          </p:cNvPr>
          <p:cNvSpPr>
            <a:spLocks noGrp="1"/>
          </p:cNvSpPr>
          <p:nvPr>
            <p:ph type="title"/>
          </p:nvPr>
        </p:nvSpPr>
        <p:spPr/>
        <p:txBody>
          <a:bodyPr/>
          <a:lstStyle/>
          <a:p>
            <a:r>
              <a:rPr kumimoji="1" lang="en-US" altLang="ja-JP" dirty="0"/>
              <a:t>Set up</a:t>
            </a:r>
            <a:endParaRPr kumimoji="1" lang="ja-JP" altLang="en-US" dirty="0"/>
          </a:p>
        </p:txBody>
      </p:sp>
      <p:sp>
        <p:nvSpPr>
          <p:cNvPr id="3" name="スライド番号プレースホルダー 2">
            <a:extLst>
              <a:ext uri="{FF2B5EF4-FFF2-40B4-BE49-F238E27FC236}">
                <a16:creationId xmlns:a16="http://schemas.microsoft.com/office/drawing/2014/main" id="{92D93D78-7534-4F01-B75A-F7C4B8C648C6}"/>
              </a:ext>
            </a:extLst>
          </p:cNvPr>
          <p:cNvSpPr>
            <a:spLocks noGrp="1"/>
          </p:cNvSpPr>
          <p:nvPr>
            <p:ph type="sldNum" sz="quarter" idx="11"/>
          </p:nvPr>
        </p:nvSpPr>
        <p:spPr/>
        <p:txBody>
          <a:bodyPr/>
          <a:lstStyle/>
          <a:p>
            <a:pPr>
              <a:defRPr/>
            </a:pPr>
            <a:fld id="{7856804B-9C2B-4798-98A9-8B1540B9225E}" type="slidenum">
              <a:rPr lang="en-US" smtClean="0"/>
              <a:pPr>
                <a:defRPr/>
              </a:pPr>
              <a:t>26</a:t>
            </a:fld>
            <a:endParaRPr lang="en-US" dirty="0"/>
          </a:p>
        </p:txBody>
      </p:sp>
      <p:pic>
        <p:nvPicPr>
          <p:cNvPr id="5" name="図 4">
            <a:extLst>
              <a:ext uri="{FF2B5EF4-FFF2-40B4-BE49-F238E27FC236}">
                <a16:creationId xmlns:a16="http://schemas.microsoft.com/office/drawing/2014/main" id="{32FAE0C5-B39A-415F-8D2D-3F9345590D71}"/>
              </a:ext>
            </a:extLst>
          </p:cNvPr>
          <p:cNvPicPr>
            <a:picLocks noChangeAspect="1"/>
          </p:cNvPicPr>
          <p:nvPr/>
        </p:nvPicPr>
        <p:blipFill>
          <a:blip r:embed="rId2"/>
          <a:stretch>
            <a:fillRect/>
          </a:stretch>
        </p:blipFill>
        <p:spPr>
          <a:xfrm>
            <a:off x="304800" y="692477"/>
            <a:ext cx="8060827" cy="4225386"/>
          </a:xfrm>
          <a:prstGeom prst="rect">
            <a:avLst/>
          </a:prstGeom>
        </p:spPr>
      </p:pic>
    </p:spTree>
    <p:extLst>
      <p:ext uri="{BB962C8B-B14F-4D97-AF65-F5344CB8AC3E}">
        <p14:creationId xmlns:p14="http://schemas.microsoft.com/office/powerpoint/2010/main" val="1176548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FCCDB3-4A87-4F84-BD15-A8B43CA70376}"/>
              </a:ext>
            </a:extLst>
          </p:cNvPr>
          <p:cNvSpPr>
            <a:spLocks noGrp="1"/>
          </p:cNvSpPr>
          <p:nvPr>
            <p:ph type="title"/>
          </p:nvPr>
        </p:nvSpPr>
        <p:spPr/>
        <p:txBody>
          <a:bodyPr/>
          <a:lstStyle/>
          <a:p>
            <a:r>
              <a:rPr kumimoji="1" lang="ja-JP" altLang="en-US" dirty="0"/>
              <a:t>分類器作成　～</a:t>
            </a:r>
            <a:r>
              <a:rPr lang="en-US" altLang="ja-JP" dirty="0" err="1"/>
              <a:t>Featurizers</a:t>
            </a:r>
            <a:endParaRPr kumimoji="1" lang="ja-JP" altLang="en-US" dirty="0"/>
          </a:p>
        </p:txBody>
      </p:sp>
      <p:sp>
        <p:nvSpPr>
          <p:cNvPr id="3" name="スライド番号プレースホルダー 2">
            <a:extLst>
              <a:ext uri="{FF2B5EF4-FFF2-40B4-BE49-F238E27FC236}">
                <a16:creationId xmlns:a16="http://schemas.microsoft.com/office/drawing/2014/main" id="{23B867D2-D2DE-4243-ACF8-C7DAEE07355D}"/>
              </a:ext>
            </a:extLst>
          </p:cNvPr>
          <p:cNvSpPr>
            <a:spLocks noGrp="1"/>
          </p:cNvSpPr>
          <p:nvPr>
            <p:ph type="sldNum" sz="quarter" idx="11"/>
          </p:nvPr>
        </p:nvSpPr>
        <p:spPr/>
        <p:txBody>
          <a:bodyPr/>
          <a:lstStyle/>
          <a:p>
            <a:pPr>
              <a:defRPr/>
            </a:pPr>
            <a:fld id="{7856804B-9C2B-4798-98A9-8B1540B9225E}" type="slidenum">
              <a:rPr lang="en-US" smtClean="0"/>
              <a:pPr>
                <a:defRPr/>
              </a:pPr>
              <a:t>27</a:t>
            </a:fld>
            <a:endParaRPr lang="en-US" dirty="0"/>
          </a:p>
        </p:txBody>
      </p:sp>
      <p:sp>
        <p:nvSpPr>
          <p:cNvPr id="4" name="テキスト プレースホルダー 3">
            <a:extLst>
              <a:ext uri="{FF2B5EF4-FFF2-40B4-BE49-F238E27FC236}">
                <a16:creationId xmlns:a16="http://schemas.microsoft.com/office/drawing/2014/main" id="{EF191B01-0C0F-4DFA-B642-6F3E7C56FBE1}"/>
              </a:ext>
            </a:extLst>
          </p:cNvPr>
          <p:cNvSpPr>
            <a:spLocks noGrp="1"/>
          </p:cNvSpPr>
          <p:nvPr>
            <p:ph type="body" sz="quarter" idx="12"/>
          </p:nvPr>
        </p:nvSpPr>
        <p:spPr/>
        <p:txBody>
          <a:bodyPr/>
          <a:lstStyle/>
          <a:p>
            <a:r>
              <a:rPr lang="en-US" altLang="ja-JP" dirty="0" err="1"/>
              <a:t>Featurizers</a:t>
            </a:r>
            <a:r>
              <a:rPr lang="ja-JP" altLang="en-US" dirty="0"/>
              <a:t>と</a:t>
            </a:r>
            <a:r>
              <a:rPr lang="ja-JP" altLang="ja-JP" dirty="0"/>
              <a:t>は、モデル</a:t>
            </a:r>
            <a:r>
              <a:rPr lang="ja-JP" altLang="en-US" dirty="0"/>
              <a:t>において</a:t>
            </a:r>
            <a:r>
              <a:rPr lang="ja-JP" altLang="ja-JP" dirty="0"/>
              <a:t>表現</a:t>
            </a:r>
            <a:r>
              <a:rPr lang="ja-JP" altLang="en-US" dirty="0"/>
              <a:t>の特徴</a:t>
            </a:r>
            <a:r>
              <a:rPr lang="ja-JP" altLang="ja-JP" dirty="0"/>
              <a:t>を定義する</a:t>
            </a:r>
            <a:r>
              <a:rPr lang="ja-JP" altLang="en-US" dirty="0"/>
              <a:t>機能のこと</a:t>
            </a:r>
            <a:r>
              <a:rPr lang="ja-JP" altLang="ja-JP" dirty="0"/>
              <a:t>。 </a:t>
            </a:r>
            <a:r>
              <a:rPr lang="ja-JP" altLang="en-US" dirty="0"/>
              <a:t>（特徴抽出とも）</a:t>
            </a:r>
            <a:endParaRPr lang="en-US" altLang="ja-JP" dirty="0"/>
          </a:p>
          <a:p>
            <a:r>
              <a:rPr lang="en-US" altLang="ja-JP" dirty="0" err="1"/>
              <a:t>Featurizers</a:t>
            </a:r>
            <a:r>
              <a:rPr lang="ja-JP" altLang="ja-JP" dirty="0"/>
              <a:t>への主な入力は、機能を生成するKBTriple</a:t>
            </a:r>
            <a:r>
              <a:rPr lang="ja-JP" altLang="en-US" dirty="0"/>
              <a:t>、</a:t>
            </a:r>
            <a:r>
              <a:rPr lang="ja-JP" altLang="ja-JP" dirty="0"/>
              <a:t> 機能はKBTripleのエンティティを含むコーパスの例から派生するため</a:t>
            </a:r>
            <a:r>
              <a:rPr lang="ja-JP" altLang="en-US" dirty="0"/>
              <a:t>必要になる</a:t>
            </a:r>
            <a:r>
              <a:rPr lang="ja-JP" altLang="ja-JP" dirty="0"/>
              <a:t>コーパスへの参照</a:t>
            </a:r>
            <a:r>
              <a:rPr lang="ja-JP" altLang="en-US" dirty="0"/>
              <a:t>、</a:t>
            </a:r>
            <a:r>
              <a:rPr lang="ja-JP" altLang="ja-JP" dirty="0"/>
              <a:t> 異なる機能を簡単に組み合わせることができるように、結果を保持する</a:t>
            </a:r>
            <a:r>
              <a:rPr lang="en-US" altLang="ja-JP" dirty="0"/>
              <a:t>feature counter</a:t>
            </a:r>
            <a:r>
              <a:rPr lang="ja-JP" altLang="ja-JP" dirty="0"/>
              <a:t>。</a:t>
            </a:r>
            <a:br>
              <a:rPr lang="ja-JP" altLang="ja-JP" dirty="0"/>
            </a:br>
            <a:endParaRPr lang="en-US" altLang="ja-JP" dirty="0"/>
          </a:p>
          <a:p>
            <a:r>
              <a:rPr lang="ja-JP" altLang="en-US" dirty="0"/>
              <a:t>例では</a:t>
            </a:r>
            <a:r>
              <a:rPr lang="ja-JP" altLang="ja-JP" dirty="0"/>
              <a:t>KBTriple内の2つのエンティティを含むすべてのコーパスの例を検索し、2つのエンティティの言及の間にあるフレーズを単語に分割し、単語をカウント</a:t>
            </a:r>
            <a:r>
              <a:rPr lang="ja-JP" altLang="en-US" dirty="0"/>
              <a:t>している</a:t>
            </a:r>
            <a:r>
              <a:rPr lang="ja-JP" altLang="ja-JP" dirty="0"/>
              <a:t>。 「順方向」と「逆方向」</a:t>
            </a:r>
            <a:r>
              <a:rPr lang="ja-JP" altLang="en-US" dirty="0"/>
              <a:t>は</a:t>
            </a:r>
            <a:r>
              <a:rPr lang="en-US" altLang="ja-JP" dirty="0"/>
              <a:t>t</a:t>
            </a:r>
            <a:r>
              <a:rPr lang="ja-JP" altLang="en-US" dirty="0"/>
              <a:t>特に</a:t>
            </a:r>
            <a:r>
              <a:rPr lang="ja-JP" altLang="ja-JP" dirty="0"/>
              <a:t>区別しない。</a:t>
            </a:r>
            <a:endParaRPr kumimoji="1" lang="ja-JP" altLang="en-US" dirty="0"/>
          </a:p>
        </p:txBody>
      </p:sp>
      <p:pic>
        <p:nvPicPr>
          <p:cNvPr id="5" name="図 4">
            <a:extLst>
              <a:ext uri="{FF2B5EF4-FFF2-40B4-BE49-F238E27FC236}">
                <a16:creationId xmlns:a16="http://schemas.microsoft.com/office/drawing/2014/main" id="{EE202A58-6725-4102-B206-F18488FB67C3}"/>
              </a:ext>
            </a:extLst>
          </p:cNvPr>
          <p:cNvPicPr>
            <a:picLocks noChangeAspect="1"/>
          </p:cNvPicPr>
          <p:nvPr/>
        </p:nvPicPr>
        <p:blipFill>
          <a:blip r:embed="rId2"/>
          <a:stretch>
            <a:fillRect/>
          </a:stretch>
        </p:blipFill>
        <p:spPr>
          <a:xfrm>
            <a:off x="2350478" y="2304481"/>
            <a:ext cx="5345722" cy="2845401"/>
          </a:xfrm>
          <a:prstGeom prst="rect">
            <a:avLst/>
          </a:prstGeom>
        </p:spPr>
      </p:pic>
    </p:spTree>
    <p:extLst>
      <p:ext uri="{BB962C8B-B14F-4D97-AF65-F5344CB8AC3E}">
        <p14:creationId xmlns:p14="http://schemas.microsoft.com/office/powerpoint/2010/main" val="1549759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FBD3DD-2B4E-48CE-A01A-475692737449}"/>
              </a:ext>
            </a:extLst>
          </p:cNvPr>
          <p:cNvSpPr>
            <a:spLocks noGrp="1"/>
          </p:cNvSpPr>
          <p:nvPr>
            <p:ph type="title"/>
          </p:nvPr>
        </p:nvSpPr>
        <p:spPr/>
        <p:txBody>
          <a:bodyPr/>
          <a:lstStyle/>
          <a:p>
            <a:r>
              <a:rPr kumimoji="1" lang="ja-JP" altLang="en-US" dirty="0"/>
              <a:t>分類器作成　～</a:t>
            </a:r>
            <a:r>
              <a:rPr lang="en-US" altLang="ja-JP" dirty="0" err="1"/>
              <a:t>Featurizers</a:t>
            </a:r>
            <a:endParaRPr kumimoji="1" lang="ja-JP" altLang="en-US" dirty="0"/>
          </a:p>
        </p:txBody>
      </p:sp>
      <p:sp>
        <p:nvSpPr>
          <p:cNvPr id="3" name="スライド番号プレースホルダー 2">
            <a:extLst>
              <a:ext uri="{FF2B5EF4-FFF2-40B4-BE49-F238E27FC236}">
                <a16:creationId xmlns:a16="http://schemas.microsoft.com/office/drawing/2014/main" id="{6E7427AC-C061-4F55-9FCC-0EBB83DF02F7}"/>
              </a:ext>
            </a:extLst>
          </p:cNvPr>
          <p:cNvSpPr>
            <a:spLocks noGrp="1"/>
          </p:cNvSpPr>
          <p:nvPr>
            <p:ph type="sldNum" sz="quarter" idx="11"/>
          </p:nvPr>
        </p:nvSpPr>
        <p:spPr/>
        <p:txBody>
          <a:bodyPr/>
          <a:lstStyle/>
          <a:p>
            <a:pPr>
              <a:defRPr/>
            </a:pPr>
            <a:fld id="{7856804B-9C2B-4798-98A9-8B1540B9225E}" type="slidenum">
              <a:rPr lang="en-US" smtClean="0"/>
              <a:pPr>
                <a:defRPr/>
              </a:pPr>
              <a:t>28</a:t>
            </a:fld>
            <a:endParaRPr lang="en-US" dirty="0"/>
          </a:p>
        </p:txBody>
      </p:sp>
      <p:pic>
        <p:nvPicPr>
          <p:cNvPr id="5" name="図 4">
            <a:extLst>
              <a:ext uri="{FF2B5EF4-FFF2-40B4-BE49-F238E27FC236}">
                <a16:creationId xmlns:a16="http://schemas.microsoft.com/office/drawing/2014/main" id="{7EDCF778-2210-4F8E-8FB7-5DF7125491E2}"/>
              </a:ext>
            </a:extLst>
          </p:cNvPr>
          <p:cNvPicPr>
            <a:picLocks noChangeAspect="1"/>
          </p:cNvPicPr>
          <p:nvPr/>
        </p:nvPicPr>
        <p:blipFill>
          <a:blip r:embed="rId2"/>
          <a:stretch>
            <a:fillRect/>
          </a:stretch>
        </p:blipFill>
        <p:spPr>
          <a:xfrm>
            <a:off x="1524000" y="1405766"/>
            <a:ext cx="5837426" cy="2667231"/>
          </a:xfrm>
          <a:prstGeom prst="rect">
            <a:avLst/>
          </a:prstGeom>
        </p:spPr>
      </p:pic>
    </p:spTree>
    <p:extLst>
      <p:ext uri="{BB962C8B-B14F-4D97-AF65-F5344CB8AC3E}">
        <p14:creationId xmlns:p14="http://schemas.microsoft.com/office/powerpoint/2010/main" val="2078291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42BEA2-DB4E-4ED3-B466-CF40ADE453B7}"/>
              </a:ext>
            </a:extLst>
          </p:cNvPr>
          <p:cNvSpPr>
            <a:spLocks noGrp="1"/>
          </p:cNvSpPr>
          <p:nvPr>
            <p:ph type="title"/>
          </p:nvPr>
        </p:nvSpPr>
        <p:spPr/>
        <p:txBody>
          <a:bodyPr/>
          <a:lstStyle/>
          <a:p>
            <a:r>
              <a:rPr kumimoji="1" lang="ja-JP" altLang="en-US" dirty="0"/>
              <a:t>分類器作成　～</a:t>
            </a:r>
            <a:r>
              <a:rPr lang="en-US" altLang="ja-JP" dirty="0"/>
              <a:t>Experiments</a:t>
            </a:r>
            <a:endParaRPr kumimoji="1" lang="ja-JP" altLang="en-US" dirty="0"/>
          </a:p>
        </p:txBody>
      </p:sp>
      <p:sp>
        <p:nvSpPr>
          <p:cNvPr id="3" name="スライド番号プレースホルダー 2">
            <a:extLst>
              <a:ext uri="{FF2B5EF4-FFF2-40B4-BE49-F238E27FC236}">
                <a16:creationId xmlns:a16="http://schemas.microsoft.com/office/drawing/2014/main" id="{DE6044BB-F860-49C0-BD35-DB92269922C3}"/>
              </a:ext>
            </a:extLst>
          </p:cNvPr>
          <p:cNvSpPr>
            <a:spLocks noGrp="1"/>
          </p:cNvSpPr>
          <p:nvPr>
            <p:ph type="sldNum" sz="quarter" idx="11"/>
          </p:nvPr>
        </p:nvSpPr>
        <p:spPr/>
        <p:txBody>
          <a:bodyPr/>
          <a:lstStyle/>
          <a:p>
            <a:pPr>
              <a:defRPr/>
            </a:pPr>
            <a:fld id="{7856804B-9C2B-4798-98A9-8B1540B9225E}" type="slidenum">
              <a:rPr lang="en-US" smtClean="0"/>
              <a:pPr>
                <a:defRPr/>
              </a:pPr>
              <a:t>29</a:t>
            </a:fld>
            <a:endParaRPr lang="en-US" dirty="0"/>
          </a:p>
        </p:txBody>
      </p:sp>
      <p:sp>
        <p:nvSpPr>
          <p:cNvPr id="4" name="テキスト プレースホルダー 3">
            <a:extLst>
              <a:ext uri="{FF2B5EF4-FFF2-40B4-BE49-F238E27FC236}">
                <a16:creationId xmlns:a16="http://schemas.microsoft.com/office/drawing/2014/main" id="{55D48C33-BA79-4DAE-921D-2B9EFBB5BBB0}"/>
              </a:ext>
            </a:extLst>
          </p:cNvPr>
          <p:cNvSpPr>
            <a:spLocks noGrp="1"/>
          </p:cNvSpPr>
          <p:nvPr>
            <p:ph type="body" sz="quarter" idx="12"/>
          </p:nvPr>
        </p:nvSpPr>
        <p:spPr/>
        <p:txBody>
          <a:bodyPr/>
          <a:lstStyle/>
          <a:p>
            <a:r>
              <a:rPr lang="ja-JP" altLang="ja-JP" dirty="0"/>
              <a:t>モデルをトレーニングし、予測を行い、結果を評価するための関数が必要。</a:t>
            </a:r>
            <a:endParaRPr lang="en-US" altLang="ja-JP" dirty="0"/>
          </a:p>
          <a:p>
            <a:r>
              <a:rPr lang="ja-JP" altLang="en-US" dirty="0"/>
              <a:t>関数</a:t>
            </a:r>
            <a:r>
              <a:rPr lang="ja-JP" altLang="ja-JP" dirty="0"/>
              <a:t>train_models</a:t>
            </a:r>
            <a:r>
              <a:rPr lang="en-US" altLang="ja-JP" dirty="0"/>
              <a:t>()</a:t>
            </a:r>
            <a:r>
              <a:rPr lang="ja-JP" altLang="en-US" dirty="0"/>
              <a:t>で</a:t>
            </a:r>
            <a:r>
              <a:rPr lang="ja-JP" altLang="ja-JP" dirty="0"/>
              <a:t>は、引数として、データ分割の辞書、featurizerのリスト、トレーニングの対象となる分割の名前、およびsklearn分類器を初期化する関数であるモデルファクトリーを取</a:t>
            </a:r>
            <a:r>
              <a:rPr lang="ja-JP" altLang="en-US" dirty="0"/>
              <a:t>る</a:t>
            </a:r>
            <a:r>
              <a:rPr lang="ja-JP" altLang="ja-JP" dirty="0"/>
              <a:t>。</a:t>
            </a:r>
            <a:endParaRPr lang="en-US" altLang="ja-JP" dirty="0"/>
          </a:p>
          <a:p>
            <a:r>
              <a:rPr lang="ja-JP" altLang="ja-JP" dirty="0"/>
              <a:t>リレーションごとに、featurizersを保持する辞書、トレーニングマトリックスの生成に使用されたベクトライザー、およびトレーニング済みモデルを保持する辞書を返</a:t>
            </a:r>
            <a:r>
              <a:rPr lang="ja-JP" altLang="en-US" dirty="0"/>
              <a:t>す</a:t>
            </a:r>
            <a:r>
              <a:rPr lang="ja-JP" altLang="ja-JP" dirty="0"/>
              <a:t>。</a:t>
            </a:r>
            <a:endParaRPr kumimoji="1" lang="ja-JP" altLang="en-US" dirty="0"/>
          </a:p>
        </p:txBody>
      </p:sp>
      <p:pic>
        <p:nvPicPr>
          <p:cNvPr id="5" name="図 4">
            <a:extLst>
              <a:ext uri="{FF2B5EF4-FFF2-40B4-BE49-F238E27FC236}">
                <a16:creationId xmlns:a16="http://schemas.microsoft.com/office/drawing/2014/main" id="{05F2A2E2-4898-4232-9B03-E4A4AA81F257}"/>
              </a:ext>
            </a:extLst>
          </p:cNvPr>
          <p:cNvPicPr>
            <a:picLocks noChangeAspect="1"/>
          </p:cNvPicPr>
          <p:nvPr/>
        </p:nvPicPr>
        <p:blipFill>
          <a:blip r:embed="rId2"/>
          <a:stretch>
            <a:fillRect/>
          </a:stretch>
        </p:blipFill>
        <p:spPr>
          <a:xfrm>
            <a:off x="647700" y="2726531"/>
            <a:ext cx="7848600" cy="2108579"/>
          </a:xfrm>
          <a:prstGeom prst="rect">
            <a:avLst/>
          </a:prstGeom>
        </p:spPr>
      </p:pic>
    </p:spTree>
    <p:extLst>
      <p:ext uri="{BB962C8B-B14F-4D97-AF65-F5344CB8AC3E}">
        <p14:creationId xmlns:p14="http://schemas.microsoft.com/office/powerpoint/2010/main" val="3893548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B600A2-F2F4-48C5-BB1F-CF15303E3BDA}"/>
              </a:ext>
            </a:extLst>
          </p:cNvPr>
          <p:cNvSpPr>
            <a:spLocks noGrp="1"/>
          </p:cNvSpPr>
          <p:nvPr>
            <p:ph type="title"/>
          </p:nvPr>
        </p:nvSpPr>
        <p:spPr/>
        <p:txBody>
          <a:bodyPr/>
          <a:lstStyle/>
          <a:p>
            <a:r>
              <a:rPr kumimoji="1" lang="ja-JP" altLang="en-US" dirty="0"/>
              <a:t>概要　～手作りのパターン認識</a:t>
            </a:r>
          </a:p>
        </p:txBody>
      </p:sp>
      <p:sp>
        <p:nvSpPr>
          <p:cNvPr id="3" name="スライド番号プレースホルダー 2">
            <a:extLst>
              <a:ext uri="{FF2B5EF4-FFF2-40B4-BE49-F238E27FC236}">
                <a16:creationId xmlns:a16="http://schemas.microsoft.com/office/drawing/2014/main" id="{08616B8D-661C-418F-AFCA-E19B0637D5EB}"/>
              </a:ext>
            </a:extLst>
          </p:cNvPr>
          <p:cNvSpPr>
            <a:spLocks noGrp="1"/>
          </p:cNvSpPr>
          <p:nvPr>
            <p:ph type="sldNum" sz="quarter" idx="11"/>
          </p:nvPr>
        </p:nvSpPr>
        <p:spPr/>
        <p:txBody>
          <a:bodyPr/>
          <a:lstStyle/>
          <a:p>
            <a:pPr>
              <a:defRPr/>
            </a:pPr>
            <a:fld id="{7856804B-9C2B-4798-98A9-8B1540B9225E}" type="slidenum">
              <a:rPr lang="en-US" smtClean="0"/>
              <a:pPr>
                <a:defRPr/>
              </a:pPr>
              <a:t>3</a:t>
            </a:fld>
            <a:endParaRPr lang="en-US" dirty="0"/>
          </a:p>
        </p:txBody>
      </p:sp>
      <p:sp>
        <p:nvSpPr>
          <p:cNvPr id="4" name="テキスト プレースホルダー 3">
            <a:extLst>
              <a:ext uri="{FF2B5EF4-FFF2-40B4-BE49-F238E27FC236}">
                <a16:creationId xmlns:a16="http://schemas.microsoft.com/office/drawing/2014/main" id="{CAA131BC-E7B6-4143-91FA-E1C83C1815BA}"/>
              </a:ext>
            </a:extLst>
          </p:cNvPr>
          <p:cNvSpPr>
            <a:spLocks noGrp="1"/>
          </p:cNvSpPr>
          <p:nvPr>
            <p:ph type="body" sz="quarter" idx="4294967295"/>
          </p:nvPr>
        </p:nvSpPr>
        <p:spPr>
          <a:xfrm>
            <a:off x="457200" y="745331"/>
            <a:ext cx="8229600" cy="3733800"/>
          </a:xfrm>
          <a:prstGeom prst="rect">
            <a:avLst/>
          </a:prstGeom>
        </p:spPr>
        <p:txBody>
          <a:bodyPr/>
          <a:lstStyle/>
          <a:p>
            <a:pPr marL="0" indent="0">
              <a:spcBef>
                <a:spcPts val="0"/>
              </a:spcBef>
              <a:spcAft>
                <a:spcPts val="0"/>
              </a:spcAft>
              <a:buNone/>
            </a:pPr>
            <a:r>
              <a:rPr lang="ja-JP" altLang="en-US" sz="1400" dirty="0"/>
              <a:t>もっとも簡単な手法は</a:t>
            </a:r>
            <a:r>
              <a:rPr lang="ja-JP" altLang="ja-JP" sz="1400" dirty="0"/>
              <a:t>各関係を表すいくつかのパターンを</a:t>
            </a:r>
            <a:r>
              <a:rPr lang="ja-JP" altLang="en-US" sz="1400" dirty="0"/>
              <a:t>手作りすること</a:t>
            </a:r>
            <a:endParaRPr lang="en-US" altLang="ja-JP" sz="1400" dirty="0"/>
          </a:p>
          <a:p>
            <a:pPr marL="0" indent="0">
              <a:spcBef>
                <a:spcPts val="0"/>
              </a:spcBef>
              <a:spcAft>
                <a:spcPts val="0"/>
              </a:spcAft>
              <a:buNone/>
            </a:pPr>
            <a:endParaRPr lang="en-US" altLang="ja-JP" sz="1400" dirty="0"/>
          </a:p>
          <a:p>
            <a:pPr marL="0" indent="0">
              <a:spcBef>
                <a:spcPts val="0"/>
              </a:spcBef>
              <a:spcAft>
                <a:spcPts val="0"/>
              </a:spcAft>
              <a:buNone/>
            </a:pPr>
            <a:r>
              <a:rPr lang="ja-JP" altLang="en-US" sz="1400" dirty="0"/>
              <a:t>例えば、</a:t>
            </a:r>
            <a:endParaRPr lang="en-US" altLang="ja-JP" sz="1400" dirty="0"/>
          </a:p>
          <a:p>
            <a:pPr marL="0" indent="0">
              <a:spcBef>
                <a:spcPts val="0"/>
              </a:spcBef>
              <a:spcAft>
                <a:spcPts val="0"/>
              </a:spcAft>
              <a:buNone/>
            </a:pPr>
            <a:r>
              <a:rPr lang="en-US" altLang="ja-JP" sz="1400" dirty="0"/>
              <a:t>“X is the founder of Y”</a:t>
            </a:r>
            <a:r>
              <a:rPr lang="ja-JP" altLang="en-US" sz="1400" dirty="0"/>
              <a:t>というパターンから</a:t>
            </a:r>
            <a:endParaRPr lang="en-US" altLang="ja-JP" sz="1400" dirty="0"/>
          </a:p>
          <a:p>
            <a:pPr marL="0" indent="0">
              <a:spcBef>
                <a:spcPts val="0"/>
              </a:spcBef>
              <a:spcAft>
                <a:spcPts val="0"/>
              </a:spcAft>
              <a:buNone/>
            </a:pPr>
            <a:r>
              <a:rPr lang="en-US" altLang="ja-JP" sz="1400" dirty="0"/>
              <a:t>“E</a:t>
            </a:r>
            <a:r>
              <a:rPr lang="ja-JP" altLang="ja-JP" sz="1400" dirty="0"/>
              <a:t>lon Musk</a:t>
            </a:r>
            <a:r>
              <a:rPr lang="en-US" altLang="ja-JP" sz="1400" dirty="0"/>
              <a:t> is the founder of </a:t>
            </a:r>
            <a:r>
              <a:rPr lang="ja-JP" altLang="ja-JP" sz="1400" dirty="0"/>
              <a:t>SpaceX</a:t>
            </a:r>
            <a:r>
              <a:rPr lang="en-US" altLang="ja-JP" sz="1400" dirty="0"/>
              <a:t>”</a:t>
            </a:r>
            <a:r>
              <a:rPr lang="ja-JP" altLang="en-US" sz="1400" dirty="0"/>
              <a:t>を認識する</a:t>
            </a:r>
            <a:endParaRPr lang="en-US" altLang="ja-JP" sz="1400" dirty="0"/>
          </a:p>
          <a:p>
            <a:pPr marL="0" indent="0">
              <a:spcBef>
                <a:spcPts val="0"/>
              </a:spcBef>
              <a:spcAft>
                <a:spcPts val="0"/>
              </a:spcAft>
              <a:buNone/>
            </a:pPr>
            <a:endParaRPr lang="en-US" altLang="ja-JP" sz="1400" dirty="0"/>
          </a:p>
          <a:p>
            <a:pPr marL="0" indent="0">
              <a:spcBef>
                <a:spcPts val="0"/>
              </a:spcBef>
              <a:spcAft>
                <a:spcPts val="0"/>
              </a:spcAft>
              <a:buNone/>
            </a:pPr>
            <a:r>
              <a:rPr lang="ja-JP" altLang="en-US" sz="1400" dirty="0"/>
              <a:t>しかし、言語は多様性に富んでおりそれらを全て予測するのは困難である。</a:t>
            </a:r>
            <a:endParaRPr lang="en-US" altLang="ja-JP" sz="1400" dirty="0"/>
          </a:p>
          <a:p>
            <a:pPr marL="0" indent="0">
              <a:spcBef>
                <a:spcPts val="0"/>
              </a:spcBef>
              <a:spcAft>
                <a:spcPts val="0"/>
              </a:spcAft>
              <a:buNone/>
            </a:pPr>
            <a:r>
              <a:rPr lang="ja-JP" altLang="en-US" sz="1400" dirty="0"/>
              <a:t>例えば</a:t>
            </a:r>
            <a:r>
              <a:rPr lang="ja-JP" altLang="ja-JP" sz="1400" dirty="0"/>
              <a:t>次の各文は</a:t>
            </a:r>
            <a:r>
              <a:rPr lang="ja-JP" altLang="en-US" sz="1400" dirty="0"/>
              <a:t>全て</a:t>
            </a:r>
            <a:r>
              <a:rPr lang="en-US" altLang="ja-JP" sz="1400" dirty="0"/>
              <a:t>Relation Triple</a:t>
            </a:r>
            <a:r>
              <a:rPr lang="ja-JP" altLang="ja-JP" sz="1400" dirty="0"/>
              <a:t>（</a:t>
            </a:r>
            <a:r>
              <a:rPr lang="en-US" altLang="ja-JP" sz="1400" dirty="0"/>
              <a:t>Founder</a:t>
            </a:r>
            <a:r>
              <a:rPr lang="ja-JP" altLang="ja-JP" sz="1400" dirty="0"/>
              <a:t>、SpaceX、Elon_Musk）</a:t>
            </a:r>
            <a:r>
              <a:rPr lang="ja-JP" altLang="en-US" sz="1400" dirty="0"/>
              <a:t>を表している。</a:t>
            </a:r>
            <a:endParaRPr lang="en-US" altLang="ja-JP" sz="1400" dirty="0"/>
          </a:p>
          <a:p>
            <a:pPr marL="0" indent="0">
              <a:spcBef>
                <a:spcPts val="0"/>
              </a:spcBef>
              <a:spcAft>
                <a:spcPts val="0"/>
              </a:spcAft>
              <a:buNone/>
            </a:pPr>
            <a:endParaRPr lang="en-US" altLang="ja-JP" sz="1400" dirty="0"/>
          </a:p>
          <a:p>
            <a:pPr>
              <a:spcBef>
                <a:spcPts val="0"/>
              </a:spcBef>
              <a:spcAft>
                <a:spcPts val="0"/>
              </a:spcAft>
            </a:pPr>
            <a:r>
              <a:rPr lang="en-US" altLang="ja-JP" sz="1400" dirty="0"/>
              <a:t>"You may also be thinking of Elon Musk (founder of SpaceX), who started PayPal."</a:t>
            </a:r>
          </a:p>
          <a:p>
            <a:pPr>
              <a:spcBef>
                <a:spcPts val="0"/>
              </a:spcBef>
              <a:spcAft>
                <a:spcPts val="0"/>
              </a:spcAft>
            </a:pPr>
            <a:r>
              <a:rPr lang="en-US" altLang="ja-JP" sz="1400" dirty="0"/>
              <a:t>"Interesting Fact: Elon Musk, co-founder of PayPal, went on to establish SpaceX, one of the most promising space travel startups in the world.“</a:t>
            </a:r>
          </a:p>
          <a:p>
            <a:pPr>
              <a:spcBef>
                <a:spcPts val="0"/>
              </a:spcBef>
              <a:spcAft>
                <a:spcPts val="0"/>
              </a:spcAft>
            </a:pPr>
            <a:r>
              <a:rPr lang="en-US" altLang="ja-JP" sz="1400" dirty="0"/>
              <a:t>"If Space Exploration (SpaceX), founded by </a:t>
            </a:r>
            <a:r>
              <a:rPr lang="en-US" altLang="ja-JP" sz="1400" dirty="0" err="1"/>
              <a:t>Paypal</a:t>
            </a:r>
            <a:r>
              <a:rPr lang="en-US" altLang="ja-JP" sz="1400" dirty="0"/>
              <a:t> pioneer Elon Musk succeeds, commercial advocates will gain credibility and more support in Congress."</a:t>
            </a:r>
            <a:endParaRPr kumimoji="1" lang="ja-JP" altLang="en-US" sz="1400" dirty="0"/>
          </a:p>
        </p:txBody>
      </p:sp>
    </p:spTree>
    <p:extLst>
      <p:ext uri="{BB962C8B-B14F-4D97-AF65-F5344CB8AC3E}">
        <p14:creationId xmlns:p14="http://schemas.microsoft.com/office/powerpoint/2010/main" val="295574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8EBBA2-6732-4ED5-A999-2EA3F9E54640}"/>
              </a:ext>
            </a:extLst>
          </p:cNvPr>
          <p:cNvSpPr>
            <a:spLocks noGrp="1"/>
          </p:cNvSpPr>
          <p:nvPr>
            <p:ph type="title"/>
          </p:nvPr>
        </p:nvSpPr>
        <p:spPr/>
        <p:txBody>
          <a:bodyPr/>
          <a:lstStyle/>
          <a:p>
            <a:r>
              <a:rPr kumimoji="1" lang="ja-JP" altLang="en-US" dirty="0"/>
              <a:t>分類器作成　～</a:t>
            </a:r>
            <a:r>
              <a:rPr lang="en-US" altLang="ja-JP" dirty="0"/>
              <a:t>Experiments</a:t>
            </a:r>
            <a:endParaRPr kumimoji="1" lang="ja-JP" altLang="en-US" dirty="0"/>
          </a:p>
        </p:txBody>
      </p:sp>
      <p:sp>
        <p:nvSpPr>
          <p:cNvPr id="3" name="スライド番号プレースホルダー 2">
            <a:extLst>
              <a:ext uri="{FF2B5EF4-FFF2-40B4-BE49-F238E27FC236}">
                <a16:creationId xmlns:a16="http://schemas.microsoft.com/office/drawing/2014/main" id="{9B74311B-8094-4EC1-9849-93B2A843AB7F}"/>
              </a:ext>
            </a:extLst>
          </p:cNvPr>
          <p:cNvSpPr>
            <a:spLocks noGrp="1"/>
          </p:cNvSpPr>
          <p:nvPr>
            <p:ph type="sldNum" sz="quarter" idx="11"/>
          </p:nvPr>
        </p:nvSpPr>
        <p:spPr/>
        <p:txBody>
          <a:bodyPr/>
          <a:lstStyle/>
          <a:p>
            <a:pPr>
              <a:defRPr/>
            </a:pPr>
            <a:fld id="{7856804B-9C2B-4798-98A9-8B1540B9225E}" type="slidenum">
              <a:rPr lang="en-US" smtClean="0"/>
              <a:pPr>
                <a:defRPr/>
              </a:pPr>
              <a:t>30</a:t>
            </a:fld>
            <a:endParaRPr lang="en-US" dirty="0"/>
          </a:p>
        </p:txBody>
      </p:sp>
      <p:sp>
        <p:nvSpPr>
          <p:cNvPr id="4" name="テキスト プレースホルダー 3">
            <a:extLst>
              <a:ext uri="{FF2B5EF4-FFF2-40B4-BE49-F238E27FC236}">
                <a16:creationId xmlns:a16="http://schemas.microsoft.com/office/drawing/2014/main" id="{8C99FFDB-D2B5-4B14-8793-7A92F25149E1}"/>
              </a:ext>
            </a:extLst>
          </p:cNvPr>
          <p:cNvSpPr>
            <a:spLocks noGrp="1"/>
          </p:cNvSpPr>
          <p:nvPr>
            <p:ph type="body" sz="quarter" idx="12"/>
          </p:nvPr>
        </p:nvSpPr>
        <p:spPr>
          <a:xfrm>
            <a:off x="457200" y="3853655"/>
            <a:ext cx="8229600" cy="1073946"/>
          </a:xfrm>
        </p:spPr>
        <p:txBody>
          <a:bodyPr/>
          <a:lstStyle/>
          <a:p>
            <a:r>
              <a:rPr lang="ja-JP" altLang="ja-JP" dirty="0"/>
              <a:t>すべての</a:t>
            </a:r>
            <a:r>
              <a:rPr lang="ja-JP" altLang="en-US" dirty="0"/>
              <a:t>値</a:t>
            </a:r>
            <a:r>
              <a:rPr lang="ja-JP" altLang="ja-JP" dirty="0"/>
              <a:t>に大きな</a:t>
            </a:r>
            <a:r>
              <a:rPr lang="ja-JP" altLang="en-US" dirty="0"/>
              <a:t>改善が見られる</a:t>
            </a:r>
            <a:r>
              <a:rPr lang="ja-JP" altLang="ja-JP" dirty="0"/>
              <a:t>。こ</a:t>
            </a:r>
            <a:r>
              <a:rPr lang="ja-JP" altLang="en-US" dirty="0"/>
              <a:t>れは、この</a:t>
            </a:r>
            <a:r>
              <a:rPr lang="ja-JP" altLang="ja-JP" dirty="0"/>
              <a:t>形式の機械学習の有効性</a:t>
            </a:r>
            <a:r>
              <a:rPr lang="ja-JP" altLang="en-US" dirty="0"/>
              <a:t>を示している</a:t>
            </a:r>
            <a:r>
              <a:rPr lang="ja-JP" altLang="ja-JP" dirty="0"/>
              <a:t>。</a:t>
            </a:r>
            <a:br>
              <a:rPr lang="ja-JP" altLang="ja-JP" dirty="0"/>
            </a:br>
            <a:br>
              <a:rPr lang="ja-JP" altLang="ja-JP" dirty="0"/>
            </a:br>
            <a:r>
              <a:rPr lang="ja-JP" altLang="ja-JP" dirty="0"/>
              <a:t>さらに</a:t>
            </a:r>
            <a:r>
              <a:rPr lang="ja-JP" altLang="en-US" dirty="0"/>
              <a:t>モデルをよくするには</a:t>
            </a:r>
            <a:r>
              <a:rPr lang="ja-JP" altLang="ja-JP" dirty="0"/>
              <a:t>、モデルをブラックボックスとして扱わ</a:t>
            </a:r>
            <a:r>
              <a:rPr lang="ja-JP" altLang="en-US" dirty="0"/>
              <a:t>ず、モデル</a:t>
            </a:r>
            <a:r>
              <a:rPr lang="ja-JP" altLang="ja-JP" dirty="0"/>
              <a:t>が学んだこと、まだ</a:t>
            </a:r>
            <a:r>
              <a:rPr lang="ja-JP" altLang="en-US" dirty="0"/>
              <a:t>学べていない</a:t>
            </a:r>
            <a:r>
              <a:rPr lang="ja-JP" altLang="ja-JP" dirty="0"/>
              <a:t>ところを可視化しなければな</a:t>
            </a:r>
            <a:r>
              <a:rPr lang="ja-JP" altLang="en-US" dirty="0"/>
              <a:t>らない</a:t>
            </a:r>
            <a:r>
              <a:rPr lang="ja-JP" altLang="ja-JP" dirty="0"/>
              <a:t>。</a:t>
            </a:r>
            <a:endParaRPr kumimoji="1" lang="ja-JP" altLang="en-US" dirty="0"/>
          </a:p>
        </p:txBody>
      </p:sp>
      <p:pic>
        <p:nvPicPr>
          <p:cNvPr id="5" name="図 4">
            <a:extLst>
              <a:ext uri="{FF2B5EF4-FFF2-40B4-BE49-F238E27FC236}">
                <a16:creationId xmlns:a16="http://schemas.microsoft.com/office/drawing/2014/main" id="{B515FBC2-620B-4608-BE66-F60FD894CC3A}"/>
              </a:ext>
            </a:extLst>
          </p:cNvPr>
          <p:cNvPicPr>
            <a:picLocks noChangeAspect="1"/>
          </p:cNvPicPr>
          <p:nvPr/>
        </p:nvPicPr>
        <p:blipFill>
          <a:blip r:embed="rId2"/>
          <a:stretch>
            <a:fillRect/>
          </a:stretch>
        </p:blipFill>
        <p:spPr>
          <a:xfrm>
            <a:off x="1508495" y="707178"/>
            <a:ext cx="5044706" cy="3162353"/>
          </a:xfrm>
          <a:prstGeom prst="rect">
            <a:avLst/>
          </a:prstGeom>
        </p:spPr>
      </p:pic>
    </p:spTree>
    <p:extLst>
      <p:ext uri="{BB962C8B-B14F-4D97-AF65-F5344CB8AC3E}">
        <p14:creationId xmlns:p14="http://schemas.microsoft.com/office/powerpoint/2010/main" val="2978366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CA0358-8EEF-4BF9-AB03-7AA029C43A56}"/>
              </a:ext>
            </a:extLst>
          </p:cNvPr>
          <p:cNvSpPr>
            <a:spLocks noGrp="1"/>
          </p:cNvSpPr>
          <p:nvPr>
            <p:ph type="title"/>
          </p:nvPr>
        </p:nvSpPr>
        <p:spPr/>
        <p:txBody>
          <a:bodyPr/>
          <a:lstStyle/>
          <a:p>
            <a:r>
              <a:rPr lang="en-US" altLang="ja-JP" dirty="0"/>
              <a:t>Analysis</a:t>
            </a:r>
            <a:r>
              <a:rPr lang="ja-JP" altLang="en-US" dirty="0"/>
              <a:t>　～モデル評価</a:t>
            </a:r>
            <a:endParaRPr kumimoji="1" lang="ja-JP" altLang="en-US" dirty="0"/>
          </a:p>
        </p:txBody>
      </p:sp>
      <p:sp>
        <p:nvSpPr>
          <p:cNvPr id="3" name="スライド番号プレースホルダー 2">
            <a:extLst>
              <a:ext uri="{FF2B5EF4-FFF2-40B4-BE49-F238E27FC236}">
                <a16:creationId xmlns:a16="http://schemas.microsoft.com/office/drawing/2014/main" id="{1E0924CB-EF42-4578-A081-351251AFD23F}"/>
              </a:ext>
            </a:extLst>
          </p:cNvPr>
          <p:cNvSpPr>
            <a:spLocks noGrp="1"/>
          </p:cNvSpPr>
          <p:nvPr>
            <p:ph type="sldNum" sz="quarter" idx="11"/>
          </p:nvPr>
        </p:nvSpPr>
        <p:spPr/>
        <p:txBody>
          <a:bodyPr/>
          <a:lstStyle/>
          <a:p>
            <a:pPr>
              <a:defRPr/>
            </a:pPr>
            <a:fld id="{7856804B-9C2B-4798-98A9-8B1540B9225E}" type="slidenum">
              <a:rPr lang="en-US" smtClean="0"/>
              <a:pPr>
                <a:defRPr/>
              </a:pPr>
              <a:t>31</a:t>
            </a:fld>
            <a:endParaRPr lang="en-US" dirty="0"/>
          </a:p>
        </p:txBody>
      </p:sp>
      <p:sp>
        <p:nvSpPr>
          <p:cNvPr id="4" name="テキスト プレースホルダー 3">
            <a:extLst>
              <a:ext uri="{FF2B5EF4-FFF2-40B4-BE49-F238E27FC236}">
                <a16:creationId xmlns:a16="http://schemas.microsoft.com/office/drawing/2014/main" id="{B36F1E88-066B-46FE-A36E-88EF9808B39F}"/>
              </a:ext>
            </a:extLst>
          </p:cNvPr>
          <p:cNvSpPr>
            <a:spLocks noGrp="1"/>
          </p:cNvSpPr>
          <p:nvPr>
            <p:ph type="body" sz="quarter" idx="12"/>
          </p:nvPr>
        </p:nvSpPr>
        <p:spPr/>
        <p:txBody>
          <a:bodyPr/>
          <a:lstStyle/>
          <a:p>
            <a:r>
              <a:rPr lang="ja-JP" altLang="ja-JP" dirty="0"/>
              <a:t>トレーニング済みのモデルを理解するための1つの重要な方法は、モデルの重みを調べること。</a:t>
            </a:r>
            <a:endParaRPr lang="en-US" altLang="ja-JP" dirty="0"/>
          </a:p>
          <a:p>
            <a:r>
              <a:rPr lang="ja-JP" altLang="ja-JP" dirty="0"/>
              <a:t>各関係の強い肯定的な指標</a:t>
            </a:r>
            <a:r>
              <a:rPr lang="ja-JP" altLang="en-US" dirty="0"/>
              <a:t>、</a:t>
            </a:r>
            <a:r>
              <a:rPr lang="ja-JP" altLang="ja-JP" dirty="0"/>
              <a:t>強い否定的な指標</a:t>
            </a:r>
            <a:r>
              <a:rPr lang="ja-JP" altLang="en-US" dirty="0"/>
              <a:t>は</a:t>
            </a:r>
            <a:r>
              <a:rPr lang="ja-JP" altLang="ja-JP" dirty="0"/>
              <a:t>どのような特徴</a:t>
            </a:r>
            <a:r>
              <a:rPr lang="ja-JP" altLang="en-US" dirty="0"/>
              <a:t>を持っているのか</a:t>
            </a:r>
            <a:endParaRPr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lang="en-US" altLang="ja-JP" dirty="0"/>
          </a:p>
          <a:p>
            <a:r>
              <a:rPr lang="ja-JP" altLang="ja-JP" dirty="0"/>
              <a:t>各リレーションの重要な機能は問題の</a:t>
            </a:r>
            <a:r>
              <a:rPr lang="ja-JP" altLang="en-US" dirty="0"/>
              <a:t>関係</a:t>
            </a:r>
            <a:r>
              <a:rPr lang="ja-JP" altLang="ja-JP" dirty="0"/>
              <a:t>を表すため</a:t>
            </a:r>
            <a:r>
              <a:rPr lang="ja-JP" altLang="en-US" dirty="0"/>
              <a:t>の</a:t>
            </a:r>
            <a:r>
              <a:rPr lang="ja-JP" altLang="ja-JP" dirty="0"/>
              <a:t>単語</a:t>
            </a:r>
            <a:r>
              <a:rPr lang="ja-JP" altLang="en-US" dirty="0"/>
              <a:t>であることが多くわかりやすい</a:t>
            </a:r>
            <a:endParaRPr lang="en-US" altLang="ja-JP" dirty="0"/>
          </a:p>
          <a:p>
            <a:r>
              <a:rPr lang="ja-JP" altLang="en-US" dirty="0"/>
              <a:t>一方で、</a:t>
            </a:r>
            <a:r>
              <a:rPr lang="ja-JP" altLang="ja-JP" dirty="0"/>
              <a:t>負の重みが大きい特徴を理解するのは難しい。 ただし、場合によっては、ターゲットリレーションと</a:t>
            </a:r>
            <a:r>
              <a:rPr lang="ja-JP" altLang="en-US" dirty="0"/>
              <a:t>負の</a:t>
            </a:r>
            <a:r>
              <a:rPr lang="ja-JP" altLang="ja-JP" dirty="0"/>
              <a:t>相関</a:t>
            </a:r>
            <a:r>
              <a:rPr lang="ja-JP" altLang="en-US" dirty="0"/>
              <a:t>関係のある</a:t>
            </a:r>
            <a:r>
              <a:rPr lang="ja-JP" altLang="ja-JP" dirty="0"/>
              <a:t>他のリレーションを示す機能として解釈でき</a:t>
            </a:r>
            <a:r>
              <a:rPr lang="ja-JP" altLang="en-US" dirty="0"/>
              <a:t>る</a:t>
            </a:r>
            <a:r>
              <a:rPr lang="ja-JP" altLang="ja-JP" dirty="0"/>
              <a:t>。</a:t>
            </a:r>
            <a:endParaRPr kumimoji="1" lang="ja-JP" altLang="en-US" dirty="0"/>
          </a:p>
        </p:txBody>
      </p:sp>
      <p:pic>
        <p:nvPicPr>
          <p:cNvPr id="5" name="図 4">
            <a:extLst>
              <a:ext uri="{FF2B5EF4-FFF2-40B4-BE49-F238E27FC236}">
                <a16:creationId xmlns:a16="http://schemas.microsoft.com/office/drawing/2014/main" id="{12506AF1-825B-417F-97CC-4B0C32143E57}"/>
              </a:ext>
            </a:extLst>
          </p:cNvPr>
          <p:cNvPicPr>
            <a:picLocks noChangeAspect="1"/>
          </p:cNvPicPr>
          <p:nvPr/>
        </p:nvPicPr>
        <p:blipFill>
          <a:blip r:embed="rId2"/>
          <a:stretch>
            <a:fillRect/>
          </a:stretch>
        </p:blipFill>
        <p:spPr>
          <a:xfrm>
            <a:off x="2476319" y="1248451"/>
            <a:ext cx="2629081" cy="2127166"/>
          </a:xfrm>
          <a:prstGeom prst="rect">
            <a:avLst/>
          </a:prstGeom>
        </p:spPr>
      </p:pic>
    </p:spTree>
    <p:extLst>
      <p:ext uri="{BB962C8B-B14F-4D97-AF65-F5344CB8AC3E}">
        <p14:creationId xmlns:p14="http://schemas.microsoft.com/office/powerpoint/2010/main" val="2489319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E7A938-EBAA-4943-90E8-DD966B1BFBAC}"/>
              </a:ext>
            </a:extLst>
          </p:cNvPr>
          <p:cNvSpPr>
            <a:spLocks noGrp="1"/>
          </p:cNvSpPr>
          <p:nvPr>
            <p:ph type="title"/>
          </p:nvPr>
        </p:nvSpPr>
        <p:spPr/>
        <p:txBody>
          <a:bodyPr/>
          <a:lstStyle/>
          <a:p>
            <a:r>
              <a:rPr lang="en-US" altLang="ja-JP" dirty="0"/>
              <a:t>Analysis</a:t>
            </a:r>
            <a:r>
              <a:rPr lang="ja-JP" altLang="en-US" dirty="0"/>
              <a:t>　～</a:t>
            </a:r>
            <a:r>
              <a:rPr lang="ja-JP" altLang="ja-JP" dirty="0"/>
              <a:t>新しい</a:t>
            </a:r>
            <a:r>
              <a:rPr lang="ja-JP" altLang="en-US" dirty="0"/>
              <a:t>リレーション</a:t>
            </a:r>
            <a:r>
              <a:rPr lang="ja-JP" altLang="ja-JP" dirty="0"/>
              <a:t>インスタンスの発見</a:t>
            </a:r>
            <a:endParaRPr kumimoji="1" lang="ja-JP" altLang="en-US" dirty="0"/>
          </a:p>
        </p:txBody>
      </p:sp>
      <p:sp>
        <p:nvSpPr>
          <p:cNvPr id="3" name="スライド番号プレースホルダー 2">
            <a:extLst>
              <a:ext uri="{FF2B5EF4-FFF2-40B4-BE49-F238E27FC236}">
                <a16:creationId xmlns:a16="http://schemas.microsoft.com/office/drawing/2014/main" id="{9FA2A9DB-8565-4157-8842-70D208AF2A93}"/>
              </a:ext>
            </a:extLst>
          </p:cNvPr>
          <p:cNvSpPr>
            <a:spLocks noGrp="1"/>
          </p:cNvSpPr>
          <p:nvPr>
            <p:ph type="sldNum" sz="quarter" idx="11"/>
          </p:nvPr>
        </p:nvSpPr>
        <p:spPr/>
        <p:txBody>
          <a:bodyPr/>
          <a:lstStyle/>
          <a:p>
            <a:pPr>
              <a:defRPr/>
            </a:pPr>
            <a:fld id="{7856804B-9C2B-4798-98A9-8B1540B9225E}" type="slidenum">
              <a:rPr lang="en-US" smtClean="0"/>
              <a:pPr>
                <a:defRPr/>
              </a:pPr>
              <a:t>32</a:t>
            </a:fld>
            <a:endParaRPr lang="en-US" dirty="0"/>
          </a:p>
        </p:txBody>
      </p:sp>
      <p:sp>
        <p:nvSpPr>
          <p:cNvPr id="4" name="テキスト プレースホルダー 3">
            <a:extLst>
              <a:ext uri="{FF2B5EF4-FFF2-40B4-BE49-F238E27FC236}">
                <a16:creationId xmlns:a16="http://schemas.microsoft.com/office/drawing/2014/main" id="{59B14C90-8BCB-4EB9-B75E-D379D726231E}"/>
              </a:ext>
            </a:extLst>
          </p:cNvPr>
          <p:cNvSpPr>
            <a:spLocks noGrp="1"/>
          </p:cNvSpPr>
          <p:nvPr>
            <p:ph type="body" sz="quarter" idx="12"/>
          </p:nvPr>
        </p:nvSpPr>
        <p:spPr/>
        <p:txBody>
          <a:bodyPr/>
          <a:lstStyle/>
          <a:p>
            <a:r>
              <a:rPr lang="ja-JP" altLang="ja-JP" dirty="0"/>
              <a:t>トレーニング済みのモデルを理解する別の方法は、それらを使用して、現在KBに表示されていない新しいリレーションインスタンスを発見すること</a:t>
            </a:r>
            <a:r>
              <a:rPr lang="ja-JP" altLang="en-US" dirty="0"/>
              <a:t>。</a:t>
            </a:r>
            <a:endParaRPr lang="en-US" altLang="ja-JP" dirty="0"/>
          </a:p>
          <a:p>
            <a:r>
              <a:rPr lang="ja-JP" altLang="ja-JP" dirty="0"/>
              <a:t>これが関係抽出システムを構築する全体のポイント</a:t>
            </a:r>
            <a:r>
              <a:rPr lang="ja-JP" altLang="en-US" dirty="0"/>
              <a:t>であり、</a:t>
            </a:r>
            <a:r>
              <a:rPr lang="ja-JP" altLang="ja-JP" dirty="0"/>
              <a:t>自然言語テキストから大規模に抽出された知識を使用して、既存のKBを拡張する（または新しいKBを構築する）。</a:t>
            </a:r>
            <a:br>
              <a:rPr lang="ja-JP" altLang="ja-JP" dirty="0"/>
            </a:br>
            <a:r>
              <a:rPr lang="ja-JP" altLang="en-US" dirty="0"/>
              <a:t>目的</a:t>
            </a:r>
            <a:r>
              <a:rPr lang="ja-JP" altLang="ja-JP" dirty="0"/>
              <a:t>は</a:t>
            </a:r>
            <a:r>
              <a:rPr lang="ja-JP" altLang="en-US" dirty="0"/>
              <a:t>現在</a:t>
            </a:r>
            <a:r>
              <a:rPr lang="ja-JP" altLang="ja-JP" dirty="0"/>
              <a:t>KBに</a:t>
            </a:r>
            <a:r>
              <a:rPr lang="ja-JP" altLang="en-US" dirty="0"/>
              <a:t>は</a:t>
            </a:r>
            <a:r>
              <a:rPr lang="ja-JP" altLang="ja-JP" dirty="0"/>
              <a:t>ない新しい</a:t>
            </a:r>
            <a:r>
              <a:rPr lang="ja-JP" altLang="en-US" dirty="0"/>
              <a:t>正しい</a:t>
            </a:r>
            <a:r>
              <a:rPr lang="ja-JP" altLang="ja-JP" dirty="0"/>
              <a:t>リレーションインスタンスを発見することであるため、この機能を自動的に評価することはでき</a:t>
            </a:r>
            <a:r>
              <a:rPr lang="ja-JP" altLang="en-US" dirty="0"/>
              <a:t>ない</a:t>
            </a:r>
            <a:r>
              <a:rPr lang="ja-JP" altLang="ja-JP" dirty="0"/>
              <a:t>。 ただし、KBトリプル</a:t>
            </a:r>
            <a:r>
              <a:rPr lang="ja-JP" altLang="en-US" dirty="0"/>
              <a:t>の候補</a:t>
            </a:r>
            <a:r>
              <a:rPr lang="ja-JP" altLang="ja-JP" dirty="0"/>
              <a:t>を生成し、それらが正しいかどうかを手動で評価</a:t>
            </a:r>
            <a:r>
              <a:rPr lang="ja-JP" altLang="en-US" dirty="0"/>
              <a:t>することはできる</a:t>
            </a:r>
            <a:r>
              <a:rPr lang="ja-JP" altLang="ja-JP" dirty="0"/>
              <a:t>。</a:t>
            </a:r>
            <a:br>
              <a:rPr lang="ja-JP" altLang="ja-JP" dirty="0"/>
            </a:br>
            <a:br>
              <a:rPr lang="ja-JP" altLang="ja-JP" dirty="0"/>
            </a:br>
            <a:r>
              <a:rPr lang="ja-JP" altLang="ja-JP" dirty="0"/>
              <a:t>これを行うには、KBのどのリレーションにも属さないエンティティのペアを含むコーパスの例</a:t>
            </a:r>
            <a:r>
              <a:rPr lang="ja-JP" altLang="en-US" dirty="0"/>
              <a:t>（ネガティブインスタンス）を作り、</a:t>
            </a:r>
            <a:r>
              <a:rPr lang="ja-JP" altLang="ja-JP" dirty="0"/>
              <a:t>トレーニング済みのモデルをエンティティの各ペアに適用</a:t>
            </a:r>
            <a:r>
              <a:rPr lang="ja-JP" altLang="en-US" dirty="0"/>
              <a:t>することで</a:t>
            </a:r>
            <a:r>
              <a:rPr lang="ja-JP" altLang="ja-JP" dirty="0"/>
              <a:t>、モデルによって割り当てられた確率で結果を並べ替えて、各関係の最も可能性の高い新しいインスタンスを見つけ</a:t>
            </a:r>
            <a:r>
              <a:rPr lang="ja-JP" altLang="en-US" dirty="0"/>
              <a:t>ることができる</a:t>
            </a:r>
            <a:r>
              <a:rPr lang="ja-JP" altLang="ja-JP" dirty="0"/>
              <a:t>。</a:t>
            </a:r>
            <a:endParaRPr kumimoji="1" lang="ja-JP" altLang="en-US" dirty="0"/>
          </a:p>
        </p:txBody>
      </p:sp>
    </p:spTree>
    <p:extLst>
      <p:ext uri="{BB962C8B-B14F-4D97-AF65-F5344CB8AC3E}">
        <p14:creationId xmlns:p14="http://schemas.microsoft.com/office/powerpoint/2010/main" val="3021822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A1B955-A342-446B-AC4C-20FF3EB5D418}"/>
              </a:ext>
            </a:extLst>
          </p:cNvPr>
          <p:cNvSpPr>
            <a:spLocks noGrp="1"/>
          </p:cNvSpPr>
          <p:nvPr>
            <p:ph type="title"/>
          </p:nvPr>
        </p:nvSpPr>
        <p:spPr/>
        <p:txBody>
          <a:bodyPr/>
          <a:lstStyle/>
          <a:p>
            <a:r>
              <a:rPr lang="en-US" altLang="ja-JP" dirty="0"/>
              <a:t>Analysis</a:t>
            </a:r>
            <a:r>
              <a:rPr lang="ja-JP" altLang="en-US" dirty="0"/>
              <a:t>　～</a:t>
            </a:r>
            <a:r>
              <a:rPr lang="ja-JP" altLang="ja-JP" dirty="0"/>
              <a:t>新しい</a:t>
            </a:r>
            <a:r>
              <a:rPr lang="ja-JP" altLang="en-US" dirty="0"/>
              <a:t>リレーション</a:t>
            </a:r>
            <a:r>
              <a:rPr lang="ja-JP" altLang="ja-JP" dirty="0"/>
              <a:t>インスタンスの発見</a:t>
            </a:r>
            <a:endParaRPr kumimoji="1" lang="ja-JP" altLang="en-US" dirty="0"/>
          </a:p>
        </p:txBody>
      </p:sp>
      <p:sp>
        <p:nvSpPr>
          <p:cNvPr id="3" name="スライド番号プレースホルダー 2">
            <a:extLst>
              <a:ext uri="{FF2B5EF4-FFF2-40B4-BE49-F238E27FC236}">
                <a16:creationId xmlns:a16="http://schemas.microsoft.com/office/drawing/2014/main" id="{B6C7A042-3AAD-4914-8613-869B232EA2CF}"/>
              </a:ext>
            </a:extLst>
          </p:cNvPr>
          <p:cNvSpPr>
            <a:spLocks noGrp="1"/>
          </p:cNvSpPr>
          <p:nvPr>
            <p:ph type="sldNum" sz="quarter" idx="11"/>
          </p:nvPr>
        </p:nvSpPr>
        <p:spPr/>
        <p:txBody>
          <a:bodyPr/>
          <a:lstStyle/>
          <a:p>
            <a:pPr>
              <a:defRPr/>
            </a:pPr>
            <a:fld id="{7856804B-9C2B-4798-98A9-8B1540B9225E}" type="slidenum">
              <a:rPr lang="en-US" smtClean="0"/>
              <a:pPr>
                <a:defRPr/>
              </a:pPr>
              <a:t>33</a:t>
            </a:fld>
            <a:endParaRPr lang="en-US" dirty="0"/>
          </a:p>
        </p:txBody>
      </p:sp>
      <p:pic>
        <p:nvPicPr>
          <p:cNvPr id="5" name="図 4">
            <a:extLst>
              <a:ext uri="{FF2B5EF4-FFF2-40B4-BE49-F238E27FC236}">
                <a16:creationId xmlns:a16="http://schemas.microsoft.com/office/drawing/2014/main" id="{1C36D8CD-1428-40F0-A585-2329035AFCE1}"/>
              </a:ext>
            </a:extLst>
          </p:cNvPr>
          <p:cNvPicPr>
            <a:picLocks noChangeAspect="1"/>
          </p:cNvPicPr>
          <p:nvPr/>
        </p:nvPicPr>
        <p:blipFill>
          <a:blip r:embed="rId2"/>
          <a:stretch>
            <a:fillRect/>
          </a:stretch>
        </p:blipFill>
        <p:spPr>
          <a:xfrm>
            <a:off x="1600200" y="771837"/>
            <a:ext cx="4869457" cy="3707295"/>
          </a:xfrm>
          <a:prstGeom prst="rect">
            <a:avLst/>
          </a:prstGeom>
        </p:spPr>
      </p:pic>
      <p:sp>
        <p:nvSpPr>
          <p:cNvPr id="4" name="テキスト プレースホルダー 3">
            <a:extLst>
              <a:ext uri="{FF2B5EF4-FFF2-40B4-BE49-F238E27FC236}">
                <a16:creationId xmlns:a16="http://schemas.microsoft.com/office/drawing/2014/main" id="{61B23767-5C1E-43CF-90F7-016F4A3396C0}"/>
              </a:ext>
            </a:extLst>
          </p:cNvPr>
          <p:cNvSpPr>
            <a:spLocks noGrp="1"/>
          </p:cNvSpPr>
          <p:nvPr>
            <p:ph type="body" sz="quarter" idx="12"/>
          </p:nvPr>
        </p:nvSpPr>
        <p:spPr>
          <a:xfrm>
            <a:off x="457200" y="4479131"/>
            <a:ext cx="8229600" cy="457200"/>
          </a:xfrm>
        </p:spPr>
        <p:txBody>
          <a:bodyPr/>
          <a:lstStyle/>
          <a:p>
            <a:r>
              <a:rPr lang="en-US" altLang="ja-JP" dirty="0"/>
              <a:t>Author relation</a:t>
            </a:r>
            <a:r>
              <a:rPr lang="ja-JP" altLang="ja-JP" dirty="0"/>
              <a:t>の予測は特に良</a:t>
            </a:r>
            <a:r>
              <a:rPr lang="ja-JP" altLang="en-US" dirty="0"/>
              <a:t>さそう。</a:t>
            </a:r>
            <a:r>
              <a:rPr lang="ja-JP" altLang="ja-JP" dirty="0"/>
              <a:t>モデルを改善し、自動評価のパフォーマンスを最適化するにつれて、この手動評価で観察される結果も改善される</a:t>
            </a:r>
            <a:r>
              <a:rPr lang="ja-JP" altLang="en-US" dirty="0"/>
              <a:t>はず。</a:t>
            </a:r>
            <a:endParaRPr kumimoji="1" lang="ja-JP" altLang="en-US" dirty="0"/>
          </a:p>
        </p:txBody>
      </p:sp>
    </p:spTree>
    <p:extLst>
      <p:ext uri="{BB962C8B-B14F-4D97-AF65-F5344CB8AC3E}">
        <p14:creationId xmlns:p14="http://schemas.microsoft.com/office/powerpoint/2010/main" val="90069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9A9EDA-C9A8-4A1C-82DB-DFD818C80372}"/>
              </a:ext>
            </a:extLst>
          </p:cNvPr>
          <p:cNvSpPr>
            <a:spLocks noGrp="1"/>
          </p:cNvSpPr>
          <p:nvPr>
            <p:ph type="title"/>
          </p:nvPr>
        </p:nvSpPr>
        <p:spPr/>
        <p:txBody>
          <a:bodyPr/>
          <a:lstStyle/>
          <a:p>
            <a:r>
              <a:rPr kumimoji="1" lang="ja-JP" altLang="en-US" dirty="0"/>
              <a:t>概要　～教師有り学習</a:t>
            </a:r>
          </a:p>
        </p:txBody>
      </p:sp>
      <p:sp>
        <p:nvSpPr>
          <p:cNvPr id="3" name="スライド番号プレースホルダー 2">
            <a:extLst>
              <a:ext uri="{FF2B5EF4-FFF2-40B4-BE49-F238E27FC236}">
                <a16:creationId xmlns:a16="http://schemas.microsoft.com/office/drawing/2014/main" id="{8C8E0FEB-8407-461A-B5FA-03784325DC5B}"/>
              </a:ext>
            </a:extLst>
          </p:cNvPr>
          <p:cNvSpPr>
            <a:spLocks noGrp="1"/>
          </p:cNvSpPr>
          <p:nvPr>
            <p:ph type="sldNum" sz="quarter" idx="11"/>
          </p:nvPr>
        </p:nvSpPr>
        <p:spPr/>
        <p:txBody>
          <a:bodyPr/>
          <a:lstStyle/>
          <a:p>
            <a:pPr>
              <a:defRPr/>
            </a:pPr>
            <a:fld id="{7856804B-9C2B-4798-98A9-8B1540B9225E}" type="slidenum">
              <a:rPr lang="en-US" smtClean="0"/>
              <a:pPr>
                <a:defRPr/>
              </a:pPr>
              <a:t>4</a:t>
            </a:fld>
            <a:endParaRPr lang="en-US" dirty="0"/>
          </a:p>
        </p:txBody>
      </p:sp>
      <p:sp>
        <p:nvSpPr>
          <p:cNvPr id="4" name="テキスト プレースホルダー 3">
            <a:extLst>
              <a:ext uri="{FF2B5EF4-FFF2-40B4-BE49-F238E27FC236}">
                <a16:creationId xmlns:a16="http://schemas.microsoft.com/office/drawing/2014/main" id="{80A8BA55-F850-48F4-B87C-03ECD1789768}"/>
              </a:ext>
            </a:extLst>
          </p:cNvPr>
          <p:cNvSpPr>
            <a:spLocks noGrp="1"/>
          </p:cNvSpPr>
          <p:nvPr>
            <p:ph type="body" sz="quarter" idx="4294967295"/>
          </p:nvPr>
        </p:nvSpPr>
        <p:spPr>
          <a:xfrm>
            <a:off x="457200" y="745331"/>
            <a:ext cx="8229600" cy="3429000"/>
          </a:xfrm>
          <a:prstGeom prst="rect">
            <a:avLst/>
          </a:prstGeom>
        </p:spPr>
        <p:txBody>
          <a:bodyPr/>
          <a:lstStyle/>
          <a:p>
            <a:pPr marL="0" indent="0">
              <a:spcBef>
                <a:spcPts val="0"/>
              </a:spcBef>
              <a:spcAft>
                <a:spcPts val="0"/>
              </a:spcAft>
              <a:buNone/>
            </a:pPr>
            <a:r>
              <a:rPr lang="ja-JP" altLang="en-US" sz="1400" dirty="0"/>
              <a:t>そのため、</a:t>
            </a:r>
            <a:r>
              <a:rPr lang="ja-JP" altLang="ja-JP" sz="1400" dirty="0"/>
              <a:t>効果的</a:t>
            </a:r>
            <a:r>
              <a:rPr lang="ja-JP" altLang="en-US" sz="1400" dirty="0"/>
              <a:t>に</a:t>
            </a:r>
            <a:r>
              <a:rPr lang="ja-JP" altLang="ja-JP" sz="1400" dirty="0"/>
              <a:t>関係</a:t>
            </a:r>
            <a:r>
              <a:rPr lang="ja-JP" altLang="en-US" sz="1400" dirty="0"/>
              <a:t>を</a:t>
            </a:r>
            <a:r>
              <a:rPr lang="ja-JP" altLang="ja-JP" sz="1400" dirty="0"/>
              <a:t>抽出</a:t>
            </a:r>
            <a:r>
              <a:rPr lang="ja-JP" altLang="en-US" sz="1400" dirty="0"/>
              <a:t>する</a:t>
            </a:r>
            <a:r>
              <a:rPr lang="ja-JP" altLang="ja-JP" sz="1400" dirty="0"/>
              <a:t>には、機械学習法を適用する必要が</a:t>
            </a:r>
            <a:r>
              <a:rPr lang="ja-JP" altLang="en-US" sz="1400" dirty="0"/>
              <a:t>ある。</a:t>
            </a:r>
            <a:endParaRPr lang="en-US" altLang="ja-JP" sz="1400" dirty="0"/>
          </a:p>
          <a:p>
            <a:pPr marL="0" indent="0">
              <a:spcBef>
                <a:spcPts val="0"/>
              </a:spcBef>
              <a:spcAft>
                <a:spcPts val="0"/>
              </a:spcAft>
              <a:buNone/>
            </a:pPr>
            <a:r>
              <a:rPr lang="ja-JP" altLang="ja-JP" sz="1400" dirty="0"/>
              <a:t>教師</a:t>
            </a:r>
            <a:r>
              <a:rPr kumimoji="1" lang="ja-JP" altLang="en-US" sz="1400" dirty="0"/>
              <a:t>有り</a:t>
            </a:r>
            <a:r>
              <a:rPr lang="ja-JP" altLang="ja-JP" sz="1400" dirty="0"/>
              <a:t>学習</a:t>
            </a:r>
            <a:r>
              <a:rPr lang="ja-JP" altLang="en-US" sz="1400" dirty="0"/>
              <a:t>では</a:t>
            </a:r>
            <a:r>
              <a:rPr lang="ja-JP" altLang="ja-JP" sz="1400" dirty="0"/>
              <a:t>、ターゲット出力でラベル付けされたサンプルのデータセットから抽出モデルをトレーニングする</a:t>
            </a:r>
            <a:r>
              <a:rPr lang="ja-JP" altLang="en-US" sz="1400" dirty="0"/>
              <a:t>。</a:t>
            </a:r>
            <a:endParaRPr lang="en-US" altLang="ja-JP" sz="1400" dirty="0"/>
          </a:p>
          <a:p>
            <a:pPr marL="0" indent="0">
              <a:spcBef>
                <a:spcPts val="0"/>
              </a:spcBef>
              <a:spcAft>
                <a:spcPts val="0"/>
              </a:spcAft>
              <a:buNone/>
            </a:pPr>
            <a:endParaRPr lang="en-US" altLang="ja-JP" sz="1400" dirty="0"/>
          </a:p>
          <a:p>
            <a:pPr marL="0" indent="0">
              <a:spcBef>
                <a:spcPts val="0"/>
              </a:spcBef>
              <a:spcAft>
                <a:spcPts val="0"/>
              </a:spcAft>
              <a:buNone/>
            </a:pPr>
            <a:r>
              <a:rPr lang="ja-JP" altLang="ja-JP" sz="1400" dirty="0"/>
              <a:t>教師付きモデルは</a:t>
            </a:r>
            <a:r>
              <a:rPr lang="ja-JP" altLang="en-US" sz="1400" dirty="0"/>
              <a:t>ポジティブインスタンスとネガティブインスタンス</a:t>
            </a:r>
            <a:r>
              <a:rPr lang="ja-JP" altLang="ja-JP" sz="1400" dirty="0"/>
              <a:t>の両方から各関係を示す言語パターンを学習</a:t>
            </a:r>
            <a:r>
              <a:rPr lang="ja-JP" altLang="en-US" sz="1400" dirty="0"/>
              <a:t>できる。</a:t>
            </a:r>
            <a:endParaRPr lang="en-US" altLang="ja-JP" sz="1400" dirty="0"/>
          </a:p>
          <a:p>
            <a:pPr marL="0" indent="0">
              <a:spcBef>
                <a:spcPts val="0"/>
              </a:spcBef>
              <a:spcAft>
                <a:spcPts val="0"/>
              </a:spcAft>
              <a:buNone/>
            </a:pPr>
            <a:r>
              <a:rPr lang="ja-JP" altLang="en-US" sz="1400" dirty="0"/>
              <a:t>例えばこの文は</a:t>
            </a:r>
            <a:r>
              <a:rPr lang="ja-JP" altLang="ja-JP" sz="1400" dirty="0"/>
              <a:t>「Elon Musk」と「SpaceX」を含むが、</a:t>
            </a:r>
            <a:r>
              <a:rPr lang="ja-JP" altLang="en-US" sz="1400" dirty="0"/>
              <a:t>特に</a:t>
            </a:r>
            <a:r>
              <a:rPr lang="ja-JP" altLang="ja-JP" sz="1400" dirty="0"/>
              <a:t>創設者の関係</a:t>
            </a:r>
            <a:r>
              <a:rPr lang="ja-JP" altLang="en-US" sz="1400" dirty="0"/>
              <a:t>は</a:t>
            </a:r>
            <a:r>
              <a:rPr lang="ja-JP" altLang="ja-JP" sz="1400" dirty="0"/>
              <a:t>表していない</a:t>
            </a:r>
            <a:endParaRPr lang="en-US" altLang="ja-JP" sz="1400" dirty="0"/>
          </a:p>
          <a:p>
            <a:pPr marL="0" indent="0">
              <a:spcBef>
                <a:spcPts val="0"/>
              </a:spcBef>
              <a:spcAft>
                <a:spcPts val="0"/>
              </a:spcAft>
              <a:buNone/>
            </a:pPr>
            <a:r>
              <a:rPr lang="en-US" altLang="ja-JP" sz="1400" dirty="0"/>
              <a:t>"Billionaire entrepreneur Elon Musk announced the latest addition to the SpaceX arsenal: the 'Big F---</a:t>
            </a:r>
            <a:r>
              <a:rPr lang="en-US" altLang="ja-JP" sz="1400" dirty="0" err="1"/>
              <a:t>ing</a:t>
            </a:r>
            <a:r>
              <a:rPr lang="en-US" altLang="ja-JP" sz="1400" dirty="0"/>
              <a:t> Rocket' (BFR)".</a:t>
            </a:r>
          </a:p>
          <a:p>
            <a:pPr marL="0" indent="0">
              <a:spcBef>
                <a:spcPts val="0"/>
              </a:spcBef>
              <a:spcAft>
                <a:spcPts val="0"/>
              </a:spcAft>
              <a:buNone/>
            </a:pPr>
            <a:endParaRPr lang="en-US" altLang="ja-JP" sz="1400" dirty="0"/>
          </a:p>
          <a:p>
            <a:pPr marL="0" indent="0">
              <a:spcBef>
                <a:spcPts val="0"/>
              </a:spcBef>
              <a:spcAft>
                <a:spcPts val="0"/>
              </a:spcAft>
              <a:buNone/>
            </a:pPr>
            <a:br>
              <a:rPr lang="ja-JP" altLang="ja-JP" sz="1400" dirty="0"/>
            </a:br>
            <a:r>
              <a:rPr lang="ja-JP" altLang="en-US" sz="1400" dirty="0"/>
              <a:t>この手法の難点</a:t>
            </a:r>
            <a:r>
              <a:rPr lang="ja-JP" altLang="ja-JP" sz="1400" dirty="0"/>
              <a:t>は、トレーニングデータを生成するコスト</a:t>
            </a:r>
            <a:r>
              <a:rPr lang="ja-JP" altLang="en-US" sz="1400" dirty="0"/>
              <a:t>となる</a:t>
            </a:r>
            <a:r>
              <a:rPr lang="ja-JP" altLang="ja-JP" sz="1400" dirty="0"/>
              <a:t>。</a:t>
            </a:r>
            <a:endParaRPr lang="en-US" altLang="ja-JP" sz="1400" dirty="0"/>
          </a:p>
          <a:p>
            <a:pPr marL="0" indent="0">
              <a:spcBef>
                <a:spcPts val="0"/>
              </a:spcBef>
              <a:spcAft>
                <a:spcPts val="0"/>
              </a:spcAft>
              <a:buNone/>
            </a:pPr>
            <a:r>
              <a:rPr lang="ja-JP" altLang="ja-JP" sz="1400" dirty="0"/>
              <a:t>言語表現は非常に多様であるため、モデルには多くのトレーニングデータが必要</a:t>
            </a:r>
            <a:r>
              <a:rPr lang="ja-JP" altLang="en-US" sz="1400" dirty="0"/>
              <a:t>になるが、</a:t>
            </a:r>
            <a:r>
              <a:rPr lang="ja-JP" altLang="ja-JP" sz="1400" dirty="0"/>
              <a:t>サンプルのラベル付けは、</a:t>
            </a:r>
            <a:r>
              <a:rPr lang="ja-JP" altLang="en-US" sz="1400" dirty="0"/>
              <a:t>結局は</a:t>
            </a:r>
            <a:r>
              <a:rPr lang="ja-JP" altLang="ja-JP" sz="1400" dirty="0"/>
              <a:t>KBを手作業で作成するのと同じ</a:t>
            </a:r>
            <a:r>
              <a:rPr lang="ja-JP" altLang="en-US" sz="1400" dirty="0"/>
              <a:t>ことだ。</a:t>
            </a:r>
            <a:endParaRPr kumimoji="1" lang="ja-JP" altLang="en-US" sz="1400" dirty="0"/>
          </a:p>
        </p:txBody>
      </p:sp>
    </p:spTree>
    <p:extLst>
      <p:ext uri="{BB962C8B-B14F-4D97-AF65-F5344CB8AC3E}">
        <p14:creationId xmlns:p14="http://schemas.microsoft.com/office/powerpoint/2010/main" val="1179757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0E9655-A6E3-473F-8A5D-F8E7DA72FEA0}"/>
              </a:ext>
            </a:extLst>
          </p:cNvPr>
          <p:cNvSpPr>
            <a:spLocks noGrp="1"/>
          </p:cNvSpPr>
          <p:nvPr>
            <p:ph type="title"/>
          </p:nvPr>
        </p:nvSpPr>
        <p:spPr/>
        <p:txBody>
          <a:bodyPr/>
          <a:lstStyle/>
          <a:p>
            <a:r>
              <a:rPr kumimoji="1" lang="ja-JP" altLang="en-US" dirty="0"/>
              <a:t>概要　</a:t>
            </a:r>
            <a:r>
              <a:rPr kumimoji="1" lang="en-US" altLang="ja-JP" dirty="0"/>
              <a:t>~Distant Supervision</a:t>
            </a:r>
            <a:endParaRPr kumimoji="1" lang="ja-JP" altLang="en-US" dirty="0"/>
          </a:p>
        </p:txBody>
      </p:sp>
      <p:sp>
        <p:nvSpPr>
          <p:cNvPr id="3" name="スライド番号プレースホルダー 2">
            <a:extLst>
              <a:ext uri="{FF2B5EF4-FFF2-40B4-BE49-F238E27FC236}">
                <a16:creationId xmlns:a16="http://schemas.microsoft.com/office/drawing/2014/main" id="{98434212-F9D8-4E66-8F53-7AA5E136ACA3}"/>
              </a:ext>
            </a:extLst>
          </p:cNvPr>
          <p:cNvSpPr>
            <a:spLocks noGrp="1"/>
          </p:cNvSpPr>
          <p:nvPr>
            <p:ph type="sldNum" sz="quarter" idx="11"/>
          </p:nvPr>
        </p:nvSpPr>
        <p:spPr/>
        <p:txBody>
          <a:bodyPr/>
          <a:lstStyle/>
          <a:p>
            <a:pPr>
              <a:defRPr/>
            </a:pPr>
            <a:fld id="{7856804B-9C2B-4798-98A9-8B1540B9225E}" type="slidenum">
              <a:rPr lang="en-US" smtClean="0"/>
              <a:pPr>
                <a:defRPr/>
              </a:pPr>
              <a:t>5</a:t>
            </a:fld>
            <a:endParaRPr lang="en-US" dirty="0"/>
          </a:p>
        </p:txBody>
      </p:sp>
      <p:sp>
        <p:nvSpPr>
          <p:cNvPr id="4" name="テキスト プレースホルダー 3">
            <a:extLst>
              <a:ext uri="{FF2B5EF4-FFF2-40B4-BE49-F238E27FC236}">
                <a16:creationId xmlns:a16="http://schemas.microsoft.com/office/drawing/2014/main" id="{9DE672C1-FFCF-4DD2-B715-60A60802E866}"/>
              </a:ext>
            </a:extLst>
          </p:cNvPr>
          <p:cNvSpPr>
            <a:spLocks noGrp="1"/>
          </p:cNvSpPr>
          <p:nvPr>
            <p:ph type="body" sz="quarter" idx="4294967295"/>
          </p:nvPr>
        </p:nvSpPr>
        <p:spPr>
          <a:xfrm>
            <a:off x="457200" y="745331"/>
            <a:ext cx="8229600" cy="3505200"/>
          </a:xfrm>
          <a:prstGeom prst="rect">
            <a:avLst/>
          </a:prstGeom>
        </p:spPr>
        <p:txBody>
          <a:bodyPr/>
          <a:lstStyle/>
          <a:p>
            <a:pPr marL="0" lvl="0" indent="0">
              <a:spcBef>
                <a:spcPts val="0"/>
              </a:spcBef>
              <a:spcAft>
                <a:spcPts val="0"/>
              </a:spcAft>
              <a:buNone/>
            </a:pPr>
            <a:r>
              <a:rPr lang="en-US" altLang="ja-JP" sz="1400" dirty="0"/>
              <a:t>Distant Supervision</a:t>
            </a:r>
            <a:r>
              <a:rPr lang="ja-JP" altLang="ja-JP" sz="1400" dirty="0"/>
              <a:t>の</a:t>
            </a:r>
            <a:r>
              <a:rPr lang="ja-JP" altLang="en-US" sz="1400" dirty="0"/>
              <a:t>目的</a:t>
            </a:r>
            <a:r>
              <a:rPr lang="ja-JP" altLang="ja-JP" sz="1400" dirty="0"/>
              <a:t>は、トレーニングデータにラベル付け</a:t>
            </a:r>
            <a:r>
              <a:rPr lang="ja-JP" altLang="en-US" sz="1400" dirty="0"/>
              <a:t>する</a:t>
            </a:r>
            <a:r>
              <a:rPr lang="ja-JP" altLang="ja-JP" sz="1400" dirty="0"/>
              <a:t>コストを</a:t>
            </a:r>
            <a:r>
              <a:rPr lang="ja-JP" altLang="en-US" sz="1400" dirty="0"/>
              <a:t>取らず</a:t>
            </a:r>
            <a:r>
              <a:rPr lang="ja-JP" altLang="ja-JP" sz="1400" dirty="0"/>
              <a:t>、教師</a:t>
            </a:r>
            <a:r>
              <a:rPr lang="ja-JP" altLang="en-US" sz="1400" dirty="0"/>
              <a:t>有り</a:t>
            </a:r>
            <a:r>
              <a:rPr lang="ja-JP" altLang="ja-JP" sz="1400" dirty="0"/>
              <a:t>学習の利点を獲得すること</a:t>
            </a:r>
            <a:r>
              <a:rPr lang="ja-JP" altLang="en-US" sz="1400" dirty="0"/>
              <a:t>だ</a:t>
            </a:r>
            <a:r>
              <a:rPr lang="ja-JP" altLang="ja-JP" sz="1400" dirty="0"/>
              <a:t>。</a:t>
            </a:r>
            <a:endParaRPr lang="en-US" altLang="ja-JP" sz="1400" dirty="0"/>
          </a:p>
          <a:p>
            <a:pPr marL="0" lvl="0" indent="0">
              <a:spcBef>
                <a:spcPts val="0"/>
              </a:spcBef>
              <a:spcAft>
                <a:spcPts val="0"/>
              </a:spcAft>
              <a:buNone/>
            </a:pPr>
            <a:r>
              <a:rPr lang="ja-JP" altLang="ja-JP" sz="1400" dirty="0"/>
              <a:t>手作業で抽出例をラベル付けする代わりに、既存の</a:t>
            </a:r>
            <a:r>
              <a:rPr lang="en-US" altLang="ja-JP" sz="1400" dirty="0"/>
              <a:t>Relation Triple</a:t>
            </a:r>
            <a:r>
              <a:rPr lang="ja-JP" altLang="ja-JP" sz="1400" dirty="0"/>
              <a:t>を使用して、大規模なコーパス内</a:t>
            </a:r>
            <a:r>
              <a:rPr lang="ja-JP" altLang="en-US" sz="1400" dirty="0"/>
              <a:t>から</a:t>
            </a:r>
            <a:r>
              <a:rPr lang="ja-JP" altLang="ja-JP" sz="1400" dirty="0"/>
              <a:t>抽出</a:t>
            </a:r>
            <a:r>
              <a:rPr lang="ja-JP" altLang="en-US" sz="1400" dirty="0"/>
              <a:t>された</a:t>
            </a:r>
            <a:r>
              <a:rPr lang="ja-JP" altLang="ja-JP" sz="1400" dirty="0"/>
              <a:t>例を自動的に識別</a:t>
            </a:r>
            <a:r>
              <a:rPr lang="ja-JP" altLang="en-US" sz="1400" dirty="0"/>
              <a:t>する</a:t>
            </a:r>
            <a:r>
              <a:rPr lang="ja-JP" altLang="ja-JP" sz="1400" dirty="0"/>
              <a:t>。</a:t>
            </a:r>
            <a:endParaRPr lang="en-US" altLang="ja-JP" sz="1400" dirty="0"/>
          </a:p>
          <a:p>
            <a:pPr marL="0" lvl="0" indent="0">
              <a:spcBef>
                <a:spcPts val="0"/>
              </a:spcBef>
              <a:spcAft>
                <a:spcPts val="0"/>
              </a:spcAft>
              <a:buNone/>
            </a:pPr>
            <a:endParaRPr lang="en-US" altLang="ja-JP" sz="1400" dirty="0"/>
          </a:p>
          <a:p>
            <a:pPr marL="0" lvl="0" indent="0">
              <a:spcBef>
                <a:spcPts val="0"/>
              </a:spcBef>
              <a:spcAft>
                <a:spcPts val="0"/>
              </a:spcAft>
              <a:buNone/>
            </a:pPr>
            <a:r>
              <a:rPr lang="ja-JP" altLang="en-US" sz="1400" dirty="0"/>
              <a:t>例えば</a:t>
            </a:r>
            <a:r>
              <a:rPr lang="ja-JP" altLang="ja-JP" sz="1400" dirty="0"/>
              <a:t>、KBに</a:t>
            </a:r>
            <a:r>
              <a:rPr lang="en-US" altLang="ja-JP" sz="1400" dirty="0"/>
              <a:t>Relation Triple</a:t>
            </a:r>
            <a:r>
              <a:rPr lang="ja-JP" altLang="ja-JP" sz="1400" dirty="0"/>
              <a:t>（</a:t>
            </a:r>
            <a:r>
              <a:rPr lang="en-US" altLang="ja-JP" sz="1400" dirty="0"/>
              <a:t>Founder</a:t>
            </a:r>
            <a:r>
              <a:rPr lang="ja-JP" altLang="ja-JP" sz="1400" dirty="0"/>
              <a:t>、SpaceX、Elon_Musk）が既にある場合、</a:t>
            </a:r>
            <a:endParaRPr lang="en-US" altLang="ja-JP" sz="1400" dirty="0"/>
          </a:p>
          <a:p>
            <a:pPr marL="0" lvl="0" indent="0">
              <a:spcBef>
                <a:spcPts val="0"/>
              </a:spcBef>
              <a:spcAft>
                <a:spcPts val="0"/>
              </a:spcAft>
              <a:buNone/>
            </a:pPr>
            <a:r>
              <a:rPr lang="ja-JP" altLang="ja-JP" sz="1400" dirty="0"/>
              <a:t>「SpaceX」と「Elon Musk」が</a:t>
            </a:r>
            <a:r>
              <a:rPr lang="ja-JP" altLang="en-US" sz="1400" dirty="0"/>
              <a:t>共起する文をコーパスから探して</a:t>
            </a:r>
            <a:r>
              <a:rPr lang="ja-JP" altLang="ja-JP" sz="1400" dirty="0"/>
              <a:t>、</a:t>
            </a:r>
            <a:r>
              <a:rPr lang="ja-JP" altLang="en-US" sz="1400" dirty="0"/>
              <a:t>その</a:t>
            </a:r>
            <a:r>
              <a:rPr lang="ja-JP" altLang="ja-JP" sz="1400" dirty="0"/>
              <a:t>すべて</a:t>
            </a:r>
            <a:r>
              <a:rPr lang="ja-JP" altLang="en-US" sz="1400" dirty="0"/>
              <a:t>が</a:t>
            </a:r>
            <a:r>
              <a:rPr lang="en-US" altLang="ja-JP" sz="1400" dirty="0"/>
              <a:t>Founder Relation</a:t>
            </a:r>
            <a:r>
              <a:rPr lang="ja-JP" altLang="ja-JP" sz="1400" dirty="0"/>
              <a:t>を表し</a:t>
            </a:r>
            <a:r>
              <a:rPr lang="ja-JP" altLang="en-US" sz="1400" dirty="0"/>
              <a:t>ていると仮定する。そしてそれらの文を</a:t>
            </a:r>
            <a:r>
              <a:rPr lang="ja-JP" altLang="ja-JP" sz="1400" dirty="0"/>
              <a:t>トレーニングデータ</a:t>
            </a:r>
            <a:r>
              <a:rPr lang="ja-JP" altLang="en-US" sz="1400" dirty="0"/>
              <a:t>と</a:t>
            </a:r>
            <a:r>
              <a:rPr lang="ja-JP" altLang="ja-JP" sz="1400" dirty="0"/>
              <a:t>して、</a:t>
            </a:r>
            <a:r>
              <a:rPr lang="en-US" altLang="ja-JP" sz="1400" dirty="0"/>
              <a:t> Founder Relation</a:t>
            </a:r>
            <a:r>
              <a:rPr lang="ja-JP" altLang="ja-JP" sz="1400" dirty="0"/>
              <a:t>の新しいインスタンスを識別</a:t>
            </a:r>
            <a:r>
              <a:rPr lang="ja-JP" altLang="en-US" sz="1400" dirty="0"/>
              <a:t>する</a:t>
            </a:r>
            <a:r>
              <a:rPr lang="ja-JP" altLang="ja-JP" sz="1400" dirty="0"/>
              <a:t>。</a:t>
            </a:r>
            <a:r>
              <a:rPr lang="ja-JP" altLang="en-US" sz="1400" dirty="0"/>
              <a:t>この際に</a:t>
            </a:r>
            <a:r>
              <a:rPr lang="ja-JP" altLang="ja-JP" sz="1400" dirty="0"/>
              <a:t>手動でラベル付け</a:t>
            </a:r>
            <a:r>
              <a:rPr lang="ja-JP" altLang="en-US" sz="1400" dirty="0"/>
              <a:t>を</a:t>
            </a:r>
            <a:r>
              <a:rPr lang="ja-JP" altLang="ja-JP" sz="1400" dirty="0"/>
              <a:t>する必要</a:t>
            </a:r>
            <a:r>
              <a:rPr lang="ja-JP" altLang="en-US" sz="1400" dirty="0"/>
              <a:t>はない。</a:t>
            </a:r>
            <a:endParaRPr lang="en-US" altLang="ja-JP" sz="1400" dirty="0"/>
          </a:p>
          <a:p>
            <a:pPr marL="0" lvl="0" indent="0">
              <a:spcBef>
                <a:spcPts val="0"/>
              </a:spcBef>
              <a:spcAft>
                <a:spcPts val="0"/>
              </a:spcAft>
              <a:buNone/>
            </a:pPr>
            <a:endParaRPr lang="en-US" altLang="ja-JP" sz="1400" dirty="0"/>
          </a:p>
          <a:p>
            <a:pPr marL="0" lvl="0" indent="0">
              <a:spcBef>
                <a:spcPts val="0"/>
              </a:spcBef>
              <a:spcAft>
                <a:spcPts val="0"/>
              </a:spcAft>
              <a:buNone/>
            </a:pPr>
            <a:r>
              <a:rPr lang="ja-JP" altLang="ja-JP" sz="1400" dirty="0"/>
              <a:t>これ</a:t>
            </a:r>
            <a:r>
              <a:rPr lang="ja-JP" altLang="en-US" sz="1400" dirty="0"/>
              <a:t>には</a:t>
            </a:r>
            <a:r>
              <a:rPr lang="ja-JP" altLang="ja-JP" sz="1400" dirty="0"/>
              <a:t>2つの</a:t>
            </a:r>
            <a:r>
              <a:rPr lang="ja-JP" altLang="en-US" sz="1400" dirty="0"/>
              <a:t>課題</a:t>
            </a:r>
            <a:r>
              <a:rPr lang="ja-JP" altLang="ja-JP" sz="1400" dirty="0"/>
              <a:t>があ</a:t>
            </a:r>
            <a:r>
              <a:rPr lang="ja-JP" altLang="en-US" sz="1400" dirty="0"/>
              <a:t>る</a:t>
            </a:r>
            <a:r>
              <a:rPr lang="ja-JP" altLang="ja-JP" sz="1400" dirty="0"/>
              <a:t>。</a:t>
            </a:r>
            <a:endParaRPr lang="en-US" altLang="ja-JP" sz="1400" dirty="0"/>
          </a:p>
          <a:p>
            <a:pPr marL="342900" lvl="0" indent="-342900">
              <a:buFont typeface="+mj-lt"/>
              <a:buAutoNum type="arabicPeriod"/>
            </a:pPr>
            <a:r>
              <a:rPr lang="ja-JP" altLang="ja-JP" sz="1400" dirty="0"/>
              <a:t>トレーニングデータに</a:t>
            </a:r>
            <a:r>
              <a:rPr lang="ja-JP" altLang="en-US" sz="1400" dirty="0"/>
              <a:t>多数の</a:t>
            </a:r>
            <a:r>
              <a:rPr lang="ja-JP" altLang="ja-JP" sz="1400" dirty="0"/>
              <a:t>ノイズ</a:t>
            </a:r>
            <a:r>
              <a:rPr lang="ja-JP" altLang="en-US" sz="1400" dirty="0"/>
              <a:t>が存在すること。ただし</a:t>
            </a:r>
            <a:r>
              <a:rPr lang="ja-JP" altLang="ja-JP" sz="1400" dirty="0"/>
              <a:t>、</a:t>
            </a:r>
            <a:r>
              <a:rPr lang="en-US" altLang="ja-JP" sz="1400" dirty="0"/>
              <a:t>Distant Supervision</a:t>
            </a:r>
            <a:r>
              <a:rPr lang="ja-JP" altLang="ja-JP" sz="1400" dirty="0"/>
              <a:t>は大量のトレーニングデータを活用で</a:t>
            </a:r>
            <a:r>
              <a:rPr lang="ja-JP" altLang="en-US" sz="1400" dirty="0"/>
              <a:t>きるので、ノイズがあっても効果的に関係を抽出できる。</a:t>
            </a:r>
            <a:endParaRPr lang="en-US" altLang="ja-JP" sz="1400" dirty="0"/>
          </a:p>
          <a:p>
            <a:pPr marL="342900" lvl="0" indent="-342900">
              <a:buFont typeface="+mj-lt"/>
              <a:buAutoNum type="arabicPeriod"/>
            </a:pPr>
            <a:r>
              <a:rPr lang="ja-JP" altLang="ja-JP" sz="1400" dirty="0"/>
              <a:t>既存のKBが必要なこと。</a:t>
            </a:r>
            <a:r>
              <a:rPr lang="en-US" altLang="ja-JP" sz="1400" dirty="0"/>
              <a:t>Founder Relation</a:t>
            </a:r>
            <a:r>
              <a:rPr lang="ja-JP" altLang="ja-JP" sz="1400" dirty="0"/>
              <a:t>の多くのインスタンスが既にある場合にのみ、</a:t>
            </a:r>
            <a:r>
              <a:rPr lang="en-US" altLang="ja-JP" sz="1400" dirty="0"/>
              <a:t> Founder Relation</a:t>
            </a:r>
            <a:r>
              <a:rPr lang="ja-JP" altLang="ja-JP" sz="1400" dirty="0"/>
              <a:t>の新しいインスタンスを抽出するようにモデルをトレーニングで</a:t>
            </a:r>
            <a:r>
              <a:rPr lang="ja-JP" altLang="en-US" sz="1400" dirty="0"/>
              <a:t>きる</a:t>
            </a:r>
            <a:r>
              <a:rPr lang="ja-JP" altLang="ja-JP" sz="1400" dirty="0"/>
              <a:t>。したがって、</a:t>
            </a:r>
            <a:r>
              <a:rPr kumimoji="1" lang="en-US" altLang="ja-JP" sz="1400" dirty="0"/>
              <a:t> Distant supervision</a:t>
            </a:r>
            <a:r>
              <a:rPr lang="ja-JP" altLang="ja-JP" sz="1400" dirty="0"/>
              <a:t>は既存のKBを拡張する優れた方法</a:t>
            </a:r>
            <a:r>
              <a:rPr lang="ja-JP" altLang="en-US" sz="1400" dirty="0"/>
              <a:t>だが</a:t>
            </a:r>
            <a:r>
              <a:rPr lang="ja-JP" altLang="ja-JP" sz="1400" dirty="0"/>
              <a:t>、新しい関係を最初から含むKBを作成</a:t>
            </a:r>
            <a:r>
              <a:rPr lang="ja-JP" altLang="en-US" sz="1400" dirty="0"/>
              <a:t>できない。</a:t>
            </a:r>
            <a:endParaRPr kumimoji="1" lang="ja-JP" altLang="en-US" sz="1400" dirty="0"/>
          </a:p>
          <a:p>
            <a:endParaRPr kumimoji="1" lang="ja-JP" altLang="en-US" dirty="0"/>
          </a:p>
        </p:txBody>
      </p:sp>
    </p:spTree>
    <p:extLst>
      <p:ext uri="{BB962C8B-B14F-4D97-AF65-F5344CB8AC3E}">
        <p14:creationId xmlns:p14="http://schemas.microsoft.com/office/powerpoint/2010/main" val="754498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F5BFAB-6052-4101-8970-151CE2FAD339}"/>
              </a:ext>
            </a:extLst>
          </p:cNvPr>
          <p:cNvSpPr>
            <a:spLocks noGrp="1"/>
          </p:cNvSpPr>
          <p:nvPr>
            <p:ph type="title"/>
          </p:nvPr>
        </p:nvSpPr>
        <p:spPr/>
        <p:txBody>
          <a:bodyPr/>
          <a:lstStyle/>
          <a:p>
            <a:r>
              <a:rPr kumimoji="1" lang="en-US" altLang="ja-JP" dirty="0"/>
              <a:t>The Corpus(corpse</a:t>
            </a:r>
            <a:r>
              <a:rPr kumimoji="1" lang="ja-JP" altLang="en-US" dirty="0"/>
              <a:t>ではない</a:t>
            </a:r>
            <a:r>
              <a:rPr kumimoji="1" lang="en-US" altLang="ja-JP" dirty="0"/>
              <a:t>)</a:t>
            </a:r>
            <a:endParaRPr kumimoji="1" lang="ja-JP" altLang="en-US" dirty="0"/>
          </a:p>
        </p:txBody>
      </p:sp>
      <p:sp>
        <p:nvSpPr>
          <p:cNvPr id="3" name="スライド番号プレースホルダー 2">
            <a:extLst>
              <a:ext uri="{FF2B5EF4-FFF2-40B4-BE49-F238E27FC236}">
                <a16:creationId xmlns:a16="http://schemas.microsoft.com/office/drawing/2014/main" id="{C7BBCF9A-E98B-47D4-997C-5AFCF3AA6E2D}"/>
              </a:ext>
            </a:extLst>
          </p:cNvPr>
          <p:cNvSpPr>
            <a:spLocks noGrp="1"/>
          </p:cNvSpPr>
          <p:nvPr>
            <p:ph type="sldNum" sz="quarter" idx="11"/>
          </p:nvPr>
        </p:nvSpPr>
        <p:spPr/>
        <p:txBody>
          <a:bodyPr/>
          <a:lstStyle/>
          <a:p>
            <a:pPr>
              <a:defRPr/>
            </a:pPr>
            <a:fld id="{7856804B-9C2B-4798-98A9-8B1540B9225E}" type="slidenum">
              <a:rPr lang="en-US" smtClean="0"/>
              <a:pPr>
                <a:defRPr/>
              </a:pPr>
              <a:t>6</a:t>
            </a:fld>
            <a:endParaRPr lang="en-US" dirty="0"/>
          </a:p>
        </p:txBody>
      </p:sp>
      <p:sp>
        <p:nvSpPr>
          <p:cNvPr id="4" name="テキスト プレースホルダー 3">
            <a:extLst>
              <a:ext uri="{FF2B5EF4-FFF2-40B4-BE49-F238E27FC236}">
                <a16:creationId xmlns:a16="http://schemas.microsoft.com/office/drawing/2014/main" id="{E3A78569-74AB-44FD-B647-F5B15C6ED2B6}"/>
              </a:ext>
            </a:extLst>
          </p:cNvPr>
          <p:cNvSpPr>
            <a:spLocks noGrp="1"/>
          </p:cNvSpPr>
          <p:nvPr>
            <p:ph type="body" sz="quarter" idx="4294967295"/>
          </p:nvPr>
        </p:nvSpPr>
        <p:spPr>
          <a:xfrm>
            <a:off x="457200" y="745331"/>
            <a:ext cx="8229600" cy="3505200"/>
          </a:xfrm>
          <a:prstGeom prst="rect">
            <a:avLst/>
          </a:prstGeom>
        </p:spPr>
        <p:txBody>
          <a:bodyPr/>
          <a:lstStyle/>
          <a:p>
            <a:pPr marL="0" indent="0">
              <a:spcBef>
                <a:spcPts val="0"/>
              </a:spcBef>
              <a:spcAft>
                <a:spcPts val="0"/>
              </a:spcAft>
              <a:buNone/>
            </a:pPr>
            <a:r>
              <a:rPr lang="ja-JP" altLang="en-US" sz="1400" dirty="0"/>
              <a:t>コーパスとは自然言語処理のために自然言語の文章を構造化し大規模に集積したもの。直訳で言語全集</a:t>
            </a:r>
            <a:endParaRPr lang="en-US" altLang="ja-JP" sz="1400" dirty="0"/>
          </a:p>
          <a:p>
            <a:pPr marL="0" indent="0">
              <a:spcBef>
                <a:spcPts val="0"/>
              </a:spcBef>
              <a:spcAft>
                <a:spcPts val="0"/>
              </a:spcAft>
              <a:buNone/>
            </a:pPr>
            <a:endParaRPr lang="en-US" altLang="ja-JP" sz="1400" dirty="0"/>
          </a:p>
          <a:p>
            <a:pPr marL="0" indent="0">
              <a:spcBef>
                <a:spcPts val="0"/>
              </a:spcBef>
              <a:spcAft>
                <a:spcPts val="0"/>
              </a:spcAft>
              <a:buNone/>
            </a:pPr>
            <a:r>
              <a:rPr lang="ja-JP" altLang="en-US" sz="1400" dirty="0"/>
              <a:t>今回の目的は</a:t>
            </a:r>
            <a:r>
              <a:rPr kumimoji="1" lang="en-US" altLang="ja-JP" sz="1400" dirty="0"/>
              <a:t>Distant supervision</a:t>
            </a:r>
            <a:r>
              <a:rPr lang="ja-JP" altLang="ja-JP" sz="1400" dirty="0"/>
              <a:t>で関係抽出を行うことなので、テキスト内のエンティティを識別し、それらをエンティティ</a:t>
            </a:r>
            <a:r>
              <a:rPr lang="ja-JP" altLang="en-US" sz="1400" dirty="0"/>
              <a:t>同士</a:t>
            </a:r>
            <a:r>
              <a:rPr lang="ja-JP" altLang="ja-JP" sz="1400" dirty="0"/>
              <a:t>の関係の</a:t>
            </a:r>
            <a:r>
              <a:rPr lang="en-US" altLang="ja-JP" sz="1400" dirty="0"/>
              <a:t>KB</a:t>
            </a:r>
            <a:r>
              <a:rPr lang="ja-JP" altLang="ja-JP" sz="1400" dirty="0"/>
              <a:t>に接続</a:t>
            </a:r>
            <a:r>
              <a:rPr lang="ja-JP" altLang="en-US" sz="1400" dirty="0"/>
              <a:t>する</a:t>
            </a:r>
            <a:r>
              <a:rPr lang="ja-JP" altLang="ja-JP" sz="1400" dirty="0"/>
              <a:t>必要があ</a:t>
            </a:r>
            <a:r>
              <a:rPr lang="ja-JP" altLang="en-US" sz="1400" dirty="0"/>
              <a:t>る</a:t>
            </a:r>
            <a:r>
              <a:rPr lang="ja-JP" altLang="ja-JP" sz="1400" dirty="0"/>
              <a:t>。</a:t>
            </a:r>
            <a:endParaRPr lang="en-US" altLang="ja-JP" sz="1400" dirty="0"/>
          </a:p>
          <a:p>
            <a:pPr marL="0" indent="0">
              <a:spcBef>
                <a:spcPts val="0"/>
              </a:spcBef>
              <a:spcAft>
                <a:spcPts val="0"/>
              </a:spcAft>
              <a:buNone/>
            </a:pPr>
            <a:r>
              <a:rPr lang="ja-JP" altLang="ja-JP" sz="1400" dirty="0"/>
              <a:t>そのため</a:t>
            </a:r>
            <a:r>
              <a:rPr lang="ja-JP" altLang="en-US" sz="1400" dirty="0"/>
              <a:t>、</a:t>
            </a:r>
            <a:r>
              <a:rPr lang="en-US" altLang="ja-JP" sz="1400" dirty="0"/>
              <a:t>entity mention</a:t>
            </a:r>
            <a:r>
              <a:rPr lang="ja-JP" altLang="ja-JP" sz="1400" dirty="0"/>
              <a:t>に</a:t>
            </a:r>
            <a:r>
              <a:rPr lang="en-US" altLang="ja-JP" sz="1400" dirty="0"/>
              <a:t>entity resolution</a:t>
            </a:r>
            <a:r>
              <a:rPr lang="ja-JP" altLang="ja-JP" sz="1400" dirty="0"/>
              <a:t>を</a:t>
            </a:r>
            <a:r>
              <a:rPr lang="ja-JP" altLang="en-US" sz="1400" dirty="0"/>
              <a:t>行い</a:t>
            </a:r>
            <a:r>
              <a:rPr lang="ja-JP" altLang="ja-JP" sz="1400" dirty="0"/>
              <a:t>、一意にマッピングする</a:t>
            </a:r>
            <a:r>
              <a:rPr lang="ja-JP" altLang="en-US" sz="1400" dirty="0"/>
              <a:t>ための</a:t>
            </a:r>
            <a:r>
              <a:rPr lang="ja-JP" altLang="ja-JP" sz="1400" dirty="0"/>
              <a:t>コーパスが必要。</a:t>
            </a:r>
            <a:r>
              <a:rPr lang="en-US" altLang="ja-JP" sz="1400" dirty="0"/>
              <a:t> </a:t>
            </a:r>
          </a:p>
          <a:p>
            <a:pPr marL="0" indent="0">
              <a:spcBef>
                <a:spcPts val="0"/>
              </a:spcBef>
              <a:spcAft>
                <a:spcPts val="0"/>
              </a:spcAft>
              <a:buNone/>
            </a:pPr>
            <a:endParaRPr lang="en-US" altLang="ja-JP" sz="1400" dirty="0"/>
          </a:p>
          <a:p>
            <a:pPr marL="0" indent="0">
              <a:spcBef>
                <a:spcPts val="0"/>
              </a:spcBef>
              <a:spcAft>
                <a:spcPts val="0"/>
              </a:spcAft>
              <a:buNone/>
            </a:pPr>
            <a:r>
              <a:rPr lang="en-US" altLang="ja-JP" sz="1400" dirty="0"/>
              <a:t>Entity resolution</a:t>
            </a:r>
            <a:r>
              <a:rPr lang="ja-JP" altLang="en-US" sz="1400" dirty="0"/>
              <a:t>とは</a:t>
            </a:r>
            <a:r>
              <a:rPr lang="ja-JP" altLang="ja-JP" sz="1400" dirty="0"/>
              <a:t>データレコード間に表記の違いがあった場合、それが同じものを指しているのかを確認すること。</a:t>
            </a:r>
            <a:endParaRPr lang="en-US" altLang="ja-JP" sz="1400" dirty="0"/>
          </a:p>
          <a:p>
            <a:pPr marL="0" indent="0">
              <a:spcBef>
                <a:spcPts val="0"/>
              </a:spcBef>
              <a:spcAft>
                <a:spcPts val="0"/>
              </a:spcAft>
              <a:buNone/>
            </a:pPr>
            <a:endParaRPr lang="en-US" altLang="ja-JP" sz="1400" dirty="0"/>
          </a:p>
          <a:p>
            <a:pPr marL="0" indent="0">
              <a:spcBef>
                <a:spcPts val="0"/>
              </a:spcBef>
              <a:spcAft>
                <a:spcPts val="0"/>
              </a:spcAft>
              <a:buNone/>
            </a:pPr>
            <a:r>
              <a:rPr lang="en-US" altLang="ja-JP" sz="1400" dirty="0"/>
              <a:t>entity resolution</a:t>
            </a:r>
            <a:r>
              <a:rPr lang="ja-JP" altLang="ja-JP" sz="1400" dirty="0"/>
              <a:t>には2つの目的があ</a:t>
            </a:r>
            <a:r>
              <a:rPr lang="ja-JP" altLang="en-US" sz="1400" dirty="0"/>
              <a:t>る</a:t>
            </a:r>
            <a:r>
              <a:rPr lang="ja-JP" altLang="ja-JP" sz="1400" dirty="0"/>
              <a:t>。</a:t>
            </a:r>
            <a:endParaRPr lang="en-US" altLang="ja-JP" sz="1400" dirty="0"/>
          </a:p>
          <a:p>
            <a:pPr marL="342900" indent="-342900">
              <a:spcBef>
                <a:spcPts val="0"/>
              </a:spcBef>
              <a:spcAft>
                <a:spcPts val="0"/>
              </a:spcAft>
              <a:buFont typeface="+mj-lt"/>
              <a:buAutoNum type="arabicPeriod"/>
            </a:pPr>
            <a:r>
              <a:rPr lang="en-US" altLang="ja-JP" sz="1400" dirty="0"/>
              <a:t>entity mention</a:t>
            </a:r>
            <a:r>
              <a:rPr lang="ja-JP" altLang="ja-JP" sz="1400" dirty="0"/>
              <a:t>が2つの異なるエンティティを参照できる場合</a:t>
            </a:r>
            <a:r>
              <a:rPr lang="ja-JP" altLang="en-US" sz="1400" dirty="0"/>
              <a:t>に</a:t>
            </a:r>
            <a:r>
              <a:rPr lang="ja-JP" altLang="ja-JP" sz="1400" dirty="0"/>
              <a:t>明確化され</a:t>
            </a:r>
            <a:r>
              <a:rPr lang="ja-JP" altLang="en-US" sz="1400" dirty="0"/>
              <a:t>る</a:t>
            </a:r>
            <a:r>
              <a:rPr lang="ja-JP" altLang="ja-JP" sz="1400" dirty="0"/>
              <a:t>。</a:t>
            </a:r>
            <a:r>
              <a:rPr lang="ja-JP" altLang="en-US" sz="1400" dirty="0"/>
              <a:t>例えば</a:t>
            </a:r>
            <a:r>
              <a:rPr lang="ja-JP" altLang="ja-JP" sz="1400" dirty="0"/>
              <a:t>「ニューヨーク」は都市</a:t>
            </a:r>
            <a:r>
              <a:rPr lang="ja-JP" altLang="en-US" sz="1400" dirty="0"/>
              <a:t>と州の両方を指す。</a:t>
            </a:r>
            <a:endParaRPr lang="en-US" altLang="ja-JP" sz="1400" dirty="0"/>
          </a:p>
          <a:p>
            <a:pPr marL="342900" indent="-342900">
              <a:spcBef>
                <a:spcPts val="0"/>
              </a:spcBef>
              <a:spcAft>
                <a:spcPts val="0"/>
              </a:spcAft>
              <a:buFont typeface="+mj-lt"/>
              <a:buAutoNum type="arabicPeriod"/>
            </a:pPr>
            <a:r>
              <a:rPr lang="ja-JP" altLang="ja-JP" sz="1400" dirty="0"/>
              <a:t>2つの異なるエンティティの言及が同じエンティティを参照する場合</a:t>
            </a:r>
            <a:r>
              <a:rPr lang="ja-JP" altLang="en-US" sz="1400" dirty="0"/>
              <a:t>に</a:t>
            </a:r>
            <a:r>
              <a:rPr lang="ja-JP" altLang="ja-JP" sz="1400" dirty="0"/>
              <a:t>適切に識別され</a:t>
            </a:r>
            <a:r>
              <a:rPr lang="ja-JP" altLang="en-US" sz="1400" dirty="0"/>
              <a:t>る</a:t>
            </a:r>
            <a:r>
              <a:rPr lang="ja-JP" altLang="ja-JP" sz="1400" dirty="0"/>
              <a:t>。</a:t>
            </a:r>
            <a:r>
              <a:rPr lang="ja-JP" altLang="en-US" sz="1400" dirty="0"/>
              <a:t>例えば</a:t>
            </a:r>
            <a:r>
              <a:rPr lang="ja-JP" altLang="ja-JP" sz="1400" dirty="0"/>
              <a:t>「New York City」と「The Big Apple」はどちらもニューヨーク市を</a:t>
            </a:r>
            <a:r>
              <a:rPr lang="ja-JP" altLang="en-US" sz="1400" dirty="0"/>
              <a:t>指す</a:t>
            </a:r>
            <a:r>
              <a:rPr lang="ja-JP" altLang="ja-JP" sz="1400" dirty="0"/>
              <a:t>。</a:t>
            </a:r>
            <a:endParaRPr lang="en-US" altLang="ja-JP" sz="1400" dirty="0"/>
          </a:p>
          <a:p>
            <a:pPr marL="0" indent="0">
              <a:spcBef>
                <a:spcPts val="0"/>
              </a:spcBef>
              <a:spcAft>
                <a:spcPts val="0"/>
              </a:spcAft>
              <a:buNone/>
            </a:pPr>
            <a:endParaRPr lang="en-US" altLang="ja-JP" sz="1400" dirty="0"/>
          </a:p>
        </p:txBody>
      </p:sp>
    </p:spTree>
    <p:extLst>
      <p:ext uri="{BB962C8B-B14F-4D97-AF65-F5344CB8AC3E}">
        <p14:creationId xmlns:p14="http://schemas.microsoft.com/office/powerpoint/2010/main" val="2265572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834B6F-06BF-413C-BFB4-470B67303BCC}"/>
              </a:ext>
            </a:extLst>
          </p:cNvPr>
          <p:cNvSpPr>
            <a:spLocks noGrp="1"/>
          </p:cNvSpPr>
          <p:nvPr>
            <p:ph type="title"/>
          </p:nvPr>
        </p:nvSpPr>
        <p:spPr/>
        <p:txBody>
          <a:bodyPr/>
          <a:lstStyle/>
          <a:p>
            <a:r>
              <a:rPr kumimoji="1" lang="en-US" altLang="ja-JP" dirty="0"/>
              <a:t>The Corpus</a:t>
            </a:r>
            <a:endParaRPr kumimoji="1" lang="ja-JP" altLang="en-US" dirty="0"/>
          </a:p>
        </p:txBody>
      </p:sp>
      <p:sp>
        <p:nvSpPr>
          <p:cNvPr id="3" name="スライド番号プレースホルダー 2">
            <a:extLst>
              <a:ext uri="{FF2B5EF4-FFF2-40B4-BE49-F238E27FC236}">
                <a16:creationId xmlns:a16="http://schemas.microsoft.com/office/drawing/2014/main" id="{E353DEBA-0CDA-49DF-A0DB-1732BB4618E5}"/>
              </a:ext>
            </a:extLst>
          </p:cNvPr>
          <p:cNvSpPr>
            <a:spLocks noGrp="1"/>
          </p:cNvSpPr>
          <p:nvPr>
            <p:ph type="sldNum" sz="quarter" idx="11"/>
          </p:nvPr>
        </p:nvSpPr>
        <p:spPr/>
        <p:txBody>
          <a:bodyPr/>
          <a:lstStyle/>
          <a:p>
            <a:pPr>
              <a:defRPr/>
            </a:pPr>
            <a:fld id="{7856804B-9C2B-4798-98A9-8B1540B9225E}" type="slidenum">
              <a:rPr lang="en-US" smtClean="0"/>
              <a:pPr>
                <a:defRPr/>
              </a:pPr>
              <a:t>7</a:t>
            </a:fld>
            <a:endParaRPr lang="en-US" dirty="0"/>
          </a:p>
        </p:txBody>
      </p:sp>
      <p:sp>
        <p:nvSpPr>
          <p:cNvPr id="4" name="テキスト プレースホルダー 3">
            <a:extLst>
              <a:ext uri="{FF2B5EF4-FFF2-40B4-BE49-F238E27FC236}">
                <a16:creationId xmlns:a16="http://schemas.microsoft.com/office/drawing/2014/main" id="{84F2187B-C5A3-47BE-B671-0E670BFD595D}"/>
              </a:ext>
            </a:extLst>
          </p:cNvPr>
          <p:cNvSpPr>
            <a:spLocks noGrp="1"/>
          </p:cNvSpPr>
          <p:nvPr>
            <p:ph type="body" sz="quarter" idx="4294967295"/>
          </p:nvPr>
        </p:nvSpPr>
        <p:spPr>
          <a:xfrm>
            <a:off x="381000" y="827453"/>
            <a:ext cx="8229600" cy="4259130"/>
          </a:xfrm>
          <a:prstGeom prst="rect">
            <a:avLst/>
          </a:prstGeom>
        </p:spPr>
        <p:txBody>
          <a:bodyPr/>
          <a:lstStyle/>
          <a:p>
            <a:pPr marL="0" indent="0">
              <a:spcBef>
                <a:spcPts val="0"/>
              </a:spcBef>
              <a:spcAft>
                <a:spcPts val="0"/>
              </a:spcAft>
              <a:buNone/>
            </a:pPr>
            <a:r>
              <a:rPr lang="ja-JP" altLang="en-US" sz="1400" dirty="0"/>
              <a:t>このプロジェクトで使用するコーパスは</a:t>
            </a:r>
            <a:r>
              <a:rPr lang="en-US" altLang="ja-JP" sz="1400" dirty="0" err="1"/>
              <a:t>Wikilinks</a:t>
            </a:r>
            <a:r>
              <a:rPr lang="ja-JP" altLang="en-US" sz="1400" dirty="0"/>
              <a:t>。</a:t>
            </a:r>
            <a:br>
              <a:rPr lang="ja-JP" altLang="ja-JP" sz="1400" dirty="0"/>
            </a:br>
            <a:r>
              <a:rPr lang="ja-JP" altLang="ja-JP" sz="1400" dirty="0"/>
              <a:t>リレーション抽出を行うために、</a:t>
            </a:r>
            <a:r>
              <a:rPr lang="en-US" altLang="ja-JP" sz="1400" dirty="0"/>
              <a:t>entity mention</a:t>
            </a:r>
            <a:r>
              <a:rPr lang="ja-JP" altLang="ja-JP" sz="1400" dirty="0"/>
              <a:t>のペアが</a:t>
            </a:r>
            <a:r>
              <a:rPr lang="ja-JP" altLang="en-US" sz="1400" dirty="0"/>
              <a:t>必要で、</a:t>
            </a:r>
            <a:r>
              <a:rPr lang="ja-JP" altLang="ja-JP" sz="1400" dirty="0"/>
              <a:t>2つの</a:t>
            </a:r>
            <a:r>
              <a:rPr lang="en-US" altLang="ja-JP" sz="1400" dirty="0"/>
              <a:t>entity mention</a:t>
            </a:r>
            <a:r>
              <a:rPr lang="ja-JP" altLang="ja-JP" sz="1400" dirty="0"/>
              <a:t>の前後に</a:t>
            </a:r>
            <a:r>
              <a:rPr lang="ja-JP" altLang="en-US" sz="1400" dirty="0"/>
              <a:t>文章があることが</a:t>
            </a:r>
            <a:r>
              <a:rPr lang="ja-JP" altLang="ja-JP" sz="1400" dirty="0"/>
              <a:t>重要</a:t>
            </a:r>
            <a:r>
              <a:rPr lang="ja-JP" altLang="en-US" sz="1400" dirty="0"/>
              <a:t>になる</a:t>
            </a:r>
            <a:r>
              <a:rPr lang="ja-JP" altLang="ja-JP" sz="1400" dirty="0"/>
              <a:t>。</a:t>
            </a:r>
            <a:br>
              <a:rPr lang="ja-JP" altLang="ja-JP" sz="1400" dirty="0"/>
            </a:br>
            <a:r>
              <a:rPr lang="ja-JP" altLang="ja-JP" sz="1400" dirty="0"/>
              <a:t>サンプルだけでなく事前に計算されたインデックス</a:t>
            </a:r>
            <a:r>
              <a:rPr lang="ja-JP" altLang="en-US" sz="1400" dirty="0"/>
              <a:t>を</a:t>
            </a:r>
            <a:r>
              <a:rPr lang="ja-JP" altLang="ja-JP" sz="1400" dirty="0"/>
              <a:t>保持するコーパスクラスを</a:t>
            </a:r>
            <a:r>
              <a:rPr lang="ja-JP" altLang="en-US" sz="1400" dirty="0"/>
              <a:t>作成すると</a:t>
            </a:r>
            <a:r>
              <a:rPr lang="ja-JP" altLang="ja-JP" sz="1400" dirty="0"/>
              <a:t>特定のエンティティを含むコーパスのサンプルを頻繁に取得</a:t>
            </a:r>
            <a:r>
              <a:rPr lang="ja-JP" altLang="en-US" sz="1400" dirty="0"/>
              <a:t>することができるようになる。</a:t>
            </a:r>
            <a:endParaRPr lang="en-US" altLang="ja-JP" sz="1400" dirty="0"/>
          </a:p>
          <a:p>
            <a:pPr>
              <a:spcBef>
                <a:spcPts val="0"/>
              </a:spcBef>
              <a:spcAft>
                <a:spcPts val="0"/>
              </a:spcAft>
            </a:pPr>
            <a:endParaRPr lang="en-US" altLang="ja-JP" sz="1400" dirty="0"/>
          </a:p>
          <a:p>
            <a:pPr>
              <a:spcBef>
                <a:spcPts val="0"/>
              </a:spcBef>
              <a:spcAft>
                <a:spcPts val="0"/>
              </a:spcAft>
            </a:pPr>
            <a:endParaRPr lang="en-US" altLang="ja-JP" sz="1400" dirty="0"/>
          </a:p>
          <a:p>
            <a:pPr>
              <a:spcBef>
                <a:spcPts val="0"/>
              </a:spcBef>
              <a:spcAft>
                <a:spcPts val="0"/>
              </a:spcAft>
            </a:pPr>
            <a:endParaRPr lang="en-US" altLang="ja-JP" sz="1400" dirty="0"/>
          </a:p>
          <a:p>
            <a:pPr>
              <a:spcBef>
                <a:spcPts val="0"/>
              </a:spcBef>
              <a:spcAft>
                <a:spcPts val="0"/>
              </a:spcAft>
            </a:pPr>
            <a:endParaRPr lang="en-US" altLang="ja-JP" sz="1400" dirty="0"/>
          </a:p>
          <a:p>
            <a:pPr>
              <a:spcBef>
                <a:spcPts val="0"/>
              </a:spcBef>
              <a:spcAft>
                <a:spcPts val="0"/>
              </a:spcAft>
            </a:pPr>
            <a:endParaRPr lang="en-US" altLang="ja-JP" sz="1400" dirty="0"/>
          </a:p>
          <a:p>
            <a:pPr>
              <a:spcBef>
                <a:spcPts val="0"/>
              </a:spcBef>
              <a:spcAft>
                <a:spcPts val="0"/>
              </a:spcAft>
            </a:pPr>
            <a:endParaRPr lang="en-US" altLang="ja-JP" sz="1400" dirty="0"/>
          </a:p>
          <a:p>
            <a:pPr>
              <a:spcBef>
                <a:spcPts val="0"/>
              </a:spcBef>
              <a:spcAft>
                <a:spcPts val="0"/>
              </a:spcAft>
            </a:pPr>
            <a:endParaRPr lang="en-US" altLang="ja-JP" sz="1400" dirty="0"/>
          </a:p>
          <a:p>
            <a:pPr marL="0" indent="0">
              <a:spcBef>
                <a:spcPts val="0"/>
              </a:spcBef>
              <a:spcAft>
                <a:spcPts val="0"/>
              </a:spcAft>
              <a:buNone/>
            </a:pPr>
            <a:r>
              <a:rPr lang="ja-JP" altLang="ja-JP" sz="1400" dirty="0"/>
              <a:t>entity_1とentity_2には、言及した2つのエンティティの一意の識別子</a:t>
            </a:r>
            <a:r>
              <a:rPr lang="ja-JP" altLang="en-US" sz="1400" dirty="0"/>
              <a:t>が入る</a:t>
            </a:r>
            <a:endParaRPr lang="en-US" altLang="ja-JP" sz="1400" dirty="0"/>
          </a:p>
          <a:p>
            <a:pPr marL="0" indent="0">
              <a:spcBef>
                <a:spcPts val="0"/>
              </a:spcBef>
              <a:spcAft>
                <a:spcPts val="0"/>
              </a:spcAft>
              <a:buNone/>
            </a:pPr>
            <a:r>
              <a:rPr lang="en-US" altLang="ja-JP" sz="1400" dirty="0"/>
              <a:t>left</a:t>
            </a:r>
            <a:r>
              <a:rPr lang="ja-JP" altLang="ja-JP" sz="1400" dirty="0"/>
              <a:t>には前のテキスト、</a:t>
            </a:r>
            <a:r>
              <a:rPr lang="en-US" altLang="ja-JP" sz="1400" dirty="0"/>
              <a:t>mention</a:t>
            </a:r>
            <a:r>
              <a:rPr lang="ja-JP" altLang="ja-JP" sz="1400" dirty="0"/>
              <a:t>_1はentity_1 、</a:t>
            </a:r>
            <a:r>
              <a:rPr lang="en-US" altLang="ja-JP" sz="1400" dirty="0"/>
              <a:t>middle</a:t>
            </a:r>
            <a:r>
              <a:rPr lang="ja-JP" altLang="en-US" sz="1400" dirty="0"/>
              <a:t>には</a:t>
            </a:r>
            <a:r>
              <a:rPr lang="en-US" altLang="ja-JP" sz="1400" dirty="0"/>
              <a:t>2</a:t>
            </a:r>
            <a:r>
              <a:rPr lang="ja-JP" altLang="en-US" sz="1400" dirty="0"/>
              <a:t>つの間エンティティの間</a:t>
            </a:r>
            <a:r>
              <a:rPr lang="ja-JP" altLang="ja-JP" sz="1400" dirty="0"/>
              <a:t>、</a:t>
            </a:r>
            <a:r>
              <a:rPr lang="en-US" altLang="ja-JP" sz="1400" dirty="0"/>
              <a:t>mention</a:t>
            </a:r>
            <a:r>
              <a:rPr lang="ja-JP" altLang="ja-JP" sz="1400" dirty="0"/>
              <a:t>_2はentity_2 </a:t>
            </a:r>
            <a:r>
              <a:rPr lang="ja-JP" altLang="en-US" sz="1400" dirty="0"/>
              <a:t>、</a:t>
            </a:r>
            <a:r>
              <a:rPr lang="en-US" altLang="ja-JP" sz="1400" dirty="0"/>
              <a:t>right</a:t>
            </a:r>
            <a:r>
              <a:rPr lang="ja-JP" altLang="en-US" sz="1400" dirty="0"/>
              <a:t>には</a:t>
            </a:r>
            <a:r>
              <a:rPr lang="en-US" altLang="ja-JP" sz="1400" dirty="0"/>
              <a:t>mention</a:t>
            </a:r>
            <a:r>
              <a:rPr lang="ja-JP" altLang="ja-JP" sz="1400" dirty="0"/>
              <a:t>_2の後のテキスト</a:t>
            </a:r>
            <a:r>
              <a:rPr lang="ja-JP" altLang="en-US" sz="1400" dirty="0"/>
              <a:t>が含まれる。</a:t>
            </a:r>
            <a:endParaRPr lang="en-US" altLang="ja-JP" sz="1400" dirty="0"/>
          </a:p>
        </p:txBody>
      </p:sp>
      <p:pic>
        <p:nvPicPr>
          <p:cNvPr id="7" name="図 6">
            <a:extLst>
              <a:ext uri="{FF2B5EF4-FFF2-40B4-BE49-F238E27FC236}">
                <a16:creationId xmlns:a16="http://schemas.microsoft.com/office/drawing/2014/main" id="{7388C518-59F1-4DDD-BBA7-096D2A120D78}"/>
              </a:ext>
            </a:extLst>
          </p:cNvPr>
          <p:cNvPicPr>
            <a:picLocks noChangeAspect="1"/>
          </p:cNvPicPr>
          <p:nvPr/>
        </p:nvPicPr>
        <p:blipFill>
          <a:blip r:embed="rId2"/>
          <a:stretch>
            <a:fillRect/>
          </a:stretch>
        </p:blipFill>
        <p:spPr>
          <a:xfrm>
            <a:off x="304800" y="2074510"/>
            <a:ext cx="8077200" cy="999242"/>
          </a:xfrm>
          <a:prstGeom prst="rect">
            <a:avLst/>
          </a:prstGeom>
        </p:spPr>
      </p:pic>
    </p:spTree>
    <p:extLst>
      <p:ext uri="{BB962C8B-B14F-4D97-AF65-F5344CB8AC3E}">
        <p14:creationId xmlns:p14="http://schemas.microsoft.com/office/powerpoint/2010/main" val="3301266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B62045-9826-4008-8116-7EB0EC40D91C}"/>
              </a:ext>
            </a:extLst>
          </p:cNvPr>
          <p:cNvSpPr>
            <a:spLocks noGrp="1"/>
          </p:cNvSpPr>
          <p:nvPr>
            <p:ph type="title"/>
          </p:nvPr>
        </p:nvSpPr>
        <p:spPr/>
        <p:txBody>
          <a:bodyPr/>
          <a:lstStyle/>
          <a:p>
            <a:r>
              <a:rPr kumimoji="1" lang="en-US" altLang="ja-JP" dirty="0"/>
              <a:t>The Corpus</a:t>
            </a:r>
            <a:endParaRPr kumimoji="1" lang="ja-JP" altLang="en-US" dirty="0"/>
          </a:p>
        </p:txBody>
      </p:sp>
      <p:sp>
        <p:nvSpPr>
          <p:cNvPr id="3" name="スライド番号プレースホルダー 2">
            <a:extLst>
              <a:ext uri="{FF2B5EF4-FFF2-40B4-BE49-F238E27FC236}">
                <a16:creationId xmlns:a16="http://schemas.microsoft.com/office/drawing/2014/main" id="{E0A47A10-44C1-4783-8346-A971705E49AA}"/>
              </a:ext>
            </a:extLst>
          </p:cNvPr>
          <p:cNvSpPr>
            <a:spLocks noGrp="1"/>
          </p:cNvSpPr>
          <p:nvPr>
            <p:ph type="sldNum" sz="quarter" idx="11"/>
          </p:nvPr>
        </p:nvSpPr>
        <p:spPr/>
        <p:txBody>
          <a:bodyPr/>
          <a:lstStyle/>
          <a:p>
            <a:pPr>
              <a:defRPr/>
            </a:pPr>
            <a:fld id="{7856804B-9C2B-4798-98A9-8B1540B9225E}" type="slidenum">
              <a:rPr lang="en-US" smtClean="0"/>
              <a:pPr>
                <a:defRPr/>
              </a:pPr>
              <a:t>8</a:t>
            </a:fld>
            <a:endParaRPr lang="en-US" dirty="0"/>
          </a:p>
        </p:txBody>
      </p:sp>
      <p:sp>
        <p:nvSpPr>
          <p:cNvPr id="4" name="テキスト プレースホルダー 3">
            <a:extLst>
              <a:ext uri="{FF2B5EF4-FFF2-40B4-BE49-F238E27FC236}">
                <a16:creationId xmlns:a16="http://schemas.microsoft.com/office/drawing/2014/main" id="{1CBFC1AA-2A00-46A2-9B34-648900F36ACA}"/>
              </a:ext>
            </a:extLst>
          </p:cNvPr>
          <p:cNvSpPr>
            <a:spLocks noGrp="1"/>
          </p:cNvSpPr>
          <p:nvPr>
            <p:ph type="body" sz="quarter" idx="4294967295"/>
          </p:nvPr>
        </p:nvSpPr>
        <p:spPr>
          <a:xfrm>
            <a:off x="457200" y="745331"/>
            <a:ext cx="8229600" cy="3505200"/>
          </a:xfrm>
          <a:prstGeom prst="rect">
            <a:avLst/>
          </a:prstGeom>
        </p:spPr>
        <p:txBody>
          <a:bodyPr/>
          <a:lstStyle/>
          <a:p>
            <a:pPr marL="0" indent="0">
              <a:buNone/>
            </a:pPr>
            <a:r>
              <a:rPr kumimoji="1" lang="ja-JP" altLang="en-US" sz="1400" dirty="0"/>
              <a:t>テスラとイーロン・マスクの関係を見てみる</a:t>
            </a:r>
            <a:endParaRPr kumimoji="1" lang="en-US" altLang="ja-JP" sz="1400" dirty="0"/>
          </a:p>
          <a:p>
            <a:pPr marL="0" indent="0">
              <a:buNone/>
            </a:pPr>
            <a:endParaRPr kumimoji="1" lang="en-US" altLang="ja-JP" sz="1400" dirty="0"/>
          </a:p>
          <a:p>
            <a:pPr marL="0" indent="0">
              <a:buNone/>
            </a:pPr>
            <a:endParaRPr kumimoji="1" lang="en-US" altLang="ja-JP" sz="1400" dirty="0"/>
          </a:p>
          <a:p>
            <a:pPr marL="0" indent="0">
              <a:buNone/>
            </a:pPr>
            <a:endParaRPr kumimoji="1" lang="en-US" altLang="ja-JP" sz="1400" dirty="0"/>
          </a:p>
          <a:p>
            <a:pPr marL="0" indent="0">
              <a:buNone/>
            </a:pPr>
            <a:endParaRPr kumimoji="1" lang="en-US" altLang="ja-JP" sz="1400" dirty="0"/>
          </a:p>
          <a:p>
            <a:pPr marL="0" indent="0">
              <a:buNone/>
            </a:pPr>
            <a:endParaRPr kumimoji="1" lang="en-US" altLang="ja-JP" sz="1400" dirty="0"/>
          </a:p>
          <a:p>
            <a:pPr marL="0" indent="0">
              <a:buNone/>
            </a:pPr>
            <a:endParaRPr kumimoji="1" lang="en-US" altLang="ja-JP" sz="1400" dirty="0"/>
          </a:p>
          <a:p>
            <a:pPr marL="0" indent="0">
              <a:buNone/>
            </a:pPr>
            <a:endParaRPr kumimoji="1" lang="en-US" altLang="ja-JP" sz="1400" dirty="0"/>
          </a:p>
          <a:p>
            <a:pPr marL="0" indent="0">
              <a:buNone/>
            </a:pPr>
            <a:r>
              <a:rPr kumimoji="1" lang="ja-JP" altLang="en-US" sz="1400" dirty="0"/>
              <a:t>逆順も</a:t>
            </a:r>
            <a:endParaRPr kumimoji="1" lang="en-US" altLang="ja-JP" sz="1400" dirty="0"/>
          </a:p>
          <a:p>
            <a:pPr marL="0" indent="0">
              <a:buNone/>
            </a:pPr>
            <a:endParaRPr kumimoji="1" lang="en-US" altLang="ja-JP" sz="1400" dirty="0"/>
          </a:p>
          <a:p>
            <a:pPr marL="0" indent="0">
              <a:buNone/>
            </a:pPr>
            <a:endParaRPr kumimoji="1" lang="en-US" altLang="ja-JP" sz="1400" dirty="0"/>
          </a:p>
        </p:txBody>
      </p:sp>
      <p:pic>
        <p:nvPicPr>
          <p:cNvPr id="5" name="図 4">
            <a:extLst>
              <a:ext uri="{FF2B5EF4-FFF2-40B4-BE49-F238E27FC236}">
                <a16:creationId xmlns:a16="http://schemas.microsoft.com/office/drawing/2014/main" id="{10671041-C44A-49EB-B2C9-41E13401AFC6}"/>
              </a:ext>
            </a:extLst>
          </p:cNvPr>
          <p:cNvPicPr>
            <a:picLocks noChangeAspect="1"/>
          </p:cNvPicPr>
          <p:nvPr/>
        </p:nvPicPr>
        <p:blipFill>
          <a:blip r:embed="rId2"/>
          <a:stretch>
            <a:fillRect/>
          </a:stretch>
        </p:blipFill>
        <p:spPr>
          <a:xfrm>
            <a:off x="473574" y="1152343"/>
            <a:ext cx="7772400" cy="1577257"/>
          </a:xfrm>
          <a:prstGeom prst="rect">
            <a:avLst/>
          </a:prstGeom>
        </p:spPr>
      </p:pic>
      <p:pic>
        <p:nvPicPr>
          <p:cNvPr id="6" name="図 5">
            <a:extLst>
              <a:ext uri="{FF2B5EF4-FFF2-40B4-BE49-F238E27FC236}">
                <a16:creationId xmlns:a16="http://schemas.microsoft.com/office/drawing/2014/main" id="{62E8014E-194A-4684-A70C-E005A5EFFC81}"/>
              </a:ext>
            </a:extLst>
          </p:cNvPr>
          <p:cNvPicPr>
            <a:picLocks noChangeAspect="1"/>
          </p:cNvPicPr>
          <p:nvPr/>
        </p:nvPicPr>
        <p:blipFill>
          <a:blip r:embed="rId3"/>
          <a:stretch>
            <a:fillRect/>
          </a:stretch>
        </p:blipFill>
        <p:spPr>
          <a:xfrm>
            <a:off x="457200" y="3121445"/>
            <a:ext cx="7788774" cy="1586286"/>
          </a:xfrm>
          <a:prstGeom prst="rect">
            <a:avLst/>
          </a:prstGeom>
        </p:spPr>
      </p:pic>
    </p:spTree>
    <p:extLst>
      <p:ext uri="{BB962C8B-B14F-4D97-AF65-F5344CB8AC3E}">
        <p14:creationId xmlns:p14="http://schemas.microsoft.com/office/powerpoint/2010/main" val="3712137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ECB8C7-58EE-48FA-AA76-44BE66C1EC1A}"/>
              </a:ext>
            </a:extLst>
          </p:cNvPr>
          <p:cNvSpPr>
            <a:spLocks noGrp="1"/>
          </p:cNvSpPr>
          <p:nvPr>
            <p:ph type="title"/>
          </p:nvPr>
        </p:nvSpPr>
        <p:spPr/>
        <p:txBody>
          <a:bodyPr/>
          <a:lstStyle/>
          <a:p>
            <a:r>
              <a:rPr kumimoji="1" lang="en-US" altLang="ja-JP" dirty="0"/>
              <a:t>The Corpus</a:t>
            </a:r>
            <a:endParaRPr kumimoji="1" lang="ja-JP" altLang="en-US" dirty="0"/>
          </a:p>
        </p:txBody>
      </p:sp>
      <p:sp>
        <p:nvSpPr>
          <p:cNvPr id="3" name="スライド番号プレースホルダー 2">
            <a:extLst>
              <a:ext uri="{FF2B5EF4-FFF2-40B4-BE49-F238E27FC236}">
                <a16:creationId xmlns:a16="http://schemas.microsoft.com/office/drawing/2014/main" id="{8D244C92-7385-4B52-AE28-F1E9E03ED835}"/>
              </a:ext>
            </a:extLst>
          </p:cNvPr>
          <p:cNvSpPr>
            <a:spLocks noGrp="1"/>
          </p:cNvSpPr>
          <p:nvPr>
            <p:ph type="sldNum" sz="quarter" idx="11"/>
          </p:nvPr>
        </p:nvSpPr>
        <p:spPr/>
        <p:txBody>
          <a:bodyPr/>
          <a:lstStyle/>
          <a:p>
            <a:pPr>
              <a:defRPr/>
            </a:pPr>
            <a:fld id="{7856804B-9C2B-4798-98A9-8B1540B9225E}" type="slidenum">
              <a:rPr lang="en-US" smtClean="0"/>
              <a:pPr>
                <a:defRPr/>
              </a:pPr>
              <a:t>9</a:t>
            </a:fld>
            <a:endParaRPr lang="en-US" dirty="0"/>
          </a:p>
        </p:txBody>
      </p:sp>
      <p:sp>
        <p:nvSpPr>
          <p:cNvPr id="4" name="テキスト プレースホルダー 3">
            <a:extLst>
              <a:ext uri="{FF2B5EF4-FFF2-40B4-BE49-F238E27FC236}">
                <a16:creationId xmlns:a16="http://schemas.microsoft.com/office/drawing/2014/main" id="{C57BF7BA-74FC-4AE4-A996-088F8BCF586E}"/>
              </a:ext>
            </a:extLst>
          </p:cNvPr>
          <p:cNvSpPr>
            <a:spLocks noGrp="1"/>
          </p:cNvSpPr>
          <p:nvPr>
            <p:ph type="body" sz="quarter" idx="12"/>
          </p:nvPr>
        </p:nvSpPr>
        <p:spPr/>
        <p:txBody>
          <a:bodyPr/>
          <a:lstStyle/>
          <a:p>
            <a:r>
              <a:rPr lang="ja-JP" altLang="ja-JP" dirty="0"/>
              <a:t>特定のペアのエンティティを含む例を探しているときは、両方の「方向」を確認すること</a:t>
            </a:r>
            <a:r>
              <a:rPr lang="ja-JP" altLang="en-US" dirty="0"/>
              <a:t>。</a:t>
            </a:r>
            <a:br>
              <a:rPr lang="ja-JP" altLang="ja-JP" dirty="0"/>
            </a:br>
            <a:r>
              <a:rPr lang="ja-JP" altLang="ja-JP" dirty="0"/>
              <a:t>このコーパスには欠陥がないわ</a:t>
            </a:r>
            <a:r>
              <a:rPr lang="ja-JP" altLang="en-US" dirty="0"/>
              <a:t>けではなく、</a:t>
            </a:r>
            <a:r>
              <a:rPr lang="ja-JP" altLang="ja-JP" dirty="0"/>
              <a:t>重複している多くの例が含まれている</a:t>
            </a:r>
            <a:r>
              <a:rPr lang="ja-JP" altLang="en-US" dirty="0"/>
              <a:t>。</a:t>
            </a:r>
            <a:endParaRPr lang="en-US" altLang="ja-JP" dirty="0"/>
          </a:p>
          <a:p>
            <a:br>
              <a:rPr lang="ja-JP" altLang="ja-JP" dirty="0"/>
            </a:br>
            <a:r>
              <a:rPr lang="ja-JP" altLang="ja-JP" dirty="0"/>
              <a:t>このコーパスに含まれていないことの1つは</a:t>
            </a:r>
            <a:r>
              <a:rPr lang="ja-JP" altLang="en-US" dirty="0"/>
              <a:t>、</a:t>
            </a:r>
            <a:r>
              <a:rPr lang="ja-JP" altLang="ja-JP" dirty="0"/>
              <a:t>関係に関する注釈</a:t>
            </a:r>
            <a:r>
              <a:rPr lang="ja-JP" altLang="en-US" dirty="0"/>
              <a:t>である。</a:t>
            </a:r>
            <a:endParaRPr lang="en-US" altLang="ja-JP" dirty="0"/>
          </a:p>
          <a:p>
            <a:r>
              <a:rPr lang="ja-JP" altLang="en-US" dirty="0"/>
              <a:t>教師有り学習</a:t>
            </a:r>
            <a:r>
              <a:rPr lang="ja-JP" altLang="ja-JP" dirty="0"/>
              <a:t>では、エンティティの各ペアに2つのエンティティ間で保持される関係の注釈を付ける必要があるため、</a:t>
            </a:r>
            <a:r>
              <a:rPr lang="ja-JP" altLang="en-US" dirty="0"/>
              <a:t>このコーパスは</a:t>
            </a:r>
            <a:r>
              <a:rPr lang="ja-JP" altLang="ja-JP" dirty="0"/>
              <a:t>関係の抽出には使用でき</a:t>
            </a:r>
            <a:r>
              <a:rPr lang="ja-JP" altLang="en-US" dirty="0"/>
              <a:t>ない</a:t>
            </a:r>
            <a:r>
              <a:rPr lang="ja-JP" altLang="ja-JP" dirty="0"/>
              <a:t>。</a:t>
            </a:r>
            <a:endParaRPr lang="en-US" altLang="ja-JP" dirty="0"/>
          </a:p>
          <a:p>
            <a:r>
              <a:rPr lang="ja-JP" altLang="en-US" dirty="0"/>
              <a:t>そのため、</a:t>
            </a:r>
            <a:r>
              <a:rPr lang="ja-JP" altLang="ja-JP" dirty="0"/>
              <a:t>コーパスを関係に関する外部の知識源に接続する必要があ</a:t>
            </a:r>
            <a:r>
              <a:rPr lang="ja-JP" altLang="en-US" dirty="0"/>
              <a:t>る。</a:t>
            </a:r>
            <a:endParaRPr lang="en-US" altLang="ja-JP" dirty="0"/>
          </a:p>
          <a:p>
            <a:endParaRPr lang="en-US" altLang="ja-JP" dirty="0"/>
          </a:p>
          <a:p>
            <a:r>
              <a:rPr lang="ja-JP" altLang="en-US" dirty="0"/>
              <a:t>そこで必要になるのがナレッジベース</a:t>
            </a:r>
            <a:r>
              <a:rPr lang="en-US" altLang="ja-JP" dirty="0"/>
              <a:t>(KB)</a:t>
            </a:r>
            <a:r>
              <a:rPr lang="ja-JP" altLang="en-US" dirty="0"/>
              <a:t>である。</a:t>
            </a:r>
            <a:endParaRPr kumimoji="1" lang="ja-JP" altLang="en-US" dirty="0"/>
          </a:p>
        </p:txBody>
      </p:sp>
    </p:spTree>
    <p:extLst>
      <p:ext uri="{BB962C8B-B14F-4D97-AF65-F5344CB8AC3E}">
        <p14:creationId xmlns:p14="http://schemas.microsoft.com/office/powerpoint/2010/main" val="2349825966"/>
      </p:ext>
    </p:extLst>
  </p:cSld>
  <p:clrMapOvr>
    <a:masterClrMapping/>
  </p:clrMapOvr>
</p:sld>
</file>

<file path=ppt/theme/theme1.xml><?xml version="1.0" encoding="utf-8"?>
<a:theme xmlns:a="http://schemas.openxmlformats.org/drawingml/2006/main" name="Custom Design">
  <a:themeElements>
    <a:clrScheme name="ユーザー定義 1">
      <a:dk1>
        <a:srgbClr val="004266"/>
      </a:dk1>
      <a:lt1>
        <a:srgbClr val="FFFFFF"/>
      </a:lt1>
      <a:dk2>
        <a:srgbClr val="000000"/>
      </a:dk2>
      <a:lt2>
        <a:srgbClr val="808080"/>
      </a:lt2>
      <a:accent1>
        <a:srgbClr val="00B2F2"/>
      </a:accent1>
      <a:accent2>
        <a:srgbClr val="6BC72B"/>
      </a:accent2>
      <a:accent3>
        <a:srgbClr val="FFFFFF"/>
      </a:accent3>
      <a:accent4>
        <a:srgbClr val="003756"/>
      </a:accent4>
      <a:accent5>
        <a:srgbClr val="AAD5F7"/>
      </a:accent5>
      <a:accent6>
        <a:srgbClr val="60B426"/>
      </a:accent6>
      <a:hlink>
        <a:srgbClr val="00B040"/>
      </a:hlink>
      <a:folHlink>
        <a:srgbClr val="004069"/>
      </a:folHlink>
    </a:clrScheme>
    <a:fontScheme name="Custom 2">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ctr" anchorCtr="0" compatLnSpc="1">
        <a:prstTxWarp prst="textNoShape">
          <a:avLst/>
        </a:prstTxWarp>
      </a:bodyPr>
      <a:lstStyle>
        <a:defPPr algn="ctr">
          <a:defRPr sz="1200" dirty="0" smtClean="0">
            <a:latin typeface="Meiryo UI" panose="020B0604030504040204" pitchFamily="50" charset="-128"/>
            <a:ea typeface="Meiryo UI" panose="020B0604030504040204" pitchFamily="50" charset="-128"/>
            <a:cs typeface="Meiryo UI" panose="020B0604030504040204"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ja-JP" sz="1800" b="0" i="0" u="none" strike="noStrike" cap="none" normalizeH="0" baseline="0" smtClean="0">
            <a:ln>
              <a:noFill/>
            </a:ln>
            <a:solidFill>
              <a:schemeClr val="tx1"/>
            </a:solidFill>
            <a:effectLst/>
            <a:latin typeface="Arial" panose="020B0604020202020204" pitchFamily="34" charset="0"/>
            <a:ea typeface="ヒラギノ角ゴ Pro W3"/>
            <a:cs typeface="ヒラギノ角ゴ Pro W3"/>
          </a:defRPr>
        </a:defPPr>
      </a:lstStyle>
    </a:lnDef>
    <a:txDef>
      <a:spPr>
        <a:noFill/>
      </a:spPr>
      <a:bodyPr wrap="none" rtlCol="0">
        <a:spAutoFit/>
      </a:bodyPr>
      <a:lstStyle>
        <a:defPPr>
          <a:defRPr kumimoji="1" sz="1400" dirty="0" smtClean="0">
            <a:solidFill>
              <a:schemeClr val="tx2"/>
            </a:solidFill>
            <a:latin typeface="+mn-ea"/>
            <a:ea typeface="+mn-ea"/>
          </a:defRPr>
        </a:defPPr>
      </a:lstStyle>
    </a:tx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4266"/>
        </a:dk1>
        <a:lt1>
          <a:srgbClr val="FFFFFF"/>
        </a:lt1>
        <a:dk2>
          <a:srgbClr val="000000"/>
        </a:dk2>
        <a:lt2>
          <a:srgbClr val="808080"/>
        </a:lt2>
        <a:accent1>
          <a:srgbClr val="00B2F2"/>
        </a:accent1>
        <a:accent2>
          <a:srgbClr val="6BC72B"/>
        </a:accent2>
        <a:accent3>
          <a:srgbClr val="FFFFFF"/>
        </a:accent3>
        <a:accent4>
          <a:srgbClr val="003756"/>
        </a:accent4>
        <a:accent5>
          <a:srgbClr val="AAD5F7"/>
        </a:accent5>
        <a:accent6>
          <a:srgbClr val="60B426"/>
        </a:accent6>
        <a:hlink>
          <a:srgbClr val="00B040"/>
        </a:hlink>
        <a:folHlink>
          <a:srgbClr val="00406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Light Background">
  <a:themeElements>
    <a:clrScheme name="IBM Services Palette Final">
      <a:dk1>
        <a:srgbClr val="000000"/>
      </a:dk1>
      <a:lt1>
        <a:srgbClr val="141140"/>
      </a:lt1>
      <a:dk2>
        <a:srgbClr val="F3F3F3"/>
      </a:dk2>
      <a:lt2>
        <a:srgbClr val="FFFFFF"/>
      </a:lt2>
      <a:accent1>
        <a:srgbClr val="6BA5FF"/>
      </a:accent1>
      <a:accent2>
        <a:srgbClr val="0F6DFF"/>
      </a:accent2>
      <a:accent3>
        <a:srgbClr val="0530AD"/>
      </a:accent3>
      <a:accent4>
        <a:srgbClr val="0DB5B3"/>
      </a:accent4>
      <a:accent5>
        <a:srgbClr val="914BFA"/>
      </a:accent5>
      <a:accent6>
        <a:srgbClr val="D6316C"/>
      </a:accent6>
      <a:hlink>
        <a:srgbClr val="0F6DFF"/>
      </a:hlink>
      <a:folHlink>
        <a:srgbClr val="E0E0E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noAutofit/>
      </a:bodyPr>
      <a:lstStyle>
        <a:defPPr>
          <a:lnSpc>
            <a:spcPct val="105000"/>
          </a:lnSpc>
          <a:spcBef>
            <a:spcPts val="1000"/>
          </a:spcBef>
          <a:defRPr sz="2000" dirty="0" err="1" smtClean="0">
            <a:solidFill>
              <a:schemeClr val="tx1"/>
            </a:solidFill>
            <a:latin typeface="IBM Plex Sans" charset="0"/>
            <a:ea typeface="IBM Plex Sans" charset="0"/>
            <a:cs typeface="IBM Plex Sans"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1116</TotalTime>
  <Words>4241</Words>
  <Application>Microsoft Office PowerPoint</Application>
  <PresentationFormat>ユーザー設定</PresentationFormat>
  <Paragraphs>267</Paragraphs>
  <Slides>33</Slides>
  <Notes>1</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33</vt:i4>
      </vt:variant>
    </vt:vector>
  </HeadingPairs>
  <TitlesOfParts>
    <vt:vector size="45" baseType="lpstr">
      <vt:lpstr>.AppleSystemUIFont</vt:lpstr>
      <vt:lpstr>Arial Regular</vt:lpstr>
      <vt:lpstr>LucidaGrande</vt:lpstr>
      <vt:lpstr>Meiryo UI</vt:lpstr>
      <vt:lpstr>Arial</vt:lpstr>
      <vt:lpstr>Arial Black</vt:lpstr>
      <vt:lpstr>Calibri</vt:lpstr>
      <vt:lpstr>Helvetica</vt:lpstr>
      <vt:lpstr>IBM Plex Sans</vt:lpstr>
      <vt:lpstr>Wingdings</vt:lpstr>
      <vt:lpstr>Custom Design</vt:lpstr>
      <vt:lpstr>4_Light Background</vt:lpstr>
      <vt:lpstr>Relation Extraction Task Definition</vt:lpstr>
      <vt:lpstr>概要　～関係抽出のタスク</vt:lpstr>
      <vt:lpstr>概要　～手作りのパターン認識</vt:lpstr>
      <vt:lpstr>概要　～教師有り学習</vt:lpstr>
      <vt:lpstr>概要　~Distant Supervision</vt:lpstr>
      <vt:lpstr>The Corpus(corpseではない)</vt:lpstr>
      <vt:lpstr>The Corpus</vt:lpstr>
      <vt:lpstr>The Corpus</vt:lpstr>
      <vt:lpstr>The Corpus</vt:lpstr>
      <vt:lpstr>ナレッジベース(KB)</vt:lpstr>
      <vt:lpstr>ナレッジベース(KB)</vt:lpstr>
      <vt:lpstr>問題の定式化</vt:lpstr>
      <vt:lpstr>問題の定式化　～コーパスとKBの結合</vt:lpstr>
      <vt:lpstr>問題の定式化　～コーパスとKBの結合</vt:lpstr>
      <vt:lpstr>問題の定式化　～ネガティブインスタンス</vt:lpstr>
      <vt:lpstr>問題の定式化　～マルチラベル分類</vt:lpstr>
      <vt:lpstr>問題の定式化　～データセットの構築</vt:lpstr>
      <vt:lpstr>評価　~データの分割</vt:lpstr>
      <vt:lpstr>評価　~評価指標の選択</vt:lpstr>
      <vt:lpstr>評価　~ランダム推測戦略の評価</vt:lpstr>
      <vt:lpstr> A simple baseline model</vt:lpstr>
      <vt:lpstr> A simple baseline model</vt:lpstr>
      <vt:lpstr> A simple baseline model</vt:lpstr>
      <vt:lpstr> A simple baseline model</vt:lpstr>
      <vt:lpstr>Relation Extraction Experiments </vt:lpstr>
      <vt:lpstr>Set up</vt:lpstr>
      <vt:lpstr>分類器作成　～Featurizers</vt:lpstr>
      <vt:lpstr>分類器作成　～Featurizers</vt:lpstr>
      <vt:lpstr>分類器作成　～Experiments</vt:lpstr>
      <vt:lpstr>分類器作成　～Experiments</vt:lpstr>
      <vt:lpstr>Analysis　～モデル評価</vt:lpstr>
      <vt:lpstr>Analysis　～新しいリレーションインスタンスの発見</vt:lpstr>
      <vt:lpstr>Analysis　～新しいリレーションインスタンスの発見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 Extraction </dc:title>
  <dc:creator>JOTARO KATSUMATA</dc:creator>
  <cp:lastModifiedBy>JOTARO KATSUMATA</cp:lastModifiedBy>
  <cp:revision>54</cp:revision>
  <dcterms:created xsi:type="dcterms:W3CDTF">2020-03-17T13:56:54Z</dcterms:created>
  <dcterms:modified xsi:type="dcterms:W3CDTF">2020-03-19T10:01:24Z</dcterms:modified>
</cp:coreProperties>
</file>