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7" r:id="rId1"/>
  </p:sldMasterIdLst>
  <p:sldIdLst>
    <p:sldId id="266" r:id="rId2"/>
    <p:sldId id="269" r:id="rId3"/>
    <p:sldId id="275" r:id="rId4"/>
    <p:sldId id="290" r:id="rId5"/>
    <p:sldId id="286" r:id="rId6"/>
    <p:sldId id="284" r:id="rId7"/>
    <p:sldId id="274" r:id="rId8"/>
    <p:sldId id="270" r:id="rId9"/>
    <p:sldId id="261" r:id="rId10"/>
    <p:sldId id="283" r:id="rId11"/>
    <p:sldId id="279" r:id="rId12"/>
    <p:sldId id="281" r:id="rId13"/>
    <p:sldId id="273" r:id="rId14"/>
    <p:sldId id="265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0" y="-8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.xlsx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3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소생률(%)</c:v>
                </c:pt>
              </c:strCache>
            </c:strRef>
          </c:tx>
          <c:marker>
            <c:size val="7"/>
          </c:marker>
          <c:dLbls>
            <c:delete val="0"/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p>
                <a:pPr algn="l">
                  <a:defRPr sz="1197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ea"/>
                  </a:defRPr>
                </a:pPr>
                <a:endParaRPr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1분</c:v>
                </c:pt>
                <c:pt idx="1">
                  <c:v>2분</c:v>
                </c:pt>
                <c:pt idx="2">
                  <c:v>3분</c:v>
                </c:pt>
                <c:pt idx="3">
                  <c:v>4분</c:v>
                </c:pt>
                <c:pt idx="4">
                  <c:v>5분</c:v>
                </c:pt>
                <c:pt idx="5">
                  <c:v>6분</c:v>
                </c:pt>
                <c:pt idx="6">
                  <c:v>7분</c:v>
                </c:pt>
                <c:pt idx="7">
                  <c:v>8분</c:v>
                </c:pt>
                <c:pt idx="8">
                  <c:v>9분</c:v>
                </c:pt>
                <c:pt idx="9">
                  <c:v>10분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97</c:v>
                </c:pt>
                <c:pt idx="1">
                  <c:v>90</c:v>
                </c:pt>
                <c:pt idx="2">
                  <c:v>75</c:v>
                </c:pt>
                <c:pt idx="3">
                  <c:v>50</c:v>
                </c:pt>
                <c:pt idx="4">
                  <c:v>25</c:v>
                </c:pt>
                <c:pt idx="5">
                  <c:v>15</c:v>
                </c:pt>
                <c:pt idx="6">
                  <c:v>10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</c:ser>
        <c:dLbls>
          <c:delete val="0"/>
          <c:dLblPos val="r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marker val="1"/>
        <c:smooth val="0"/>
        <c:axId val="6744256"/>
        <c:axId val="6741904"/>
      </c:lineChart>
      <c:catAx>
        <c:axId val="6744256"/>
        <c:scaling>
          <c:orientation val="minMax"/>
        </c:scaling>
        <c:axPos val="b"/>
        <c:crossAx val="6741904"/>
        <c:delete val="0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p>
            <a:pPr algn="l">
              <a:defRPr sz="1197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6741904"/>
        <c:scaling>
          <c:orientation val="minMax"/>
          <c:max val="100"/>
        </c:scaling>
        <c:axPos val="l"/>
        <c:crossAx val="6744256"/>
        <c:delete val="0"/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p>
            <a:pPr algn="l">
              <a:defRPr sz="1197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/>
          </a:p>
        </c:txPr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p>
          <a:pPr algn="l">
            <a:defRPr sz="1197" b="0" i="0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ea"/>
            </a:defRPr>
          </a:pPr>
          <a:endParaRPr/>
        </a:p>
      </c:txPr>
    </c:legend>
    <c:plotVisOnly val="0"/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0" styleIndex="-1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개인 자택 내</c:v>
                </c:pt>
                <c:pt idx="1">
                  <c:v>가족 또는 지인</c:v>
                </c:pt>
                <c:pt idx="2">
                  <c:v>이웃</c:v>
                </c:pt>
                <c:pt idx="3">
                  <c:v>공공기관</c:v>
                </c:pt>
                <c:pt idx="4">
                  <c:v>미공개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57</c:v>
                </c:pt>
                <c:pt idx="1">
                  <c:v>19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2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p>
          <a:pPr algn="l">
            <a:defRPr sz="1197" b="0" i="0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ea"/>
            </a:defRPr>
          </a:pPr>
          <a:endParaRPr/>
        </a:p>
      </c:txPr>
    </c:legend>
    <c:plotVisOnly val="0"/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view3D>
      <c:rAngAx val="1"/>
      <c:rotX val="15"/>
      <c:rotY val="20"/>
      <c:perspective val="30"/>
    </c:view3D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비율(%)</c:v>
                </c:pt>
              </c:strCache>
            </c:strRef>
          </c:tx>
          <c:spPr>
            <a:solidFill>
              <a:srgbClr val="00314f"/>
            </a:solidFill>
            <a:ln w="9525">
              <a:noFill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운수사고</c:v>
                </c:pt>
                <c:pt idx="1">
                  <c:v>익사</c:v>
                </c:pt>
                <c:pt idx="2">
                  <c:v>타살</c:v>
                </c:pt>
                <c:pt idx="3">
                  <c:v>화재</c:v>
                </c:pt>
                <c:pt idx="4">
                  <c:v>기타외인사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39.6</c:v>
                </c:pt>
                <c:pt idx="1">
                  <c:v>14.9</c:v>
                </c:pt>
                <c:pt idx="2">
                  <c:v>9.7</c:v>
                </c:pt>
                <c:pt idx="3">
                  <c:v>5.5</c:v>
                </c:pt>
                <c:pt idx="4">
                  <c:v>20.1</c:v>
                </c:pt>
              </c:numCache>
            </c:numRef>
          </c:val>
        </c:ser>
        <c:gapWidth val="150"/>
        <c:gapDepth val="150"/>
        <c:shape val="box"/>
        <c:axId val="38570851"/>
        <c:axId val="34445018"/>
      </c:bar3DChart>
      <c:catAx>
        <c:axId val="38570851"/>
        <c:scaling>
          <c:orientation val="minMax"/>
        </c:scaling>
        <c:axPos val="l"/>
        <c:crossAx val="34445018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34445018"/>
        <c:scaling>
          <c:orientation val="minMax"/>
        </c:scaling>
        <c:axPos val="b"/>
        <c:crossAx val="38570851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p>
          <a:pPr algn="l">
            <a:defRPr sz="1197" b="0" i="0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ea"/>
            </a:defRPr>
          </a:pPr>
          <a:endParaRPr/>
        </a:p>
      </c:txPr>
    </c:legend>
    <c:plotVisOnly val="0"/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0" styleIndex="-1"/>
    </c:ext>
  </c:extLst>
  <c:externalData r:id="rId1">
    <c:autoUpdate val="0"/>
  </c:externalData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chart" Target="../charts/chart1.xml"  /><Relationship Id="rId3" Type="http://schemas.openxmlformats.org/officeDocument/2006/relationships/chart" Target="../charts/chart2.xml"  /><Relationship Id="rId4" Type="http://schemas.openxmlformats.org/officeDocument/2006/relationships/chart" Target="../charts/char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2.png"  /><Relationship Id="rId7" Type="http://schemas.openxmlformats.org/officeDocument/2006/relationships/image" Target="../media/image3.png"  /><Relationship Id="rId8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16154" y="5092392"/>
            <a:ext cx="8159692" cy="91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indent="-48260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3400" b="1" i="0" u="none" strike="noStrike" spc="-10" mc:Ignorable="hp" hp:hslEmbossed="0">
                <a:solidFill>
                  <a:schemeClr val="lt1"/>
                </a:solidFill>
              </a:rPr>
              <a:t>해외 자택 내 풀장 영유아 익사 방지 시스템</a:t>
            </a:r>
            <a:endParaRPr lang="ko-KR" altLang="en-US" sz="3400" b="1">
              <a:solidFill>
                <a:schemeClr val="lt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4430811" y="515805"/>
            <a:ext cx="3330377" cy="3189516"/>
            <a:chOff x="3973795" y="1022198"/>
            <a:chExt cx="3954724" cy="3787456"/>
          </a:xfrm>
        </p:grpSpPr>
        <p:sp>
          <p:nvSpPr>
            <p:cNvPr id="2" name="타원 1"/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3973795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5430644" y="4613547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10600191" y="6147843"/>
            <a:ext cx="1283199" cy="41864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100">
                <a:solidFill>
                  <a:schemeClr val="lt1"/>
                </a:solidFill>
              </a:rPr>
              <a:t>20211481</a:t>
            </a:r>
            <a:r>
              <a:rPr lang="ko-KR" altLang="en-US" sz="1100">
                <a:solidFill>
                  <a:schemeClr val="lt1"/>
                </a:solidFill>
              </a:rPr>
              <a:t> 이수빈</a:t>
            </a:r>
            <a:endParaRPr lang="ko-KR" altLang="en-US" sz="1100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1100">
                <a:solidFill>
                  <a:schemeClr val="lt1"/>
                </a:solidFill>
              </a:rPr>
              <a:t>20201595</a:t>
            </a:r>
            <a:r>
              <a:rPr lang="ko-KR" altLang="en-US" sz="1100">
                <a:solidFill>
                  <a:schemeClr val="lt1"/>
                </a:solidFill>
              </a:rPr>
              <a:t> 김인수</a:t>
            </a:r>
            <a:endParaRPr lang="ko-KR" altLang="en-US" sz="1100">
              <a:solidFill>
                <a:schemeClr val="lt1"/>
              </a:solidFill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57448" y="1290638"/>
            <a:ext cx="1934254" cy="1934254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10718157" y="5840618"/>
            <a:ext cx="1056191" cy="29724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400" b="1">
                <a:solidFill>
                  <a:schemeClr val="lt1"/>
                </a:solidFill>
              </a:rPr>
              <a:t>SafeZone</a:t>
            </a:r>
            <a:endParaRPr lang="ko-KR" altLang="en-US" sz="1400" b="1"/>
          </a:p>
        </p:txBody>
      </p:sp>
      <p:cxnSp>
        <p:nvCxnSpPr>
          <p:cNvPr id="13" name=""/>
          <p:cNvCxnSpPr/>
          <p:nvPr/>
        </p:nvCxnSpPr>
        <p:spPr>
          <a:xfrm>
            <a:off x="10670653" y="6104679"/>
            <a:ext cx="1109831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9156" y="423744"/>
            <a:ext cx="3589134" cy="5744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아이디어 수행 내용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74868" y="5058989"/>
            <a:ext cx="2858426" cy="72078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ko-KR" altLang="en-US" sz="1400">
                <a:solidFill>
                  <a:schemeClr val="tx1"/>
                </a:solidFill>
              </a:rPr>
              <a:t>위험 반경에 들어오거나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sz="1400">
                <a:solidFill>
                  <a:schemeClr val="tx1"/>
                </a:solidFill>
              </a:rPr>
              <a:t>영유아의 위험한 행동이 감지되면 즉시 경고 알림을 전달</a:t>
            </a:r>
            <a:r>
              <a:rPr lang="ko-KR" altLang="en-US" sz="1400">
                <a:solidFill>
                  <a:schemeClr val="tx1"/>
                </a:solidFill>
              </a:rPr>
              <a:t>한</a:t>
            </a:r>
            <a:r>
              <a:rPr sz="1400">
                <a:solidFill>
                  <a:schemeClr val="tx1"/>
                </a:solidFill>
              </a:rPr>
              <a:t>다</a:t>
            </a:r>
            <a:r>
              <a:rPr lang="EN-US" sz="1400">
                <a:solidFill>
                  <a:schemeClr val="tx1"/>
                </a:solidFill>
              </a:rPr>
              <a:t>. 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3442" y="4549319"/>
            <a:ext cx="18307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rgbClr val="404040"/>
                </a:solidFill>
              </a:rPr>
              <a:t>위험 알림 전달</a:t>
            </a:r>
            <a:endParaRPr lang="ko-KR" altLang="en-US" sz="2000" spc="-150"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961204" y="5025179"/>
            <a:ext cx="2858426" cy="94509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ko-KR" altLang="en-US" sz="1400">
                <a:solidFill>
                  <a:schemeClr val="tx1"/>
                </a:solidFill>
              </a:rPr>
              <a:t>추후 발생 될 수 있는 </a:t>
            </a:r>
            <a:r>
              <a:rPr sz="1400">
                <a:solidFill>
                  <a:schemeClr val="tx1"/>
                </a:solidFill>
              </a:rPr>
              <a:t>응급 상황에 대처하기 위해 구급 서비스와 연계를 하여 신속한 대처를 할 수 있도록 </a:t>
            </a:r>
            <a:r>
              <a:rPr lang="ko-KR" altLang="en-US" sz="1400">
                <a:solidFill>
                  <a:schemeClr val="tx1"/>
                </a:solidFill>
              </a:rPr>
              <a:t>한</a:t>
            </a:r>
            <a:r>
              <a:rPr sz="1400">
                <a:solidFill>
                  <a:schemeClr val="tx1"/>
                </a:solidFill>
              </a:rPr>
              <a:t>다</a:t>
            </a:r>
            <a:r>
              <a:rPr lang="EN-US" sz="1400">
                <a:solidFill>
                  <a:schemeClr val="tx1"/>
                </a:solidFill>
              </a:rPr>
              <a:t>.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44819" y="4286427"/>
            <a:ext cx="2821305" cy="696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rgbClr val="404040"/>
                </a:solidFill>
              </a:rPr>
              <a:t>응급 서비스와 연계하여</a:t>
            </a:r>
            <a:endParaRPr lang="ko-KR" altLang="en-US" sz="2000" b="1">
              <a:solidFill>
                <a:srgbClr val="404040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rgbClr val="404040"/>
                </a:solidFill>
              </a:rPr>
              <a:t>신속한 대처</a:t>
            </a:r>
            <a:endParaRPr lang="ko-KR" altLang="en-US" sz="2000" spc="-150"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74574" y="1870007"/>
            <a:ext cx="2858426" cy="94748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spcBef>
                <a:spcPts val="0"/>
              </a:spcBef>
              <a:defRPr/>
            </a:pPr>
            <a:r>
              <a:rPr sz="1400">
                <a:solidFill>
                  <a:schemeClr val="tx1"/>
                </a:solidFill>
              </a:rPr>
              <a:t>기존 가정 내 </a:t>
            </a:r>
            <a:r>
              <a:rPr lang="EN-US" sz="1400">
                <a:solidFill>
                  <a:schemeClr val="tx1"/>
                </a:solidFill>
              </a:rPr>
              <a:t>CCTV</a:t>
            </a:r>
            <a:r>
              <a:rPr sz="1400">
                <a:solidFill>
                  <a:schemeClr val="tx1"/>
                </a:solidFill>
              </a:rPr>
              <a:t>와 객체 탐지 모델인 </a:t>
            </a:r>
            <a:r>
              <a:rPr lang="EN-US" sz="1400">
                <a:solidFill>
                  <a:schemeClr val="tx1"/>
                </a:solidFill>
              </a:rPr>
              <a:t>YOLO</a:t>
            </a:r>
            <a:r>
              <a:rPr sz="1400">
                <a:solidFill>
                  <a:schemeClr val="tx1"/>
                </a:solidFill>
              </a:rPr>
              <a:t>를 활용하여 영유아를 인식하여 풀장 접근을 실시간으로 모니터링</a:t>
            </a:r>
            <a:r>
              <a:rPr lang="ko-KR" altLang="en-US" sz="1400">
                <a:solidFill>
                  <a:schemeClr val="tx1"/>
                </a:solidFill>
              </a:rPr>
              <a:t> 한다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61546" y="1191540"/>
            <a:ext cx="2659381" cy="69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기존 가정 내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CCTV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와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객체 탐지 모델 결합</a:t>
            </a:r>
            <a:endParaRPr lang="ko-KR" altLang="en-US" sz="2000" b="1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86400" y="1616795"/>
            <a:ext cx="1219200" cy="1219200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44121" y="4772626"/>
            <a:ext cx="1219200" cy="1219200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flipH="1">
            <a:off x="7224046" y="4844969"/>
            <a:ext cx="1336877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7389" y="5349572"/>
            <a:ext cx="5097222" cy="573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>
                <a:solidFill>
                  <a:schemeClr val="accent2"/>
                </a:solidFill>
              </a:rPr>
              <a:t>활용 방안 및 기대효과</a:t>
            </a:r>
            <a:endParaRPr lang="ko-KR" altLang="en-US" sz="3200" b="1">
              <a:solidFill>
                <a:schemeClr val="accent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69954" y="923653"/>
            <a:ext cx="1814920" cy="31547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9900" b="1">
                <a:solidFill>
                  <a:schemeClr val="accent2"/>
                </a:solidFill>
              </a:rPr>
              <a:t>3</a:t>
            </a:r>
            <a:endParaRPr lang="ko-KR" altLang="en-US" sz="199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9156" y="423744"/>
            <a:ext cx="1788909" cy="5744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기대효과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629" y="531465"/>
            <a:ext cx="8239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갈매기형 수장 5"/>
          <p:cNvSpPr/>
          <p:nvPr/>
        </p:nvSpPr>
        <p:spPr>
          <a:xfrm>
            <a:off x="7743824" y="3040685"/>
            <a:ext cx="3933825" cy="1399868"/>
          </a:xfrm>
          <a:prstGeom prst="chevron">
            <a:avLst>
              <a:gd name="adj" fmla="val 50000"/>
            </a:avLst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갈매기형 수장 4"/>
          <p:cNvSpPr/>
          <p:nvPr/>
        </p:nvSpPr>
        <p:spPr>
          <a:xfrm>
            <a:off x="4129087" y="3040685"/>
            <a:ext cx="3933825" cy="1399868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오각형 3"/>
          <p:cNvSpPr/>
          <p:nvPr/>
        </p:nvSpPr>
        <p:spPr>
          <a:xfrm>
            <a:off x="514350" y="3040685"/>
            <a:ext cx="3933825" cy="1399868"/>
          </a:xfrm>
          <a:prstGeom prst="homePlate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왼쪽 중괄호 25"/>
          <p:cNvSpPr/>
          <p:nvPr/>
        </p:nvSpPr>
        <p:spPr>
          <a:xfrm rot="16200000">
            <a:off x="5520931" y="328445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왼쪽 중괄호 26"/>
          <p:cNvSpPr/>
          <p:nvPr/>
        </p:nvSpPr>
        <p:spPr>
          <a:xfrm rot="5400000" flipV="1">
            <a:off x="1930006" y="113018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왼쪽 중괄호 27"/>
          <p:cNvSpPr/>
          <p:nvPr/>
        </p:nvSpPr>
        <p:spPr>
          <a:xfrm rot="5400000" flipV="1">
            <a:off x="9159480" y="1126173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37235" y="2101615"/>
            <a:ext cx="26308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영유아 익사 사망률 감소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471535" y="2050853"/>
            <a:ext cx="1678305" cy="3608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환경 보호 효과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375785" y="5096464"/>
            <a:ext cx="2564130" cy="3594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보험 상품으로 판매가능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9415" y="3322416"/>
            <a:ext cx="2455581" cy="8248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실시간 모니터링 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및 빠른 구조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97551" y="3488102"/>
            <a:ext cx="28365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</a:rPr>
              <a:t>예방 및 보호책 기능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41269" y="3150505"/>
            <a:ext cx="3707131" cy="11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lt1"/>
                </a:solidFill>
              </a:rPr>
              <a:t>물 재사용</a:t>
            </a:r>
            <a:r>
              <a:rPr lang="en-US" altLang="ko-KR" sz="2400">
                <a:solidFill>
                  <a:schemeClr val="lt1"/>
                </a:solidFill>
              </a:rPr>
              <a:t>,</a:t>
            </a:r>
            <a:endParaRPr lang="en-US" altLang="ko-KR" sz="2400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ko-KR" altLang="en-US" sz="2400">
                <a:solidFill>
                  <a:schemeClr val="lt1"/>
                </a:solidFill>
              </a:rPr>
              <a:t>추가적인 물리적 </a:t>
            </a:r>
            <a:endParaRPr lang="ko-KR" altLang="en-US" sz="2400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ko-KR" altLang="en-US" sz="2400">
                <a:solidFill>
                  <a:schemeClr val="lt1"/>
                </a:solidFill>
              </a:rPr>
              <a:t>구조 필요</a:t>
            </a:r>
            <a:r>
              <a:rPr lang="en-US" altLang="ko-KR" sz="2400">
                <a:solidFill>
                  <a:schemeClr val="lt1"/>
                </a:solidFill>
              </a:rPr>
              <a:t>x</a:t>
            </a:r>
            <a:endParaRPr lang="en-US" altLang="ko-KR" sz="24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769515" y="1405316"/>
            <a:ext cx="3644884" cy="3644884"/>
            <a:chOff x="1197636" y="1941878"/>
            <a:chExt cx="3644884" cy="3644884"/>
          </a:xfrm>
        </p:grpSpPr>
        <p:sp>
          <p:nvSpPr>
            <p:cNvPr id="2" name="타원 1"/>
            <p:cNvSpPr/>
            <p:nvPr/>
          </p:nvSpPr>
          <p:spPr>
            <a:xfrm>
              <a:off x="1197636" y="1941878"/>
              <a:ext cx="3644884" cy="36448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36496" y="2365034"/>
              <a:ext cx="1516380" cy="3926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 가능성</a:t>
              </a:r>
              <a:endPara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타원 7"/>
          <p:cNvSpPr/>
          <p:nvPr/>
        </p:nvSpPr>
        <p:spPr>
          <a:xfrm>
            <a:off x="7765544" y="2556782"/>
            <a:ext cx="3644884" cy="36448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513853" y="3082019"/>
            <a:ext cx="2287905" cy="693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스마트 홈 시장 및 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defRPr/>
            </a:pP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IoT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기술 분야 접목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9155" y="423744"/>
            <a:ext cx="3989185" cy="5744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활용방안 및 파급효과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629" y="531465"/>
            <a:ext cx="8239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8360" y="3618959"/>
            <a:ext cx="259080" cy="3891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2000" b="1">
              <a:solidFill>
                <a:schemeClr val="bg1"/>
              </a:solidFill>
            </a:endParaRPr>
          </a:p>
        </p:txBody>
      </p:sp>
      <p:cxnSp>
        <p:nvCxnSpPr>
          <p:cNvPr id="26" name="직선 화살표 연결선 2"/>
          <p:cNvCxnSpPr/>
          <p:nvPr/>
        </p:nvCxnSpPr>
        <p:spPr>
          <a:xfrm rot="10800000">
            <a:off x="3500039" y="4295269"/>
            <a:ext cx="166444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70861" y="1698103"/>
            <a:ext cx="1219200" cy="1219200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13996" y="4380750"/>
            <a:ext cx="1219200" cy="1219200"/>
          </a:xfrm>
          <a:prstGeom prst="rect">
            <a:avLst/>
          </a:prstGeom>
        </p:spPr>
      </p:pic>
      <p:sp>
        <p:nvSpPr>
          <p:cNvPr id="29" name=""/>
          <p:cNvSpPr txBox="1"/>
          <p:nvPr/>
        </p:nvSpPr>
        <p:spPr>
          <a:xfrm>
            <a:off x="958889" y="2316145"/>
            <a:ext cx="3132450" cy="213012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254000" indent="-2540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sz="1400" spc="-100">
                <a:solidFill>
                  <a:schemeClr val="tx1"/>
                </a:solidFill>
              </a:rPr>
              <a:t>수영장</a:t>
            </a:r>
            <a:r>
              <a:rPr lang="ko-KR" altLang="en-US" sz="1400" spc="-100">
                <a:solidFill>
                  <a:schemeClr val="tx1"/>
                </a:solidFill>
              </a:rPr>
              <a:t>이라는 장소에</a:t>
            </a:r>
            <a:r>
              <a:rPr sz="1400" spc="-100">
                <a:solidFill>
                  <a:schemeClr val="tx1"/>
                </a:solidFill>
              </a:rPr>
              <a:t> 국한되지 않고</a:t>
            </a:r>
            <a:r>
              <a:rPr lang="EN-US" sz="1400" spc="-100">
                <a:solidFill>
                  <a:schemeClr val="tx1"/>
                </a:solidFill>
              </a:rPr>
              <a:t>, </a:t>
            </a:r>
            <a:r>
              <a:rPr sz="1400" spc="-100">
                <a:solidFill>
                  <a:schemeClr val="tx1"/>
                </a:solidFill>
              </a:rPr>
              <a:t>다른 위험 요소나 지역 또는 시설에 적용할 수 있다</a:t>
            </a:r>
            <a:r>
              <a:rPr lang="EN-US" sz="1400" spc="-100">
                <a:solidFill>
                  <a:schemeClr val="tx1"/>
                </a:solidFill>
              </a:rPr>
              <a:t>.</a:t>
            </a:r>
            <a:r>
              <a:rPr lang="ko-KR" altLang="en-US" sz="1400" spc="-100">
                <a:solidFill>
                  <a:schemeClr val="tx1"/>
                </a:solidFill>
              </a:rPr>
              <a:t> </a:t>
            </a:r>
            <a:r>
              <a:rPr sz="1400" spc="-100">
                <a:solidFill>
                  <a:schemeClr val="tx1"/>
                </a:solidFill>
              </a:rPr>
              <a:t>예를 들어</a:t>
            </a:r>
            <a:r>
              <a:rPr lang="EN-US" sz="1400" spc="-100">
                <a:solidFill>
                  <a:schemeClr val="tx1"/>
                </a:solidFill>
              </a:rPr>
              <a:t>, </a:t>
            </a:r>
            <a:r>
              <a:rPr sz="1400" spc="-100">
                <a:solidFill>
                  <a:schemeClr val="tx1"/>
                </a:solidFill>
              </a:rPr>
              <a:t>산업 현장의 위험한 기계나 장비에 접근하는 것을 감지하여 작업자에게 경고를 보내어 산업 안전을 강화할 수 있다</a:t>
            </a:r>
            <a:r>
              <a:rPr lang="EN-US" sz="1400" spc="-100">
                <a:solidFill>
                  <a:schemeClr val="tx1"/>
                </a:solidFill>
              </a:rPr>
              <a:t>.</a:t>
            </a:r>
            <a:endParaRPr lang="EN-US" sz="1400" spc="-1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021090" y="2689410"/>
            <a:ext cx="2149820" cy="214982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제시한 </a:t>
            </a:r>
            <a:endParaRPr lang="ko-KR" altLang="en-US" b="1"/>
          </a:p>
          <a:p>
            <a:pPr algn="ctr">
              <a:defRPr/>
            </a:pPr>
            <a:r>
              <a:rPr lang="ko-KR" altLang="en-US" b="1"/>
              <a:t>아이디어</a:t>
            </a:r>
            <a:endParaRPr lang="ko-KR" altLang="en-US" b="1"/>
          </a:p>
        </p:txBody>
      </p:sp>
      <p:cxnSp>
        <p:nvCxnSpPr>
          <p:cNvPr id="21" name="직선 화살표 연결선 2"/>
          <p:cNvCxnSpPr/>
          <p:nvPr/>
        </p:nvCxnSpPr>
        <p:spPr>
          <a:xfrm>
            <a:off x="6852460" y="3088970"/>
            <a:ext cx="161692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7877780" y="3646218"/>
            <a:ext cx="3395241" cy="2135481"/>
          </a:xfrm>
          <a:prstGeom prst="rect">
            <a:avLst/>
          </a:prstGeom>
        </p:spPr>
        <p:txBody>
          <a:bodyPr wrap="square">
            <a:spAutoFit/>
          </a:bodyPr>
          <a:p>
            <a:pPr marL="254000" indent="-254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400" b="0" i="0" u="none" strike="noStrike" spc="-10" mc:Ignorable="hp" hp:hslEmbossed="0"/>
              <a:t>홈</a:t>
            </a:r>
            <a:r>
              <a:rPr xmlns:mc="http://schemas.openxmlformats.org/markup-compatibility/2006" xmlns:hp="http://schemas.haansoft.com/office/presentation/8.0" lang="ko-KR" altLang="en-US" sz="1400" b="0" i="0" u="none" strike="noStrike" spc="-10" mc:Ignorable="hp" hp:hslEmbossed="0"/>
              <a:t> </a:t>
            </a:r>
            <a:r>
              <a:rPr xmlns:mc="http://schemas.openxmlformats.org/markup-compatibility/2006" xmlns:hp="http://schemas.haansoft.com/office/presentation/8.0" lang="EN-US" sz="1400" b="0" i="0" u="none" strike="noStrike" spc="-10" mc:Ignorable="hp" hp:hslEmbossed="0"/>
              <a:t>IoT</a:t>
            </a:r>
            <a:r>
              <a:rPr xmlns:mc="http://schemas.openxmlformats.org/markup-compatibility/2006" xmlns:hp="http://schemas.haansoft.com/office/presentation/8.0" sz="1400" b="0" i="0" u="none" strike="noStrike" spc="-10" mc:Ignorable="hp" hp:hslEmbossed="0"/>
              <a:t>를 이용하여 어린이가 쉽게 접근할 수 있는 위험한 장소나 시설</a:t>
            </a:r>
            <a:r>
              <a:rPr xmlns:mc="http://schemas.openxmlformats.org/markup-compatibility/2006" xmlns:hp="http://schemas.haansoft.com/office/presentation/8.0" lang="en-US" altLang="ko-KR" sz="1400" b="0" i="0" u="none" strike="noStrike" spc="-10" mc:Ignorable="hp" hp:hslEmbossed="0"/>
              <a:t>(</a:t>
            </a:r>
            <a:r>
              <a:rPr xmlns:mc="http://schemas.openxmlformats.org/markup-compatibility/2006" xmlns:hp="http://schemas.haansoft.com/office/presentation/8.0" sz="1400" b="0" i="0" u="none" strike="noStrike" spc="-10" mc:Ignorable="hp" hp:hslEmbossed="0"/>
              <a:t>주방</a:t>
            </a:r>
            <a:r>
              <a:rPr xmlns:mc="http://schemas.openxmlformats.org/markup-compatibility/2006" xmlns:hp="http://schemas.haansoft.com/office/presentation/8.0" lang="EN-US" sz="1400" b="0" i="0" u="none" strike="noStrike" spc="-10" mc:Ignorable="hp" hp:hslEmbossed="0"/>
              <a:t>, </a:t>
            </a:r>
            <a:r>
              <a:rPr xmlns:mc="http://schemas.openxmlformats.org/markup-compatibility/2006" xmlns:hp="http://schemas.haansoft.com/office/presentation/8.0" sz="1400" b="0" i="0" u="none" strike="noStrike" spc="-10" mc:Ignorable="hp" hp:hslEmbossed="0"/>
              <a:t>욕실</a:t>
            </a:r>
            <a:r>
              <a:rPr xmlns:mc="http://schemas.openxmlformats.org/markup-compatibility/2006" xmlns:hp="http://schemas.haansoft.com/office/presentation/8.0" lang="EN-US" sz="1400" b="0" i="0" u="none" strike="noStrike" spc="-10" mc:Ignorable="hp" hp:hslEmbossed="0"/>
              <a:t>, </a:t>
            </a:r>
            <a:r>
              <a:rPr xmlns:mc="http://schemas.openxmlformats.org/markup-compatibility/2006" xmlns:hp="http://schemas.haansoft.com/office/presentation/8.0" sz="1400" b="0" i="0" u="none" strike="noStrike" spc="-10" mc:Ignorable="hp" hp:hslEmbossed="0"/>
              <a:t>계단</a:t>
            </a:r>
            <a:r>
              <a:rPr xmlns:mc="http://schemas.openxmlformats.org/markup-compatibility/2006" xmlns:hp="http://schemas.haansoft.com/office/presentation/8.0" lang="en-US" altLang="ko-KR" sz="1400" b="0" i="0" u="none" strike="noStrike" spc="-10" mc:Ignorable="hp" hp:hslEmbossed="0"/>
              <a:t>)</a:t>
            </a:r>
            <a:r>
              <a:rPr xmlns:mc="http://schemas.openxmlformats.org/markup-compatibility/2006" xmlns:hp="http://schemas.haansoft.com/office/presentation/8.0" lang="ko-KR" altLang="en-US" sz="1400" b="0" i="0" u="none" strike="noStrike" spc="-10" mc:Ignorable="hp" hp:hslEmbossed="0"/>
              <a:t>에서</a:t>
            </a:r>
            <a:r>
              <a:rPr xmlns:mc="http://schemas.openxmlformats.org/markup-compatibility/2006" xmlns:hp="http://schemas.haansoft.com/office/presentation/8.0" sz="1400" b="0" i="0" u="none" strike="noStrike" spc="-10" mc:Ignorable="hp" hp:hslEmbossed="0"/>
              <a:t> 활용</a:t>
            </a:r>
            <a:r>
              <a:rPr xmlns:mc="http://schemas.openxmlformats.org/markup-compatibility/2006" xmlns:hp="http://schemas.haansoft.com/office/presentation/8.0" lang="ko-KR" altLang="en-US" sz="1400" b="0" i="0" u="none" strike="noStrike" spc="-10" mc:Ignorable="hp" hp:hslEmbossed="0"/>
              <a:t>한</a:t>
            </a:r>
            <a:r>
              <a:rPr xmlns:mc="http://schemas.openxmlformats.org/markup-compatibility/2006" xmlns:hp="http://schemas.haansoft.com/office/presentation/8.0" sz="1400" b="0" i="0" u="none" strike="noStrike" spc="-10" mc:Ignorable="hp" hp:hslEmbossed="0"/>
              <a:t>다</a:t>
            </a:r>
            <a:r>
              <a:rPr xmlns:mc="http://schemas.openxmlformats.org/markup-compatibility/2006" xmlns:hp="http://schemas.haansoft.com/office/presentation/8.0" lang="EN-US" sz="1400" b="0" i="0" u="none" strike="noStrike" spc="-10" mc:Ignorable="hp" hp:hslEmbossed="0"/>
              <a:t>.</a:t>
            </a:r>
            <a:r>
              <a:rPr xmlns:mc="http://schemas.openxmlformats.org/markup-compatibility/2006" xmlns:hp="http://schemas.haansoft.com/office/presentation/8.0" lang="ko-KR" altLang="en-US" sz="1400" b="0" i="0" u="none" strike="noStrike" spc="-10" mc:Ignorable="hp" hp:hslEmbossed="0"/>
              <a:t> 마찬가지로 어린</a:t>
            </a:r>
            <a:r>
              <a:rPr xmlns:mc="http://schemas.openxmlformats.org/markup-compatibility/2006" xmlns:hp="http://schemas.haansoft.com/office/presentation/8.0" sz="1400" b="0" i="0" u="none" strike="noStrike" spc="-10" mc:Ignorable="hp" hp:hslEmbossed="0"/>
              <a:t>이가 위험한 지역에 접근하면 부모에게 경고 메시지를 전송하여 사고를</a:t>
            </a:r>
            <a:r>
              <a:rPr xmlns:mc="http://schemas.openxmlformats.org/markup-compatibility/2006" xmlns:hp="http://schemas.haansoft.com/office/presentation/8.0" lang="ko-KR" altLang="en-US" sz="1400" b="0" i="0" u="none" strike="noStrike" spc="-10" mc:Ignorable="hp" hp:hslEmbossed="0"/>
              <a:t> </a:t>
            </a:r>
            <a:r>
              <a:rPr xmlns:mc="http://schemas.openxmlformats.org/markup-compatibility/2006" xmlns:hp="http://schemas.haansoft.com/office/presentation/8.0" sz="1400" b="0" i="0" u="none" strike="noStrike" spc="-10" mc:Ignorable="hp" hp:hslEmbossed="0"/>
              <a:t>예방할 수 </a:t>
            </a:r>
            <a:r>
              <a:rPr xmlns:mc="http://schemas.openxmlformats.org/markup-compatibility/2006" xmlns:hp="http://schemas.haansoft.com/office/presentation/8.0" lang="ko-KR" altLang="en-US" sz="1400" b="0" i="0" u="none" strike="noStrike" spc="-10" mc:Ignorable="hp" hp:hslEmbossed="0"/>
              <a:t>있다</a:t>
            </a:r>
            <a:r>
              <a:rPr xmlns:mc="http://schemas.openxmlformats.org/markup-compatibility/2006" xmlns:hp="http://schemas.haansoft.com/office/presentation/8.0" lang="en-US" altLang="ko-KR" sz="1400" b="0" i="0" u="none" strike="noStrike" spc="-10" mc:Ignorable="hp" hp:hslEmbossed="0"/>
              <a:t>.</a:t>
            </a:r>
            <a:endParaRPr xmlns:mc="http://schemas.openxmlformats.org/markup-compatibility/2006" xmlns:hp="http://schemas.haansoft.com/office/presentation/8.0" lang="en-US" altLang="ko-KR" sz="1400" b="0" i="0" u="none" strike="noStrike" spc="-10" mc:Ignorable="hp" hp:hslEmbossed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029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5353050" y="2273300"/>
            <a:ext cx="14859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8171" y="2879429"/>
            <a:ext cx="10955658" cy="1099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>
                <a:solidFill>
                  <a:schemeClr val="bg1"/>
                </a:solidFill>
              </a:rPr>
              <a:t>익사보다 더 예방 가능한 사인은 없을 것”이라며 “이제는 익사자의 통계 수치를 파악하며 비통해하는 것에서 그칠 게 아니라 ‘왜’와 ‘어떻게’에 답해야 할 때</a:t>
            </a:r>
            <a:endParaRPr lang="en-US" altLang="ko-KR" sz="220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altLang="ko-KR" sz="22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23260" y="4426109"/>
            <a:ext cx="5650230" cy="3630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800">
                <a:solidFill>
                  <a:schemeClr val="bg1"/>
                </a:solidFill>
              </a:rPr>
              <a:t>인디애나 대학교 블루밍턴 공중보건대학의 라모스 교수</a:t>
            </a:r>
            <a:endParaRPr lang="ko-KR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23397" y="3379930"/>
            <a:ext cx="3545205" cy="9044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 b="1">
                <a:solidFill>
                  <a:schemeClr val="bg1"/>
                </a:solidFill>
              </a:rPr>
              <a:t>감사합니다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435" y="2297152"/>
            <a:ext cx="2145030" cy="11775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200" b="1">
                <a:solidFill>
                  <a:schemeClr val="bg1"/>
                </a:solidFill>
              </a:rPr>
              <a:t>END</a:t>
            </a:r>
            <a:endParaRPr lang="en-US" altLang="ko-KR" sz="7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7629" y="390291"/>
            <a:ext cx="7200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&gt;&gt;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698" y="423744"/>
            <a:ext cx="1008742" cy="5744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bg1"/>
                </a:solidFill>
              </a:rPr>
              <a:t>목차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8126" y="2185979"/>
            <a:ext cx="10593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solidFill>
                  <a:schemeClr val="bg1"/>
                </a:solidFill>
              </a:rPr>
              <a:t>1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66371" y="2278312"/>
            <a:ext cx="3527502" cy="510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문제 상황 인식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98126" y="3198061"/>
            <a:ext cx="10593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solidFill>
                  <a:schemeClr val="bg1"/>
                </a:solidFill>
              </a:rPr>
              <a:t>2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66371" y="3290394"/>
            <a:ext cx="3997723" cy="517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아이디어 차별점 및 내용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98126" y="4210143"/>
            <a:ext cx="10593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solidFill>
                  <a:schemeClr val="bg1"/>
                </a:solidFill>
              </a:rPr>
              <a:t>3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66371" y="4302476"/>
            <a:ext cx="3636015" cy="515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bg1"/>
                </a:solidFill>
              </a:rPr>
              <a:t>활용 방안 및 기대효과</a:t>
            </a:r>
            <a:endParaRPr lang="ko-KR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7389" y="5349572"/>
            <a:ext cx="5097222" cy="573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>
                <a:solidFill>
                  <a:srgbClr val="0f429d"/>
                </a:solidFill>
              </a:rPr>
              <a:t>문제 상황 인식</a:t>
            </a:r>
            <a:endParaRPr lang="ko-KR" altLang="en-US" sz="3200" b="1">
              <a:solidFill>
                <a:srgbClr val="0f429d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87160" y="923653"/>
            <a:ext cx="1380506" cy="31547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9900" b="1">
                <a:solidFill>
                  <a:schemeClr val="accent2"/>
                </a:solidFill>
              </a:rPr>
              <a:t>1</a:t>
            </a:r>
            <a:endParaRPr lang="ko-KR" altLang="en-US" sz="199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9156" y="423744"/>
            <a:ext cx="1903209" cy="5744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문제 상황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9930" y="1828292"/>
            <a:ext cx="448310" cy="570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en-US" altLang="ko-KR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8965" y="1931251"/>
            <a:ext cx="2838025" cy="3433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700" spc="-150">
                <a:solidFill>
                  <a:schemeClr val="accent1"/>
                </a:solidFill>
                <a:latin typeface="+mn-ea"/>
              </a:rPr>
              <a:t>OECD</a:t>
            </a:r>
            <a:r>
              <a:rPr lang="ko-KR" altLang="en-US" sz="1700" spc="-150">
                <a:solidFill>
                  <a:schemeClr val="accent1"/>
                </a:solidFill>
                <a:latin typeface="+mn-ea"/>
              </a:rPr>
              <a:t>국가 중 어린이 사망 원인</a:t>
            </a:r>
            <a:endParaRPr lang="ko-KR" altLang="en-US" sz="1700" spc="-15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ko-KR" altLang="en-US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16290" y="1866526"/>
            <a:ext cx="2530504" cy="598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700" spc="-150">
                <a:solidFill>
                  <a:schemeClr val="accent1"/>
                </a:solidFill>
                <a:latin typeface="+mn-ea"/>
              </a:rPr>
              <a:t>CPSC</a:t>
            </a:r>
            <a:r>
              <a:rPr lang="ko-KR" altLang="en-US" sz="1700" spc="-150">
                <a:solidFill>
                  <a:schemeClr val="accent1"/>
                </a:solidFill>
                <a:latin typeface="+mn-ea"/>
              </a:rPr>
              <a:t>에 보고된</a:t>
            </a:r>
            <a:r>
              <a:rPr lang="en-US" altLang="ko-KR" sz="1700" spc="-150">
                <a:solidFill>
                  <a:schemeClr val="accent1"/>
                </a:solidFill>
                <a:latin typeface="+mn-ea"/>
              </a:rPr>
              <a:t> 15</a:t>
            </a:r>
            <a:r>
              <a:rPr lang="ko-KR" altLang="en-US" sz="1700" spc="-150">
                <a:solidFill>
                  <a:schemeClr val="accent1"/>
                </a:solidFill>
                <a:latin typeface="+mn-ea"/>
              </a:rPr>
              <a:t>세 미만 익사 사건 위치 통계</a:t>
            </a:r>
            <a:endParaRPr lang="ko-KR" altLang="en-US" sz="1700" spc="-15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ko-KR" altLang="en-US" sz="32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39673" y="1978315"/>
            <a:ext cx="2857076" cy="3394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700" spc="-150">
                <a:solidFill>
                  <a:schemeClr val="accent1"/>
                </a:solidFill>
                <a:latin typeface="+mn-ea"/>
              </a:rPr>
              <a:t>침수 경과 시간에 따른 소생확률</a:t>
            </a:r>
            <a:endParaRPr lang="ko-KR" altLang="en-US" sz="1700" spc="-15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차트 56"/>
          <p:cNvGraphicFramePr/>
          <p:nvPr/>
        </p:nvGraphicFramePr>
        <p:xfrm>
          <a:off x="8487842" y="2749000"/>
          <a:ext cx="3181351" cy="3058328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59" name="차트 57"/>
          <p:cNvGraphicFramePr/>
          <p:nvPr/>
        </p:nvGraphicFramePr>
        <p:xfrm>
          <a:off x="4316413" y="2790982"/>
          <a:ext cx="3559174" cy="2685748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60" name="차트 57"/>
          <p:cNvGraphicFramePr/>
          <p:nvPr/>
        </p:nvGraphicFramePr>
        <p:xfrm>
          <a:off x="420778" y="2899839"/>
          <a:ext cx="3545567" cy="2495249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9155" y="423744"/>
            <a:ext cx="5751310" cy="5744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문제 상황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 각 국가별 수도 요금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629" y="531465"/>
            <a:ext cx="8239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52" name=""/>
          <p:cNvGrpSpPr/>
          <p:nvPr/>
        </p:nvGrpSpPr>
        <p:grpSpPr>
          <a:xfrm rot="0">
            <a:off x="1266988" y="1312454"/>
            <a:ext cx="9157282" cy="3756841"/>
            <a:chOff x="899657" y="1362975"/>
            <a:chExt cx="10055355" cy="4423591"/>
          </a:xfrm>
        </p:grpSpPr>
        <p:sp>
          <p:nvSpPr>
            <p:cNvPr id="228" name="자유형: 도형 227"/>
            <p:cNvSpPr/>
            <p:nvPr/>
          </p:nvSpPr>
          <p:spPr>
            <a:xfrm>
              <a:off x="7328192" y="2672161"/>
              <a:ext cx="390613" cy="307737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29" name="자유형: 도형 228"/>
            <p:cNvSpPr/>
            <p:nvPr/>
          </p:nvSpPr>
          <p:spPr>
            <a:xfrm>
              <a:off x="5948739" y="4098706"/>
              <a:ext cx="374560" cy="44856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0" name="자유형: 도형 229"/>
            <p:cNvSpPr/>
            <p:nvPr/>
          </p:nvSpPr>
          <p:spPr>
            <a:xfrm>
              <a:off x="6131738" y="2534462"/>
              <a:ext cx="53508" cy="104317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1" name="자유형: 도형 230"/>
            <p:cNvSpPr/>
            <p:nvPr/>
          </p:nvSpPr>
          <p:spPr>
            <a:xfrm>
              <a:off x="7114692" y="3086824"/>
              <a:ext cx="139122" cy="119965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2" name="자유형: 도형 231"/>
            <p:cNvSpPr/>
            <p:nvPr/>
          </p:nvSpPr>
          <p:spPr>
            <a:xfrm>
              <a:off x="3575628" y="4676104"/>
              <a:ext cx="465525" cy="109533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3" name="자유형: 도형 232"/>
            <p:cNvSpPr/>
            <p:nvPr/>
          </p:nvSpPr>
          <p:spPr>
            <a:xfrm>
              <a:off x="6804342" y="2580883"/>
              <a:ext cx="96316" cy="83453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4" name="자유형: 도형 233"/>
            <p:cNvSpPr/>
            <p:nvPr/>
          </p:nvSpPr>
          <p:spPr>
            <a:xfrm>
              <a:off x="8874593" y="4305255"/>
              <a:ext cx="1198595" cy="109533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5" name="자유형: 도형 234"/>
            <p:cNvSpPr/>
            <p:nvPr/>
          </p:nvSpPr>
          <p:spPr>
            <a:xfrm>
              <a:off x="5855099" y="2329478"/>
              <a:ext cx="197982" cy="88670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6" name="자유형: 도형 235"/>
            <p:cNvSpPr/>
            <p:nvPr/>
          </p:nvSpPr>
          <p:spPr>
            <a:xfrm>
              <a:off x="6841263" y="2561063"/>
              <a:ext cx="160525" cy="119965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7" name="자유형: 도형 236"/>
            <p:cNvSpPr/>
            <p:nvPr/>
          </p:nvSpPr>
          <p:spPr>
            <a:xfrm>
              <a:off x="6475264" y="4029334"/>
              <a:ext cx="53508" cy="73022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8" name="자유형: 도형 237"/>
            <p:cNvSpPr/>
            <p:nvPr/>
          </p:nvSpPr>
          <p:spPr>
            <a:xfrm>
              <a:off x="5668352" y="2251240"/>
              <a:ext cx="96316" cy="62590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9" name="자유형: 도형 238"/>
            <p:cNvSpPr/>
            <p:nvPr/>
          </p:nvSpPr>
          <p:spPr>
            <a:xfrm>
              <a:off x="5626081" y="3545300"/>
              <a:ext cx="90964" cy="203419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0" name="자유형: 도형 239"/>
            <p:cNvSpPr/>
            <p:nvPr/>
          </p:nvSpPr>
          <p:spPr>
            <a:xfrm>
              <a:off x="5439334" y="3449850"/>
              <a:ext cx="230087" cy="182556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1" name="자유형: 도형 240"/>
            <p:cNvSpPr/>
            <p:nvPr/>
          </p:nvSpPr>
          <p:spPr>
            <a:xfrm>
              <a:off x="8179516" y="3073785"/>
              <a:ext cx="155175" cy="192987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2" name="자유형: 도형 241"/>
            <p:cNvSpPr/>
            <p:nvPr/>
          </p:nvSpPr>
          <p:spPr>
            <a:xfrm>
              <a:off x="6210396" y="2484912"/>
              <a:ext cx="171228" cy="99101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3" name="자유형: 도형 242"/>
            <p:cNvSpPr/>
            <p:nvPr/>
          </p:nvSpPr>
          <p:spPr>
            <a:xfrm>
              <a:off x="6027931" y="2453094"/>
              <a:ext cx="107017" cy="83453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4" name="자유형: 도형 243"/>
            <p:cNvSpPr/>
            <p:nvPr/>
          </p:nvSpPr>
          <p:spPr>
            <a:xfrm>
              <a:off x="6197554" y="2103631"/>
              <a:ext cx="240789" cy="156476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5" name="자유형: 도형 244"/>
            <p:cNvSpPr/>
            <p:nvPr/>
          </p:nvSpPr>
          <p:spPr>
            <a:xfrm>
              <a:off x="2950110" y="3337709"/>
              <a:ext cx="48158" cy="88670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6" name="자유형: 도형 245"/>
            <p:cNvSpPr/>
            <p:nvPr/>
          </p:nvSpPr>
          <p:spPr>
            <a:xfrm>
              <a:off x="3523189" y="4275525"/>
              <a:ext cx="379911" cy="43813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7" name="자유형: 도형 246"/>
            <p:cNvSpPr/>
            <p:nvPr/>
          </p:nvSpPr>
          <p:spPr>
            <a:xfrm>
              <a:off x="3384067" y="3777408"/>
              <a:ext cx="1177191" cy="1298755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8" name="자유형: 도형 247"/>
            <p:cNvSpPr/>
            <p:nvPr/>
          </p:nvSpPr>
          <p:spPr>
            <a:xfrm>
              <a:off x="9033515" y="3770627"/>
              <a:ext cx="37456" cy="52158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9" name="자유형: 도형 248"/>
            <p:cNvSpPr/>
            <p:nvPr/>
          </p:nvSpPr>
          <p:spPr>
            <a:xfrm>
              <a:off x="8187542" y="3012238"/>
              <a:ext cx="101666" cy="57374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0" name="자유형: 도형 249"/>
            <p:cNvSpPr/>
            <p:nvPr/>
          </p:nvSpPr>
          <p:spPr>
            <a:xfrm>
              <a:off x="6185781" y="4537362"/>
              <a:ext cx="283595" cy="307737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1" name="자유형: 도형 250"/>
            <p:cNvSpPr/>
            <p:nvPr/>
          </p:nvSpPr>
          <p:spPr>
            <a:xfrm>
              <a:off x="6037028" y="3581812"/>
              <a:ext cx="390613" cy="297305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2" name="자유형: 도형 251"/>
            <p:cNvSpPr/>
            <p:nvPr/>
          </p:nvSpPr>
          <p:spPr>
            <a:xfrm>
              <a:off x="2218112" y="1370277"/>
              <a:ext cx="2279470" cy="1189221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3" name="자유형: 도형 252"/>
            <p:cNvSpPr/>
            <p:nvPr/>
          </p:nvSpPr>
          <p:spPr>
            <a:xfrm>
              <a:off x="5764134" y="2368598"/>
              <a:ext cx="117718" cy="67806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4" name="자유형: 도형 253"/>
            <p:cNvSpPr/>
            <p:nvPr/>
          </p:nvSpPr>
          <p:spPr>
            <a:xfrm>
              <a:off x="3518373" y="4534754"/>
              <a:ext cx="406666" cy="1251812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5" name="자유형: 도형 254"/>
            <p:cNvSpPr/>
            <p:nvPr/>
          </p:nvSpPr>
          <p:spPr>
            <a:xfrm>
              <a:off x="7650315" y="2188128"/>
              <a:ext cx="1541050" cy="1163142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6" name="자유형: 도형 255"/>
            <p:cNvSpPr/>
            <p:nvPr/>
          </p:nvSpPr>
          <p:spPr>
            <a:xfrm>
              <a:off x="5345160" y="3602154"/>
              <a:ext cx="181929" cy="208635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7" name="자유형: 도형 256"/>
            <p:cNvSpPr/>
            <p:nvPr/>
          </p:nvSpPr>
          <p:spPr>
            <a:xfrm>
              <a:off x="5858308" y="3524437"/>
              <a:ext cx="230087" cy="370327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8" name="자유형: 도형 257"/>
            <p:cNvSpPr/>
            <p:nvPr/>
          </p:nvSpPr>
          <p:spPr>
            <a:xfrm>
              <a:off x="5968536" y="3776886"/>
              <a:ext cx="572543" cy="615474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9" name="자유형: 도형 258"/>
            <p:cNvSpPr/>
            <p:nvPr/>
          </p:nvSpPr>
          <p:spPr>
            <a:xfrm>
              <a:off x="5936431" y="3827479"/>
              <a:ext cx="224736" cy="292089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0" name="자유형: 도형 259"/>
            <p:cNvSpPr/>
            <p:nvPr/>
          </p:nvSpPr>
          <p:spPr>
            <a:xfrm>
              <a:off x="3227821" y="3538520"/>
              <a:ext cx="369210" cy="558099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1" name="자유형: 도형 260"/>
            <p:cNvSpPr/>
            <p:nvPr/>
          </p:nvSpPr>
          <p:spPr>
            <a:xfrm>
              <a:off x="3032514" y="3579204"/>
              <a:ext cx="101666" cy="99101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2" name="자유형: 도형 261"/>
            <p:cNvSpPr/>
            <p:nvPr/>
          </p:nvSpPr>
          <p:spPr>
            <a:xfrm>
              <a:off x="3101540" y="3181753"/>
              <a:ext cx="315701" cy="114749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3" name="자유형: 도형 262"/>
            <p:cNvSpPr/>
            <p:nvPr/>
          </p:nvSpPr>
          <p:spPr>
            <a:xfrm>
              <a:off x="5921984" y="2262715"/>
              <a:ext cx="176578" cy="83453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4" name="자유형: 도형 263"/>
            <p:cNvSpPr/>
            <p:nvPr/>
          </p:nvSpPr>
          <p:spPr>
            <a:xfrm>
              <a:off x="5757177" y="2140663"/>
              <a:ext cx="235437" cy="245146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5" name="자유형: 도형 264"/>
            <p:cNvSpPr/>
            <p:nvPr/>
          </p:nvSpPr>
          <p:spPr>
            <a:xfrm>
              <a:off x="6848219" y="3530174"/>
              <a:ext cx="53508" cy="62590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6" name="자유형: 도형 265"/>
            <p:cNvSpPr/>
            <p:nvPr/>
          </p:nvSpPr>
          <p:spPr>
            <a:xfrm>
              <a:off x="5803729" y="2055123"/>
              <a:ext cx="117718" cy="93886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7" name="자유형: 도형 266"/>
            <p:cNvSpPr/>
            <p:nvPr/>
          </p:nvSpPr>
          <p:spPr>
            <a:xfrm>
              <a:off x="3472891" y="3291288"/>
              <a:ext cx="112368" cy="78238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8" name="자유형: 도형 267"/>
            <p:cNvSpPr/>
            <p:nvPr/>
          </p:nvSpPr>
          <p:spPr>
            <a:xfrm>
              <a:off x="5350511" y="2718583"/>
              <a:ext cx="604648" cy="605042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9" name="자유형: 도형 268"/>
            <p:cNvSpPr/>
            <p:nvPr/>
          </p:nvSpPr>
          <p:spPr>
            <a:xfrm>
              <a:off x="3168962" y="3905718"/>
              <a:ext cx="176578" cy="213850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0" name="자유형: 도형 269"/>
            <p:cNvSpPr/>
            <p:nvPr/>
          </p:nvSpPr>
          <p:spPr>
            <a:xfrm>
              <a:off x="6315807" y="2903225"/>
              <a:ext cx="374560" cy="318168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1" name="자유형: 도형 270"/>
            <p:cNvSpPr/>
            <p:nvPr/>
          </p:nvSpPr>
          <p:spPr>
            <a:xfrm>
              <a:off x="6685018" y="3354399"/>
              <a:ext cx="208683" cy="187771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2" name="자유형: 도형 271"/>
            <p:cNvSpPr/>
            <p:nvPr/>
          </p:nvSpPr>
          <p:spPr>
            <a:xfrm>
              <a:off x="6168124" y="1997226"/>
              <a:ext cx="117718" cy="67806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3" name="자유형: 도형 272"/>
            <p:cNvSpPr/>
            <p:nvPr/>
          </p:nvSpPr>
          <p:spPr>
            <a:xfrm>
              <a:off x="6591377" y="3455066"/>
              <a:ext cx="449472" cy="385975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4" name="자유형: 도형 273"/>
            <p:cNvSpPr/>
            <p:nvPr/>
          </p:nvSpPr>
          <p:spPr>
            <a:xfrm>
              <a:off x="6054151" y="1689489"/>
              <a:ext cx="288947" cy="302520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5" name="자유형: 도형 274"/>
            <p:cNvSpPr/>
            <p:nvPr/>
          </p:nvSpPr>
          <p:spPr>
            <a:xfrm>
              <a:off x="10858696" y="4484681"/>
              <a:ext cx="96316" cy="78238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6" name="자유형: 도형 275"/>
            <p:cNvSpPr/>
            <p:nvPr/>
          </p:nvSpPr>
          <p:spPr>
            <a:xfrm>
              <a:off x="5867405" y="3874422"/>
              <a:ext cx="171228" cy="213850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7" name="자유형: 도형 276"/>
            <p:cNvSpPr/>
            <p:nvPr/>
          </p:nvSpPr>
          <p:spPr>
            <a:xfrm>
              <a:off x="5411510" y="2026957"/>
              <a:ext cx="235437" cy="276441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8" name="자유형: 도형 277"/>
            <p:cNvSpPr/>
            <p:nvPr/>
          </p:nvSpPr>
          <p:spPr>
            <a:xfrm>
              <a:off x="6689835" y="2506818"/>
              <a:ext cx="197982" cy="83453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9" name="자유형: 도형 278"/>
            <p:cNvSpPr/>
            <p:nvPr/>
          </p:nvSpPr>
          <p:spPr>
            <a:xfrm>
              <a:off x="5505686" y="3583377"/>
              <a:ext cx="133771" cy="213850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0" name="자유형: 도형 279"/>
            <p:cNvSpPr/>
            <p:nvPr/>
          </p:nvSpPr>
          <p:spPr>
            <a:xfrm>
              <a:off x="5150389" y="3533826"/>
              <a:ext cx="219385" cy="177340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1" name="자유형: 도형 280"/>
            <p:cNvSpPr/>
            <p:nvPr/>
          </p:nvSpPr>
          <p:spPr>
            <a:xfrm>
              <a:off x="5100626" y="3491055"/>
              <a:ext cx="90964" cy="26079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2" name="자유형: 도형 281"/>
            <p:cNvSpPr/>
            <p:nvPr/>
          </p:nvSpPr>
          <p:spPr>
            <a:xfrm>
              <a:off x="5104906" y="3532261"/>
              <a:ext cx="90964" cy="57374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3" name="자유형: 도형 282"/>
            <p:cNvSpPr/>
            <p:nvPr/>
          </p:nvSpPr>
          <p:spPr>
            <a:xfrm>
              <a:off x="5882922" y="3875465"/>
              <a:ext cx="64210" cy="46943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4" name="자유형: 도형 283"/>
            <p:cNvSpPr/>
            <p:nvPr/>
          </p:nvSpPr>
          <p:spPr>
            <a:xfrm>
              <a:off x="6162773" y="2562627"/>
              <a:ext cx="187280" cy="23471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5" name="자유형: 도형 284"/>
            <p:cNvSpPr/>
            <p:nvPr/>
          </p:nvSpPr>
          <p:spPr>
            <a:xfrm>
              <a:off x="4188302" y="1362975"/>
              <a:ext cx="1193244" cy="625905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6" name="자유형: 도형 285"/>
            <p:cNvSpPr/>
            <p:nvPr/>
          </p:nvSpPr>
          <p:spPr>
            <a:xfrm>
              <a:off x="2855401" y="3360137"/>
              <a:ext cx="128420" cy="135613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7" name="자유형: 도형 286"/>
            <p:cNvSpPr/>
            <p:nvPr/>
          </p:nvSpPr>
          <p:spPr>
            <a:xfrm>
              <a:off x="3759698" y="3673611"/>
              <a:ext cx="144473" cy="23993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8" name="자유형: 도형 287"/>
            <p:cNvSpPr/>
            <p:nvPr/>
          </p:nvSpPr>
          <p:spPr>
            <a:xfrm>
              <a:off x="2941014" y="3420119"/>
              <a:ext cx="187280" cy="104317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9" name="자유형: 도형 288"/>
            <p:cNvSpPr/>
            <p:nvPr/>
          </p:nvSpPr>
          <p:spPr>
            <a:xfrm>
              <a:off x="5970677" y="2411889"/>
              <a:ext cx="155175" cy="130396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0" name="자유형: 도형 289"/>
            <p:cNvSpPr/>
            <p:nvPr/>
          </p:nvSpPr>
          <p:spPr>
            <a:xfrm>
              <a:off x="3397444" y="3290766"/>
              <a:ext cx="90964" cy="62590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1" name="자유형: 도형 290"/>
            <p:cNvSpPr/>
            <p:nvPr/>
          </p:nvSpPr>
          <p:spPr>
            <a:xfrm>
              <a:off x="6034887" y="2343039"/>
              <a:ext cx="171228" cy="93886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2" name="자유형: 도형 291"/>
            <p:cNvSpPr/>
            <p:nvPr/>
          </p:nvSpPr>
          <p:spPr>
            <a:xfrm>
              <a:off x="8464183" y="3769584"/>
              <a:ext cx="1380524" cy="526804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3" name="자유형: 도형 292"/>
            <p:cNvSpPr/>
            <p:nvPr/>
          </p:nvSpPr>
          <p:spPr>
            <a:xfrm>
              <a:off x="7603227" y="2773350"/>
              <a:ext cx="829384" cy="917995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4" name="자유형: 도형 293"/>
            <p:cNvSpPr/>
            <p:nvPr/>
          </p:nvSpPr>
          <p:spPr>
            <a:xfrm>
              <a:off x="5346231" y="2135969"/>
              <a:ext cx="107017" cy="109533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5" name="자유형: 도형 294"/>
            <p:cNvSpPr/>
            <p:nvPr/>
          </p:nvSpPr>
          <p:spPr>
            <a:xfrm>
              <a:off x="6828956" y="2631478"/>
              <a:ext cx="620701" cy="490293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6" name="자유형: 도형 295"/>
            <p:cNvSpPr/>
            <p:nvPr/>
          </p:nvSpPr>
          <p:spPr>
            <a:xfrm>
              <a:off x="6709632" y="2709194"/>
              <a:ext cx="299648" cy="276441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7" name="자유형: 도형 296"/>
            <p:cNvSpPr/>
            <p:nvPr/>
          </p:nvSpPr>
          <p:spPr>
            <a:xfrm>
              <a:off x="5050862" y="1792242"/>
              <a:ext cx="246140" cy="88670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8" name="자유형: 도형 297"/>
            <p:cNvSpPr/>
            <p:nvPr/>
          </p:nvSpPr>
          <p:spPr>
            <a:xfrm>
              <a:off x="6588167" y="2847415"/>
              <a:ext cx="42806" cy="125180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9" name="자유형: 도형 298"/>
            <p:cNvSpPr/>
            <p:nvPr/>
          </p:nvSpPr>
          <p:spPr>
            <a:xfrm>
              <a:off x="5785001" y="2392069"/>
              <a:ext cx="331753" cy="344248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0" name="자유형: 도형 299"/>
            <p:cNvSpPr/>
            <p:nvPr/>
          </p:nvSpPr>
          <p:spPr>
            <a:xfrm>
              <a:off x="3282400" y="3336666"/>
              <a:ext cx="64210" cy="31295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1" name="자유형: 도형 300"/>
            <p:cNvSpPr/>
            <p:nvPr/>
          </p:nvSpPr>
          <p:spPr>
            <a:xfrm>
              <a:off x="6612781" y="2844285"/>
              <a:ext cx="117718" cy="140828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2" name="자유형: 도형 301"/>
            <p:cNvSpPr/>
            <p:nvPr/>
          </p:nvSpPr>
          <p:spPr>
            <a:xfrm>
              <a:off x="9296242" y="2442663"/>
              <a:ext cx="288947" cy="479860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3" name="자유형: 도형 302"/>
            <p:cNvSpPr/>
            <p:nvPr/>
          </p:nvSpPr>
          <p:spPr>
            <a:xfrm>
              <a:off x="6828956" y="2127623"/>
              <a:ext cx="1070173" cy="474645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4" name="자유형: 도형 303"/>
            <p:cNvSpPr/>
            <p:nvPr/>
          </p:nvSpPr>
          <p:spPr>
            <a:xfrm>
              <a:off x="6622413" y="3768540"/>
              <a:ext cx="240789" cy="339032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5" name="자유형: 도형 304"/>
            <p:cNvSpPr/>
            <p:nvPr/>
          </p:nvSpPr>
          <p:spPr>
            <a:xfrm>
              <a:off x="7529921" y="2515164"/>
              <a:ext cx="272894" cy="130396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6" name="자유형: 도형 305"/>
            <p:cNvSpPr/>
            <p:nvPr/>
          </p:nvSpPr>
          <p:spPr>
            <a:xfrm>
              <a:off x="8656278" y="3468106"/>
              <a:ext cx="160525" cy="135613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7" name="자유형: 도형 306"/>
            <p:cNvSpPr/>
            <p:nvPr/>
          </p:nvSpPr>
          <p:spPr>
            <a:xfrm>
              <a:off x="9137858" y="2667989"/>
              <a:ext cx="128420" cy="146044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8" name="자유형: 도형 307"/>
            <p:cNvSpPr/>
            <p:nvPr/>
          </p:nvSpPr>
          <p:spPr>
            <a:xfrm>
              <a:off x="6951491" y="2953819"/>
              <a:ext cx="58859" cy="52158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9" name="자유형: 도형 308"/>
            <p:cNvSpPr/>
            <p:nvPr/>
          </p:nvSpPr>
          <p:spPr>
            <a:xfrm>
              <a:off x="8558358" y="3205747"/>
              <a:ext cx="246140" cy="286873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0" name="자유형: 도형 309"/>
            <p:cNvSpPr/>
            <p:nvPr/>
          </p:nvSpPr>
          <p:spPr>
            <a:xfrm>
              <a:off x="6606360" y="2802037"/>
              <a:ext cx="42806" cy="52158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1" name="자유형: 도형 310"/>
            <p:cNvSpPr/>
            <p:nvPr/>
          </p:nvSpPr>
          <p:spPr>
            <a:xfrm>
              <a:off x="5260081" y="3667874"/>
              <a:ext cx="117718" cy="140828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2" name="자유형: 도형 311"/>
            <p:cNvSpPr/>
            <p:nvPr/>
          </p:nvSpPr>
          <p:spPr>
            <a:xfrm>
              <a:off x="5874897" y="2852110"/>
              <a:ext cx="470876" cy="45378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3" name="자유형: 도형 312"/>
            <p:cNvSpPr/>
            <p:nvPr/>
          </p:nvSpPr>
          <p:spPr>
            <a:xfrm>
              <a:off x="7992235" y="3625625"/>
              <a:ext cx="64210" cy="130396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4" name="자유형: 도형 313"/>
            <p:cNvSpPr/>
            <p:nvPr/>
          </p:nvSpPr>
          <p:spPr>
            <a:xfrm>
              <a:off x="6382694" y="4901952"/>
              <a:ext cx="69560" cy="67806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5" name="자유형: 도형 314"/>
            <p:cNvSpPr/>
            <p:nvPr/>
          </p:nvSpPr>
          <p:spPr>
            <a:xfrm>
              <a:off x="6127457" y="2096850"/>
              <a:ext cx="144473" cy="78238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6" name="자유형: 도형 315"/>
            <p:cNvSpPr/>
            <p:nvPr/>
          </p:nvSpPr>
          <p:spPr>
            <a:xfrm>
              <a:off x="5751826" y="2294532"/>
              <a:ext cx="16052" cy="26079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7" name="자유형: 도형 316"/>
            <p:cNvSpPr/>
            <p:nvPr/>
          </p:nvSpPr>
          <p:spPr>
            <a:xfrm>
              <a:off x="6124782" y="2047820"/>
              <a:ext cx="181929" cy="73022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8" name="자유형: 도형 317"/>
            <p:cNvSpPr/>
            <p:nvPr/>
          </p:nvSpPr>
          <p:spPr>
            <a:xfrm>
              <a:off x="5101696" y="2764484"/>
              <a:ext cx="470876" cy="479860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19" name="자유형: 도형 318"/>
            <p:cNvSpPr/>
            <p:nvPr/>
          </p:nvSpPr>
          <p:spPr>
            <a:xfrm>
              <a:off x="6306176" y="2348255"/>
              <a:ext cx="101666" cy="99101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0" name="자유형: 도형 319"/>
            <p:cNvSpPr/>
            <p:nvPr/>
          </p:nvSpPr>
          <p:spPr>
            <a:xfrm>
              <a:off x="6876043" y="4351155"/>
              <a:ext cx="230087" cy="45378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1" name="자유형: 도형 320"/>
            <p:cNvSpPr/>
            <p:nvPr/>
          </p:nvSpPr>
          <p:spPr>
            <a:xfrm>
              <a:off x="2250752" y="2865671"/>
              <a:ext cx="797279" cy="605042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2" name="자유형: 도형 321"/>
            <p:cNvSpPr/>
            <p:nvPr/>
          </p:nvSpPr>
          <p:spPr>
            <a:xfrm>
              <a:off x="6165983" y="2546459"/>
              <a:ext cx="69560" cy="52158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3" name="자유형: 도형 322"/>
            <p:cNvSpPr/>
            <p:nvPr/>
          </p:nvSpPr>
          <p:spPr>
            <a:xfrm>
              <a:off x="5240283" y="3122814"/>
              <a:ext cx="492279" cy="495508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4" name="자유형: 도형 323"/>
            <p:cNvSpPr/>
            <p:nvPr/>
          </p:nvSpPr>
          <p:spPr>
            <a:xfrm>
              <a:off x="8322384" y="3011194"/>
              <a:ext cx="262193" cy="615474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5" name="자유형: 도형 324"/>
            <p:cNvSpPr/>
            <p:nvPr/>
          </p:nvSpPr>
          <p:spPr>
            <a:xfrm>
              <a:off x="6107659" y="2507861"/>
              <a:ext cx="53508" cy="57374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6" name="자유형: 도형 325"/>
            <p:cNvSpPr/>
            <p:nvPr/>
          </p:nvSpPr>
          <p:spPr>
            <a:xfrm>
              <a:off x="7904481" y="2232984"/>
              <a:ext cx="893595" cy="339032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7" name="자유형: 도형 326"/>
            <p:cNvSpPr/>
            <p:nvPr/>
          </p:nvSpPr>
          <p:spPr>
            <a:xfrm>
              <a:off x="6502018" y="4293781"/>
              <a:ext cx="315701" cy="547668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8" name="자유형: 도형 327"/>
            <p:cNvSpPr/>
            <p:nvPr/>
          </p:nvSpPr>
          <p:spPr>
            <a:xfrm>
              <a:off x="5100090" y="3041968"/>
              <a:ext cx="363859" cy="427702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9" name="자유형: 도형 328"/>
            <p:cNvSpPr/>
            <p:nvPr/>
          </p:nvSpPr>
          <p:spPr>
            <a:xfrm>
              <a:off x="6578000" y="4257790"/>
              <a:ext cx="90964" cy="255578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0" name="자유형: 도형 329"/>
            <p:cNvSpPr/>
            <p:nvPr/>
          </p:nvSpPr>
          <p:spPr>
            <a:xfrm>
              <a:off x="8606516" y="3721597"/>
              <a:ext cx="577894" cy="208635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1" name="자유형: 도형 330"/>
            <p:cNvSpPr/>
            <p:nvPr/>
          </p:nvSpPr>
          <p:spPr>
            <a:xfrm>
              <a:off x="5951413" y="4513891"/>
              <a:ext cx="395964" cy="401623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2" name="자유형: 도형 331"/>
            <p:cNvSpPr/>
            <p:nvPr/>
          </p:nvSpPr>
          <p:spPr>
            <a:xfrm>
              <a:off x="5611634" y="3172365"/>
              <a:ext cx="465525" cy="396407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3" name="자유형: 도형 332"/>
            <p:cNvSpPr/>
            <p:nvPr/>
          </p:nvSpPr>
          <p:spPr>
            <a:xfrm>
              <a:off x="5683870" y="3491055"/>
              <a:ext cx="358508" cy="323384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4" name="자유형: 도형 333"/>
            <p:cNvSpPr/>
            <p:nvPr/>
          </p:nvSpPr>
          <p:spPr>
            <a:xfrm>
              <a:off x="2985962" y="3452980"/>
              <a:ext cx="144473" cy="146044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5" name="자유형: 도형 334"/>
            <p:cNvSpPr/>
            <p:nvPr/>
          </p:nvSpPr>
          <p:spPr>
            <a:xfrm>
              <a:off x="5688686" y="2186563"/>
              <a:ext cx="96316" cy="88670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6" name="자유형: 도형 335"/>
            <p:cNvSpPr/>
            <p:nvPr/>
          </p:nvSpPr>
          <p:spPr>
            <a:xfrm>
              <a:off x="5720791" y="1422957"/>
              <a:ext cx="561841" cy="625905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7" name="자유형: 도형 336"/>
            <p:cNvSpPr/>
            <p:nvPr/>
          </p:nvSpPr>
          <p:spPr>
            <a:xfrm>
              <a:off x="7923744" y="2941824"/>
              <a:ext cx="251490" cy="135613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8" name="자유형: 도형 337"/>
            <p:cNvSpPr/>
            <p:nvPr/>
          </p:nvSpPr>
          <p:spPr>
            <a:xfrm>
              <a:off x="10061952" y="5094418"/>
              <a:ext cx="545788" cy="401623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39" name="자유형: 도형 338"/>
            <p:cNvSpPr/>
            <p:nvPr/>
          </p:nvSpPr>
          <p:spPr>
            <a:xfrm>
              <a:off x="7141448" y="3075349"/>
              <a:ext cx="224736" cy="323384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0" name="자유형: 도형 339"/>
            <p:cNvSpPr/>
            <p:nvPr/>
          </p:nvSpPr>
          <p:spPr>
            <a:xfrm>
              <a:off x="7361367" y="2718061"/>
              <a:ext cx="444122" cy="44856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1" name="자유형: 도형 340"/>
            <p:cNvSpPr/>
            <p:nvPr/>
          </p:nvSpPr>
          <p:spPr>
            <a:xfrm>
              <a:off x="3115987" y="3632406"/>
              <a:ext cx="171228" cy="83453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2" name="자유형: 도형 341"/>
            <p:cNvSpPr/>
            <p:nvPr/>
          </p:nvSpPr>
          <p:spPr>
            <a:xfrm>
              <a:off x="3157725" y="3953183"/>
              <a:ext cx="401314" cy="610257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3" name="자유형: 도형 342"/>
            <p:cNvSpPr/>
            <p:nvPr/>
          </p:nvSpPr>
          <p:spPr>
            <a:xfrm>
              <a:off x="9114849" y="3337187"/>
              <a:ext cx="283595" cy="432918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4" name="자유형: 도형 343"/>
            <p:cNvSpPr/>
            <p:nvPr/>
          </p:nvSpPr>
          <p:spPr>
            <a:xfrm>
              <a:off x="9828120" y="4034550"/>
              <a:ext cx="460175" cy="271226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5" name="자유형: 도형 344"/>
            <p:cNvSpPr/>
            <p:nvPr/>
          </p:nvSpPr>
          <p:spPr>
            <a:xfrm>
              <a:off x="5961045" y="2144314"/>
              <a:ext cx="267543" cy="187771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6" name="자유형: 도형 345"/>
            <p:cNvSpPr/>
            <p:nvPr/>
          </p:nvSpPr>
          <p:spPr>
            <a:xfrm>
              <a:off x="9048497" y="2525074"/>
              <a:ext cx="139122" cy="177340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7" name="자유형: 도형 346"/>
            <p:cNvSpPr/>
            <p:nvPr/>
          </p:nvSpPr>
          <p:spPr>
            <a:xfrm>
              <a:off x="5337134" y="2547502"/>
              <a:ext cx="90964" cy="182556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8" name="자유형: 도형 347"/>
            <p:cNvSpPr/>
            <p:nvPr/>
          </p:nvSpPr>
          <p:spPr>
            <a:xfrm>
              <a:off x="3758627" y="4593171"/>
              <a:ext cx="256841" cy="276441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49" name="자유형: 도형 348"/>
            <p:cNvSpPr/>
            <p:nvPr/>
          </p:nvSpPr>
          <p:spPr>
            <a:xfrm>
              <a:off x="6606360" y="2871930"/>
              <a:ext cx="21403" cy="41726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0" name="자유형: 도형 349"/>
            <p:cNvSpPr/>
            <p:nvPr/>
          </p:nvSpPr>
          <p:spPr>
            <a:xfrm>
              <a:off x="7086333" y="3084738"/>
              <a:ext cx="26754" cy="52158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1" name="자유형: 도형 350"/>
            <p:cNvSpPr/>
            <p:nvPr/>
          </p:nvSpPr>
          <p:spPr>
            <a:xfrm>
              <a:off x="6144580" y="2356079"/>
              <a:ext cx="256841" cy="151260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2" name="자유형: 도형 351"/>
            <p:cNvSpPr/>
            <p:nvPr/>
          </p:nvSpPr>
          <p:spPr>
            <a:xfrm>
              <a:off x="6099098" y="1409918"/>
              <a:ext cx="3713503" cy="1178789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3" name="자유형: 도형 352"/>
            <p:cNvSpPr/>
            <p:nvPr/>
          </p:nvSpPr>
          <p:spPr>
            <a:xfrm>
              <a:off x="6475264" y="3989172"/>
              <a:ext cx="58859" cy="62590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4" name="자유형: 도형 353"/>
            <p:cNvSpPr/>
            <p:nvPr/>
          </p:nvSpPr>
          <p:spPr>
            <a:xfrm>
              <a:off x="5100090" y="3033622"/>
              <a:ext cx="251490" cy="22428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5" name="자유형: 도형 354"/>
            <p:cNvSpPr/>
            <p:nvPr/>
          </p:nvSpPr>
          <p:spPr>
            <a:xfrm>
              <a:off x="6608500" y="2884448"/>
              <a:ext cx="636753" cy="526804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6" name="자유형: 도형 355"/>
            <p:cNvSpPr/>
            <p:nvPr/>
          </p:nvSpPr>
          <p:spPr>
            <a:xfrm>
              <a:off x="6258018" y="3221394"/>
              <a:ext cx="486929" cy="44856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7" name="자유형: 도형 356"/>
            <p:cNvSpPr/>
            <p:nvPr/>
          </p:nvSpPr>
          <p:spPr>
            <a:xfrm>
              <a:off x="6319018" y="3544779"/>
              <a:ext cx="347806" cy="292089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8" name="자유형: 도형 357"/>
            <p:cNvSpPr/>
            <p:nvPr/>
          </p:nvSpPr>
          <p:spPr>
            <a:xfrm>
              <a:off x="5078151" y="3400821"/>
              <a:ext cx="187280" cy="146044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59" name="자유형: 도형 358"/>
            <p:cNvSpPr/>
            <p:nvPr/>
          </p:nvSpPr>
          <p:spPr>
            <a:xfrm>
              <a:off x="5206038" y="3617802"/>
              <a:ext cx="90964" cy="109533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60" name="자유형: 도형 359"/>
            <p:cNvSpPr/>
            <p:nvPr/>
          </p:nvSpPr>
          <p:spPr>
            <a:xfrm>
              <a:off x="2916400" y="3472799"/>
              <a:ext cx="74912" cy="46943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61" name="자유형: 도형 360"/>
            <p:cNvSpPr/>
            <p:nvPr/>
          </p:nvSpPr>
          <p:spPr>
            <a:xfrm>
              <a:off x="6107659" y="2422843"/>
              <a:ext cx="123070" cy="130396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62" name="자유형: 도형 361"/>
            <p:cNvSpPr/>
            <p:nvPr/>
          </p:nvSpPr>
          <p:spPr>
            <a:xfrm>
              <a:off x="3859224" y="3751328"/>
              <a:ext cx="128420" cy="140828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63" name="자유형: 도형 362"/>
            <p:cNvSpPr/>
            <p:nvPr/>
          </p:nvSpPr>
          <p:spPr>
            <a:xfrm>
              <a:off x="6048264" y="2312265"/>
              <a:ext cx="149824" cy="62590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64" name="자유형: 도형 363"/>
            <p:cNvSpPr/>
            <p:nvPr/>
          </p:nvSpPr>
          <p:spPr>
            <a:xfrm>
              <a:off x="5970142" y="2400414"/>
              <a:ext cx="80263" cy="46943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65" name="자유형: 도형 364"/>
            <p:cNvSpPr/>
            <p:nvPr/>
          </p:nvSpPr>
          <p:spPr>
            <a:xfrm>
              <a:off x="5870616" y="1718699"/>
              <a:ext cx="272894" cy="412054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66" name="자유형: 도형 365"/>
            <p:cNvSpPr/>
            <p:nvPr/>
          </p:nvSpPr>
          <p:spPr>
            <a:xfrm>
              <a:off x="6497202" y="4802850"/>
              <a:ext cx="42806" cy="57374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67" name="자유형: 도형 366"/>
            <p:cNvSpPr/>
            <p:nvPr/>
          </p:nvSpPr>
          <p:spPr>
            <a:xfrm>
              <a:off x="6619202" y="2714410"/>
              <a:ext cx="176578" cy="166908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68" name="자유형: 도형 367"/>
            <p:cNvSpPr/>
            <p:nvPr/>
          </p:nvSpPr>
          <p:spPr>
            <a:xfrm>
              <a:off x="6006527" y="3174451"/>
              <a:ext cx="310350" cy="532020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69" name="자유형: 도형 368"/>
            <p:cNvSpPr/>
            <p:nvPr/>
          </p:nvSpPr>
          <p:spPr>
            <a:xfrm>
              <a:off x="5601467" y="3585985"/>
              <a:ext cx="58859" cy="172123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70" name="자유형: 도형 369"/>
            <p:cNvSpPr/>
            <p:nvPr/>
          </p:nvSpPr>
          <p:spPr>
            <a:xfrm>
              <a:off x="8486656" y="3274075"/>
              <a:ext cx="262193" cy="490293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71" name="자유형: 도형 370"/>
            <p:cNvSpPr/>
            <p:nvPr/>
          </p:nvSpPr>
          <p:spPr>
            <a:xfrm>
              <a:off x="7480157" y="2590272"/>
              <a:ext cx="230087" cy="140828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72" name="자유형: 도형 371"/>
            <p:cNvSpPr/>
            <p:nvPr/>
          </p:nvSpPr>
          <p:spPr>
            <a:xfrm>
              <a:off x="7044596" y="2532376"/>
              <a:ext cx="428069" cy="250362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73" name="자유형: 도형 372"/>
            <p:cNvSpPr/>
            <p:nvPr/>
          </p:nvSpPr>
          <p:spPr>
            <a:xfrm>
              <a:off x="9347076" y="4225973"/>
              <a:ext cx="74912" cy="41726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74" name="자유형: 도형 373"/>
            <p:cNvSpPr/>
            <p:nvPr/>
          </p:nvSpPr>
          <p:spPr>
            <a:xfrm>
              <a:off x="5817106" y="2710759"/>
              <a:ext cx="117718" cy="23471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75" name="자유형: 도형 374"/>
            <p:cNvSpPr/>
            <p:nvPr/>
          </p:nvSpPr>
          <p:spPr>
            <a:xfrm>
              <a:off x="6320088" y="2552196"/>
              <a:ext cx="540437" cy="213850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76" name="자유형: 도형 375"/>
            <p:cNvSpPr/>
            <p:nvPr/>
          </p:nvSpPr>
          <p:spPr>
            <a:xfrm>
              <a:off x="9128226" y="3111860"/>
              <a:ext cx="48158" cy="114749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77" name="자유형: 도형 376"/>
            <p:cNvSpPr/>
            <p:nvPr/>
          </p:nvSpPr>
          <p:spPr>
            <a:xfrm>
              <a:off x="6491852" y="3984999"/>
              <a:ext cx="321052" cy="359896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78" name="자유형: 도형 377"/>
            <p:cNvSpPr/>
            <p:nvPr/>
          </p:nvSpPr>
          <p:spPr>
            <a:xfrm>
              <a:off x="6492387" y="3810267"/>
              <a:ext cx="165876" cy="192987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79" name="자유형: 도형 378"/>
            <p:cNvSpPr/>
            <p:nvPr/>
          </p:nvSpPr>
          <p:spPr>
            <a:xfrm>
              <a:off x="6185781" y="2224117"/>
              <a:ext cx="470876" cy="260793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80" name="자유형: 도형 379"/>
            <p:cNvSpPr/>
            <p:nvPr/>
          </p:nvSpPr>
          <p:spPr>
            <a:xfrm>
              <a:off x="3936276" y="4950460"/>
              <a:ext cx="149824" cy="161692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81" name="자유형: 도형 380"/>
            <p:cNvSpPr/>
            <p:nvPr/>
          </p:nvSpPr>
          <p:spPr>
            <a:xfrm>
              <a:off x="899657" y="1656629"/>
              <a:ext cx="2900171" cy="1669082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82" name="자유형: 도형 381"/>
            <p:cNvSpPr/>
            <p:nvPr/>
          </p:nvSpPr>
          <p:spPr>
            <a:xfrm>
              <a:off x="7110412" y="2441620"/>
              <a:ext cx="508332" cy="276441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83" name="자유형: 도형 382"/>
            <p:cNvSpPr/>
            <p:nvPr/>
          </p:nvSpPr>
          <p:spPr>
            <a:xfrm>
              <a:off x="3407075" y="3547908"/>
              <a:ext cx="406666" cy="380759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84" name="자유형: 도형 383"/>
            <p:cNvSpPr/>
            <p:nvPr/>
          </p:nvSpPr>
          <p:spPr>
            <a:xfrm>
              <a:off x="8608122" y="3176538"/>
              <a:ext cx="262193" cy="490293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85" name="자유형: 도형 384"/>
            <p:cNvSpPr/>
            <p:nvPr/>
          </p:nvSpPr>
          <p:spPr>
            <a:xfrm>
              <a:off x="10561723" y="4436695"/>
              <a:ext cx="32105" cy="67806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86" name="자유형: 도형 385"/>
            <p:cNvSpPr/>
            <p:nvPr/>
          </p:nvSpPr>
          <p:spPr>
            <a:xfrm>
              <a:off x="6871229" y="3321018"/>
              <a:ext cx="310350" cy="213850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87" name="자유형: 도형 386"/>
            <p:cNvSpPr/>
            <p:nvPr/>
          </p:nvSpPr>
          <p:spPr>
            <a:xfrm>
              <a:off x="6077159" y="4684450"/>
              <a:ext cx="486929" cy="422486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88" name="자유형: 도형 387"/>
            <p:cNvSpPr/>
            <p:nvPr/>
          </p:nvSpPr>
          <p:spPr>
            <a:xfrm>
              <a:off x="6253738" y="4224929"/>
              <a:ext cx="353157" cy="323384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89" name="자유형: 도형 388"/>
            <p:cNvSpPr/>
            <p:nvPr/>
          </p:nvSpPr>
          <p:spPr>
            <a:xfrm>
              <a:off x="6352194" y="4465904"/>
              <a:ext cx="230087" cy="22949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90" name="자유형: 도형 389"/>
            <p:cNvSpPr/>
            <p:nvPr/>
          </p:nvSpPr>
          <p:spPr>
            <a:xfrm>
              <a:off x="6834842" y="3552603"/>
              <a:ext cx="299648" cy="4589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91" name="자유형: 도형 390"/>
            <p:cNvSpPr/>
            <p:nvPr/>
          </p:nvSpPr>
          <p:spPr>
            <a:xfrm>
              <a:off x="3964100" y="3760195"/>
              <a:ext cx="90964" cy="125180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92" name="자유형: 도형 391"/>
            <p:cNvSpPr/>
            <p:nvPr/>
          </p:nvSpPr>
          <p:spPr>
            <a:xfrm>
              <a:off x="5482142" y="2261672"/>
              <a:ext cx="385262" cy="318168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93" name="자유형: 도형 392"/>
            <p:cNvSpPr/>
            <p:nvPr/>
          </p:nvSpPr>
          <p:spPr>
            <a:xfrm>
              <a:off x="5346765" y="2500559"/>
              <a:ext cx="379911" cy="260793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94" name="자유형: 도형 393"/>
            <p:cNvSpPr/>
            <p:nvPr/>
          </p:nvSpPr>
          <p:spPr>
            <a:xfrm>
              <a:off x="3510882" y="3532782"/>
              <a:ext cx="5351" cy="1043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95" name="자유형: 도형 394"/>
            <p:cNvSpPr/>
            <p:nvPr/>
          </p:nvSpPr>
          <p:spPr>
            <a:xfrm>
              <a:off x="3731873" y="3345010"/>
              <a:ext cx="5351" cy="521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96" name="자유형: 도형 395"/>
            <p:cNvSpPr/>
            <p:nvPr/>
          </p:nvSpPr>
          <p:spPr>
            <a:xfrm>
              <a:off x="5641598" y="2536027"/>
              <a:ext cx="10701" cy="1043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97" name="자유형: 도형 396"/>
            <p:cNvSpPr/>
            <p:nvPr/>
          </p:nvSpPr>
          <p:spPr>
            <a:xfrm>
              <a:off x="3766118" y="3363788"/>
              <a:ext cx="10701" cy="26079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98" name="자유형: 도형 397"/>
            <p:cNvSpPr/>
            <p:nvPr/>
          </p:nvSpPr>
          <p:spPr>
            <a:xfrm>
              <a:off x="3301128" y="3057094"/>
              <a:ext cx="165876" cy="203419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99" name="자유형: 도형 398"/>
            <p:cNvSpPr/>
            <p:nvPr/>
          </p:nvSpPr>
          <p:spPr>
            <a:xfrm>
              <a:off x="3744715" y="2877146"/>
              <a:ext cx="10701" cy="521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00" name="자유형: 도형 399"/>
            <p:cNvSpPr/>
            <p:nvPr/>
          </p:nvSpPr>
          <p:spPr>
            <a:xfrm>
              <a:off x="3823372" y="3509311"/>
              <a:ext cx="10701" cy="1043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01" name="자유형: 도형 400"/>
            <p:cNvSpPr/>
            <p:nvPr/>
          </p:nvSpPr>
          <p:spPr>
            <a:xfrm>
              <a:off x="6894771" y="4328726"/>
              <a:ext cx="42806" cy="36511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02" name="자유형: 도형 401"/>
            <p:cNvSpPr/>
            <p:nvPr/>
          </p:nvSpPr>
          <p:spPr>
            <a:xfrm>
              <a:off x="4850739" y="3381001"/>
              <a:ext cx="80263" cy="83453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03" name="자유형: 도형 402"/>
            <p:cNvSpPr/>
            <p:nvPr/>
          </p:nvSpPr>
          <p:spPr>
            <a:xfrm>
              <a:off x="3195716" y="3295460"/>
              <a:ext cx="53508" cy="2086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04" name="자유형: 도형 403"/>
            <p:cNvSpPr/>
            <p:nvPr/>
          </p:nvSpPr>
          <p:spPr>
            <a:xfrm>
              <a:off x="3774145" y="3432637"/>
              <a:ext cx="10701" cy="1564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05" name="자유형: 도형 404"/>
            <p:cNvSpPr/>
            <p:nvPr/>
          </p:nvSpPr>
          <p:spPr>
            <a:xfrm>
              <a:off x="4028311" y="5645215"/>
              <a:ext cx="85613" cy="36511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06" name="자유형: 도형 405"/>
            <p:cNvSpPr/>
            <p:nvPr/>
          </p:nvSpPr>
          <p:spPr>
            <a:xfrm>
              <a:off x="5428633" y="1914294"/>
              <a:ext cx="26754" cy="31295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07" name="자유형: 도형 406"/>
            <p:cNvSpPr/>
            <p:nvPr/>
          </p:nvSpPr>
          <p:spPr>
            <a:xfrm>
              <a:off x="3757022" y="3545300"/>
              <a:ext cx="10701" cy="1043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08" name="자유형: 도형 407"/>
            <p:cNvSpPr/>
            <p:nvPr/>
          </p:nvSpPr>
          <p:spPr>
            <a:xfrm>
              <a:off x="8952718" y="3202618"/>
              <a:ext cx="16052" cy="1564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09" name="자유형: 도형 408"/>
            <p:cNvSpPr/>
            <p:nvPr/>
          </p:nvSpPr>
          <p:spPr>
            <a:xfrm>
              <a:off x="3738829" y="3373697"/>
              <a:ext cx="10701" cy="1043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10" name="자유형: 도형 409"/>
            <p:cNvSpPr/>
            <p:nvPr/>
          </p:nvSpPr>
          <p:spPr>
            <a:xfrm>
              <a:off x="3782170" y="3483754"/>
              <a:ext cx="10701" cy="1564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11" name="자유형: 도형 410"/>
            <p:cNvSpPr/>
            <p:nvPr/>
          </p:nvSpPr>
          <p:spPr>
            <a:xfrm>
              <a:off x="5855099" y="2386852"/>
              <a:ext cx="5351" cy="1043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12" name="자유형: 도형 411"/>
            <p:cNvSpPr/>
            <p:nvPr/>
          </p:nvSpPr>
          <p:spPr>
            <a:xfrm>
              <a:off x="7808700" y="3810267"/>
              <a:ext cx="5351" cy="36511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13" name="자유형: 도형 412"/>
            <p:cNvSpPr/>
            <p:nvPr/>
          </p:nvSpPr>
          <p:spPr>
            <a:xfrm>
              <a:off x="6003317" y="2753529"/>
              <a:ext cx="16052" cy="1043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14" name="자유형: 도형 413"/>
            <p:cNvSpPr/>
            <p:nvPr/>
          </p:nvSpPr>
          <p:spPr>
            <a:xfrm>
              <a:off x="3755416" y="3393518"/>
              <a:ext cx="5351" cy="521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15" name="자유형: 도형 414"/>
            <p:cNvSpPr/>
            <p:nvPr/>
          </p:nvSpPr>
          <p:spPr>
            <a:xfrm>
              <a:off x="7295016" y="4614557"/>
              <a:ext cx="16052" cy="2086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16" name="자유형: 도형 415"/>
            <p:cNvSpPr/>
            <p:nvPr/>
          </p:nvSpPr>
          <p:spPr>
            <a:xfrm>
              <a:off x="10332706" y="4585870"/>
              <a:ext cx="224736" cy="119965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17" name="자유형: 도형 416"/>
            <p:cNvSpPr/>
            <p:nvPr/>
          </p:nvSpPr>
          <p:spPr>
            <a:xfrm>
              <a:off x="10622188" y="3967788"/>
              <a:ext cx="5351" cy="521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18" name="자유형: 도형 417"/>
            <p:cNvSpPr/>
            <p:nvPr/>
          </p:nvSpPr>
          <p:spPr>
            <a:xfrm>
              <a:off x="1841946" y="4758515"/>
              <a:ext cx="5351" cy="521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19" name="자유형: 도형 418"/>
            <p:cNvSpPr/>
            <p:nvPr/>
          </p:nvSpPr>
          <p:spPr>
            <a:xfrm>
              <a:off x="3590075" y="3336666"/>
              <a:ext cx="80263" cy="2086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21" name="자유형: 도형 420"/>
            <p:cNvSpPr/>
            <p:nvPr/>
          </p:nvSpPr>
          <p:spPr>
            <a:xfrm>
              <a:off x="8719953" y="3903632"/>
              <a:ext cx="10701" cy="1043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22" name="자유형: 도형 421"/>
            <p:cNvSpPr/>
            <p:nvPr/>
          </p:nvSpPr>
          <p:spPr>
            <a:xfrm>
              <a:off x="10272776" y="4170685"/>
              <a:ext cx="321052" cy="177340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23" name="자유형: 도형 422"/>
            <p:cNvSpPr/>
            <p:nvPr/>
          </p:nvSpPr>
          <p:spPr>
            <a:xfrm>
              <a:off x="5797844" y="3895286"/>
              <a:ext cx="32105" cy="57374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24" name="자유형: 도형 423"/>
            <p:cNvSpPr/>
            <p:nvPr/>
          </p:nvSpPr>
          <p:spPr>
            <a:xfrm>
              <a:off x="3732407" y="3351792"/>
              <a:ext cx="5351" cy="521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25" name="자유형: 도형 424"/>
            <p:cNvSpPr/>
            <p:nvPr/>
          </p:nvSpPr>
          <p:spPr>
            <a:xfrm>
              <a:off x="7266657" y="4102879"/>
              <a:ext cx="5351" cy="1043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26" name="자유형: 도형 425"/>
            <p:cNvSpPr/>
            <p:nvPr/>
          </p:nvSpPr>
          <p:spPr>
            <a:xfrm>
              <a:off x="3472890" y="3222959"/>
              <a:ext cx="21403" cy="1043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28" name="자유형: 도형 427"/>
            <p:cNvSpPr/>
            <p:nvPr/>
          </p:nvSpPr>
          <p:spPr>
            <a:xfrm>
              <a:off x="3750065" y="3575553"/>
              <a:ext cx="48158" cy="41726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29" name="자유형: 도형 428"/>
            <p:cNvSpPr/>
            <p:nvPr/>
          </p:nvSpPr>
          <p:spPr>
            <a:xfrm>
              <a:off x="3771469" y="3508268"/>
              <a:ext cx="10701" cy="26079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30" name="자유형: 도형 429"/>
            <p:cNvSpPr/>
            <p:nvPr/>
          </p:nvSpPr>
          <p:spPr>
            <a:xfrm>
              <a:off x="3686925" y="3329363"/>
              <a:ext cx="16052" cy="1564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31" name="자유형: 도형 430"/>
            <p:cNvSpPr/>
            <p:nvPr/>
          </p:nvSpPr>
          <p:spPr>
            <a:xfrm>
              <a:off x="3677294" y="3341359"/>
              <a:ext cx="16052" cy="26079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32" name="자유형: 도형 431"/>
            <p:cNvSpPr/>
            <p:nvPr/>
          </p:nvSpPr>
          <p:spPr>
            <a:xfrm>
              <a:off x="6518606" y="2767612"/>
              <a:ext cx="64210" cy="36511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33" name="자유형: 도형 432"/>
            <p:cNvSpPr/>
            <p:nvPr/>
          </p:nvSpPr>
          <p:spPr>
            <a:xfrm>
              <a:off x="7231342" y="4643766"/>
              <a:ext cx="21403" cy="2086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34" name="자유형: 도형 433"/>
            <p:cNvSpPr/>
            <p:nvPr/>
          </p:nvSpPr>
          <p:spPr>
            <a:xfrm>
              <a:off x="6947745" y="4371496"/>
              <a:ext cx="5351" cy="1564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35" name="자유형: 도형 434"/>
            <p:cNvSpPr/>
            <p:nvPr/>
          </p:nvSpPr>
          <p:spPr>
            <a:xfrm>
              <a:off x="3780030" y="3457673"/>
              <a:ext cx="10701" cy="1564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36" name="자유형: 도형 435"/>
            <p:cNvSpPr/>
            <p:nvPr/>
          </p:nvSpPr>
          <p:spPr>
            <a:xfrm>
              <a:off x="3766653" y="3403429"/>
              <a:ext cx="21403" cy="2086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37" name="자유형: 도형 436"/>
            <p:cNvSpPr/>
            <p:nvPr/>
          </p:nvSpPr>
          <p:spPr>
            <a:xfrm>
              <a:off x="3560645" y="3543214"/>
              <a:ext cx="5351" cy="1043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38" name="자유형: 도형 437"/>
            <p:cNvSpPr/>
            <p:nvPr/>
          </p:nvSpPr>
          <p:spPr>
            <a:xfrm>
              <a:off x="5075476" y="2980942"/>
              <a:ext cx="139122" cy="57374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grpSp>
          <p:nvGrpSpPr>
            <p:cNvPr id="451" name=""/>
            <p:cNvGrpSpPr/>
            <p:nvPr/>
          </p:nvGrpSpPr>
          <p:grpSpPr>
            <a:xfrm rot="0">
              <a:off x="2669847" y="1690915"/>
              <a:ext cx="7241250" cy="1453324"/>
              <a:chOff x="2664563" y="1690915"/>
              <a:chExt cx="7569008" cy="1533794"/>
            </a:xfrm>
          </p:grpSpPr>
          <p:pic>
            <p:nvPicPr>
              <p:cNvPr id="442" name="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9691704" y="2443189"/>
                <a:ext cx="541867" cy="541867"/>
              </a:xfrm>
              <a:prstGeom prst="rect">
                <a:avLst/>
              </a:prstGeom>
            </p:spPr>
          </p:pic>
          <p:pic>
            <p:nvPicPr>
              <p:cNvPr id="443" name="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316309" y="1729013"/>
                <a:ext cx="541867" cy="541867"/>
              </a:xfrm>
              <a:prstGeom prst="rect">
                <a:avLst/>
              </a:prstGeom>
            </p:spPr>
          </p:pic>
          <p:pic>
            <p:nvPicPr>
              <p:cNvPr id="444" name="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6048375" y="1690915"/>
                <a:ext cx="541867" cy="541867"/>
              </a:xfrm>
              <a:prstGeom prst="rect">
                <a:avLst/>
              </a:prstGeom>
            </p:spPr>
          </p:pic>
          <p:pic>
            <p:nvPicPr>
              <p:cNvPr id="445" name="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5739341" y="1795690"/>
                <a:ext cx="541867" cy="541867"/>
              </a:xfrm>
              <a:prstGeom prst="rect">
                <a:avLst/>
              </a:prstGeom>
            </p:spPr>
          </p:pic>
          <p:sp>
            <p:nvSpPr>
              <p:cNvPr id="448" name=""/>
              <p:cNvSpPr txBox="1"/>
              <p:nvPr/>
            </p:nvSpPr>
            <p:spPr>
              <a:xfrm>
                <a:off x="3646715" y="2708772"/>
                <a:ext cx="1143000" cy="515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 algn="ctr">
                  <a:defRPr/>
                </a:pPr>
                <a:endParaRPr lang="ko-KR" altLang="en-US" sz="2600" b="1">
                  <a:solidFill>
                    <a:srgbClr val="0f429d"/>
                  </a:solidFill>
                </a:endParaRPr>
              </a:p>
            </p:txBody>
          </p:sp>
          <p:pic>
            <p:nvPicPr>
              <p:cNvPr id="460" name="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2664563" y="2195168"/>
                <a:ext cx="541867" cy="541867"/>
              </a:xfrm>
              <a:prstGeom prst="rect">
                <a:avLst/>
              </a:prstGeom>
            </p:spPr>
          </p:pic>
        </p:grpSp>
      </p:grpSp>
      <p:pic>
        <p:nvPicPr>
          <p:cNvPr id="45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916195" y="5189083"/>
            <a:ext cx="8359610" cy="1346224"/>
          </a:xfrm>
          <a:prstGeom prst="rect">
            <a:avLst/>
          </a:prstGeom>
        </p:spPr>
      </p:pic>
      <p:sp>
        <p:nvSpPr>
          <p:cNvPr id="456" name=""/>
          <p:cNvSpPr txBox="1"/>
          <p:nvPr/>
        </p:nvSpPr>
        <p:spPr>
          <a:xfrm>
            <a:off x="9130392" y="1729057"/>
            <a:ext cx="1714500" cy="41624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200" b="1">
                <a:solidFill>
                  <a:srgbClr val="0f429d"/>
                </a:solidFill>
              </a:rPr>
              <a:t>한국 </a:t>
            </a:r>
            <a:r>
              <a:rPr lang="en-US" altLang="ko-KR" sz="2200" b="1">
                <a:solidFill>
                  <a:srgbClr val="0f429d"/>
                </a:solidFill>
              </a:rPr>
              <a:t>-</a:t>
            </a:r>
            <a:r>
              <a:rPr lang="ko-KR" altLang="en-US" sz="2200" b="1">
                <a:solidFill>
                  <a:srgbClr val="0f429d"/>
                </a:solidFill>
              </a:rPr>
              <a:t> </a:t>
            </a:r>
            <a:r>
              <a:rPr lang="en-US" altLang="ko-KR" sz="2200" b="1">
                <a:solidFill>
                  <a:srgbClr val="0f429d"/>
                </a:solidFill>
              </a:rPr>
              <a:t>748</a:t>
            </a:r>
            <a:r>
              <a:rPr lang="ko-KR" altLang="en-US" sz="2200" b="1">
                <a:solidFill>
                  <a:srgbClr val="0f429d"/>
                </a:solidFill>
              </a:rPr>
              <a:t>원</a:t>
            </a:r>
            <a:endParaRPr lang="en-US" altLang="ko-KR" sz="2200" b="1">
              <a:solidFill>
                <a:srgbClr val="0f429d"/>
              </a:solidFill>
            </a:endParaRPr>
          </a:p>
        </p:txBody>
      </p:sp>
      <p:sp>
        <p:nvSpPr>
          <p:cNvPr id="457" name=""/>
          <p:cNvSpPr txBox="1"/>
          <p:nvPr/>
        </p:nvSpPr>
        <p:spPr>
          <a:xfrm>
            <a:off x="1032441" y="1987594"/>
            <a:ext cx="2027464" cy="42168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200" b="1">
                <a:solidFill>
                  <a:srgbClr val="0f429d"/>
                </a:solidFill>
              </a:rPr>
              <a:t>미국 </a:t>
            </a:r>
            <a:r>
              <a:rPr lang="en-US" altLang="ko-KR" sz="2200" b="1">
                <a:solidFill>
                  <a:srgbClr val="0f429d"/>
                </a:solidFill>
              </a:rPr>
              <a:t>-</a:t>
            </a:r>
            <a:r>
              <a:rPr lang="ko-KR" altLang="en-US" sz="2200" b="1">
                <a:solidFill>
                  <a:srgbClr val="0f429d"/>
                </a:solidFill>
              </a:rPr>
              <a:t> </a:t>
            </a:r>
            <a:r>
              <a:rPr lang="en-US" altLang="ko-KR" sz="2200" b="1">
                <a:solidFill>
                  <a:srgbClr val="0f429d"/>
                </a:solidFill>
              </a:rPr>
              <a:t>2,790</a:t>
            </a:r>
            <a:r>
              <a:rPr lang="ko-KR" altLang="en-US" sz="2200" b="1">
                <a:solidFill>
                  <a:srgbClr val="0f429d"/>
                </a:solidFill>
              </a:rPr>
              <a:t>원</a:t>
            </a:r>
            <a:endParaRPr lang="ko-KR" altLang="en-US" sz="2200" b="1">
              <a:solidFill>
                <a:srgbClr val="0f429d"/>
              </a:solidFill>
            </a:endParaRPr>
          </a:p>
        </p:txBody>
      </p:sp>
      <p:pic>
        <p:nvPicPr>
          <p:cNvPr id="46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594077" y="2032467"/>
            <a:ext cx="472102" cy="4721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9155" y="423744"/>
            <a:ext cx="3951085" cy="5744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문제 상황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 실제 사례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628" y="531465"/>
            <a:ext cx="82393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4362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2075" y="1385595"/>
            <a:ext cx="668244" cy="6682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9135" y="1427330"/>
            <a:ext cx="506730" cy="57101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en-US" altLang="ko-KR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>
            <a:off x="2750952" y="4509980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6665721" y="1396850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807407" y="4609317"/>
            <a:ext cx="4231007" cy="1550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>
                <a:solidFill>
                  <a:srgbClr val="3d3d3d"/>
                </a:solidFill>
                <a:latin typeface="+mj-ea"/>
                <a:ea typeface="+mj-ea"/>
              </a:rPr>
              <a:t>-</a:t>
            </a:r>
            <a:r>
              <a:rPr lang="ko-KR" altLang="en-US" sz="2400">
                <a:solidFill>
                  <a:srgbClr val="3d3d3d"/>
                </a:solidFill>
                <a:latin typeface="+mj-ea"/>
                <a:ea typeface="+mj-ea"/>
              </a:rPr>
              <a:t> 샌디에고 아파트 단지 수영장 내 한인 어린이 익사</a:t>
            </a:r>
            <a:endParaRPr lang="ko-KR" altLang="en-US" sz="2400">
              <a:solidFill>
                <a:srgbClr val="3d3d3d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2400">
                <a:solidFill>
                  <a:srgbClr val="3d3d3d"/>
                </a:solidFill>
                <a:latin typeface="+mj-ea"/>
                <a:ea typeface="+mj-ea"/>
              </a:rPr>
              <a:t>-</a:t>
            </a:r>
            <a:r>
              <a:rPr lang="ko-KR" altLang="en-US" sz="2400">
                <a:solidFill>
                  <a:srgbClr val="3d3d3d"/>
                </a:solidFill>
                <a:latin typeface="+mj-ea"/>
                <a:ea typeface="+mj-ea"/>
              </a:rPr>
              <a:t>  피닉스의 한 주택 수영장에서 2세 여아 익사</a:t>
            </a:r>
            <a:endParaRPr lang="ko-KR" altLang="en-US" sz="240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24" name="직선 연결선 223"/>
          <p:cNvCxnSpPr/>
          <p:nvPr/>
        </p:nvCxnSpPr>
        <p:spPr>
          <a:xfrm>
            <a:off x="8784438" y="4439418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/>
          <p:cNvSpPr/>
          <p:nvPr/>
        </p:nvSpPr>
        <p:spPr>
          <a:xfrm>
            <a:off x="6665721" y="1383496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6" name="TextBox 225"/>
          <p:cNvSpPr txBox="1"/>
          <p:nvPr/>
        </p:nvSpPr>
        <p:spPr>
          <a:xfrm>
            <a:off x="6776064" y="1425231"/>
            <a:ext cx="447558" cy="58477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1">
                <a:solidFill>
                  <a:schemeClr val="bg1"/>
                </a:solidFill>
                <a:latin typeface="+mj-ea"/>
                <a:ea typeface="+mj-ea"/>
              </a:rPr>
              <a:t>B</a:t>
            </a:r>
            <a:endParaRPr lang="ko-KR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04235" y="2131727"/>
            <a:ext cx="3766855" cy="1970872"/>
          </a:xfrm>
          <a:prstGeom prst="rect">
            <a:avLst/>
          </a:prstGeom>
        </p:spPr>
      </p:pic>
      <p:pic>
        <p:nvPicPr>
          <p:cNvPr id="2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4835" y="2196465"/>
            <a:ext cx="3317875" cy="1858010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6760652" y="5007059"/>
            <a:ext cx="4726305" cy="446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rgbClr val="3d3d3d"/>
                </a:solidFill>
                <a:latin typeface="+mj-ea"/>
                <a:ea typeface="+mj-ea"/>
              </a:rPr>
              <a:t>괌 힐튼 호텔 수영장 </a:t>
            </a:r>
            <a:r>
              <a:rPr lang="en-US" altLang="ko-KR" sz="2400">
                <a:solidFill>
                  <a:srgbClr val="3d3d3d"/>
                </a:solidFill>
                <a:latin typeface="+mj-ea"/>
                <a:ea typeface="+mj-ea"/>
              </a:rPr>
              <a:t>5</a:t>
            </a:r>
            <a:r>
              <a:rPr lang="ko-KR" altLang="en-US" sz="2400">
                <a:solidFill>
                  <a:srgbClr val="3d3d3d"/>
                </a:solidFill>
                <a:latin typeface="+mj-ea"/>
                <a:ea typeface="+mj-ea"/>
              </a:rPr>
              <a:t>세 여아 익사</a:t>
            </a:r>
            <a:endParaRPr lang="ko-KR" altLang="en-US" sz="2400">
              <a:solidFill>
                <a:srgbClr val="3d3d3d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7389" y="5349572"/>
            <a:ext cx="5097222" cy="573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>
                <a:solidFill>
                  <a:schemeClr val="accent2"/>
                </a:solidFill>
              </a:rPr>
              <a:t>아이디어 차별점 및 내용</a:t>
            </a:r>
            <a:endParaRPr lang="ko-KR" altLang="en-US" sz="3200" b="1">
              <a:solidFill>
                <a:schemeClr val="accent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06021" y="923653"/>
            <a:ext cx="1742785" cy="31547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9900" b="1">
                <a:solidFill>
                  <a:schemeClr val="accent2"/>
                </a:solidFill>
              </a:rPr>
              <a:t>2</a:t>
            </a:r>
            <a:endParaRPr lang="ko-KR" altLang="en-US" sz="199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&gt;&gt;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9154" y="423744"/>
            <a:ext cx="2693786" cy="5744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bg1"/>
                </a:solidFill>
              </a:rPr>
              <a:t>기존의 예방책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Part 1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5" name=""/>
          <p:cNvGrpSpPr/>
          <p:nvPr/>
        </p:nvGrpSpPr>
        <p:grpSpPr>
          <a:xfrm rot="0">
            <a:off x="1996015" y="1425264"/>
            <a:ext cx="4992819" cy="4465635"/>
            <a:chOff x="452724" y="1087669"/>
            <a:chExt cx="4992819" cy="4465635"/>
          </a:xfrm>
        </p:grpSpPr>
        <p:sp>
          <p:nvSpPr>
            <p:cNvPr id="10" name="타원 9"/>
            <p:cNvSpPr/>
            <p:nvPr/>
          </p:nvSpPr>
          <p:spPr>
            <a:xfrm>
              <a:off x="1617813" y="1087669"/>
              <a:ext cx="2610796" cy="2610796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52724" y="2942509"/>
              <a:ext cx="2610796" cy="2610796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834747" y="2918395"/>
              <a:ext cx="2610796" cy="2610796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05950" y="2181310"/>
              <a:ext cx="18622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solidFill>
                    <a:schemeClr val="bg1"/>
                  </a:solidFill>
                </a:rPr>
                <a:t>생존수영 교육법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5450" y="3926556"/>
              <a:ext cx="2094955" cy="6435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solidFill>
                    <a:schemeClr val="bg1"/>
                  </a:solidFill>
                </a:rPr>
                <a:t>수영장 근처 울타리 및 덮개 설치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58237" y="4069871"/>
              <a:ext cx="1862254" cy="3656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solidFill>
                    <a:schemeClr val="bg1"/>
                  </a:solidFill>
                </a:rPr>
                <a:t>물 비우기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3"/>
          <p:cNvSpPr txBox="1"/>
          <p:nvPr/>
        </p:nvSpPr>
        <p:spPr>
          <a:xfrm>
            <a:off x="7357185" y="3429000"/>
            <a:ext cx="693536" cy="5744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=&gt;</a:t>
            </a:r>
            <a:endParaRPr lang="en-US" altLang="ko-KR" sz="3200" b="1">
              <a:solidFill>
                <a:schemeClr val="bg1"/>
              </a:solidFill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960247" y="3324225"/>
            <a:ext cx="3949860" cy="69627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시간 및 비용적인</a:t>
            </a:r>
            <a:endParaRPr lang="ko-KR" altLang="en-US" sz="2000" b="1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한계가 존재함</a:t>
            </a:r>
            <a:endParaRPr lang="ko-KR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79155" y="423744"/>
            <a:ext cx="2693785" cy="5744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아이디어 기능</a:t>
            </a:r>
            <a:endParaRPr lang="ko-KR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629" y="531465"/>
            <a:ext cx="8239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00213" y="2065875"/>
            <a:ext cx="3083088" cy="3083088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554456" y="2065875"/>
            <a:ext cx="3083088" cy="308308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308699" y="2065875"/>
            <a:ext cx="3083088" cy="3083088"/>
          </a:xfrm>
          <a:prstGeom prst="roundRect">
            <a:avLst>
              <a:gd name="adj" fmla="val 16667"/>
            </a:avLst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61460" y="3407364"/>
            <a:ext cx="2876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/>
                <a:ea typeface="Pretendard Light"/>
                <a:cs typeface="Pretendard Light"/>
              </a:rPr>
              <a:t>|</a:t>
            </a:r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Pretendard Light"/>
              <a:ea typeface="Pretendard Light"/>
              <a:cs typeface="Pretendard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14310" y="3429000"/>
            <a:ext cx="287655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/>
                <a:ea typeface="Pretendard Light"/>
                <a:cs typeface="Pretendard Light"/>
              </a:rPr>
              <a:t>|</a:t>
            </a:r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Pretendard Light"/>
              <a:ea typeface="Pretendard Light"/>
              <a:cs typeface="Pretendard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5885" y="4092347"/>
            <a:ext cx="2030730" cy="69682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가정 내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CCTV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로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실시간 모니터링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3985" y="4262437"/>
            <a:ext cx="1830705" cy="6981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신속한</a:t>
            </a:r>
            <a:endParaRPr lang="ko-KR" altLang="en-US" sz="2000" b="1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위험 알림 전달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47736" y="4177393"/>
            <a:ext cx="2821305" cy="697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응급 서비스와 연계하여</a:t>
            </a:r>
            <a:endParaRPr lang="ko-KR" altLang="en-US" sz="2000" b="1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</a:rPr>
              <a:t>빠른 대처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9737" y="2629580"/>
            <a:ext cx="1219200" cy="1219200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6779" y="2819400"/>
            <a:ext cx="1219200" cy="1219200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flipH="1">
            <a:off x="9177276" y="2819400"/>
            <a:ext cx="1336877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357</ep:Words>
  <ep:PresentationFormat>와이드스크린</ep:PresentationFormat>
  <ep:Paragraphs>93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2022-07-11T04:17:28.000</dcterms:created>
  <dc:creator>Yu Saebyeol</dc:creator>
  <cp:lastModifiedBy>user</cp:lastModifiedBy>
  <dcterms:modified xsi:type="dcterms:W3CDTF">2024-05-10T04:50:38.760</dcterms:modified>
  <cp:revision>200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