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5" r:id="rId24"/>
    <p:sldId id="276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1194100" y="2887531"/>
            <a:ext cx="6779111" cy="923330"/>
            <a:chOff x="1172584" y="1381459"/>
            <a:chExt cx="6779110" cy="923329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2" y="1387737"/>
            <a:ext cx="6777319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559399"/>
            <a:ext cx="1678193" cy="556676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1" y="2880824"/>
            <a:ext cx="5480154" cy="923330"/>
            <a:chOff x="1815339" y="1381458"/>
            <a:chExt cx="5480154" cy="923329"/>
          </a:xfrm>
        </p:grpSpPr>
        <p:sp>
          <p:nvSpPr>
            <p:cNvPr id="12" name="TextBox 11"/>
            <p:cNvSpPr txBox="1"/>
            <p:nvPr/>
          </p:nvSpPr>
          <p:spPr>
            <a:xfrm>
              <a:off x="4147072" y="1381458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5" y="2887579"/>
            <a:ext cx="6779111" cy="923330"/>
            <a:chOff x="1172584" y="1381459"/>
            <a:chExt cx="6779110" cy="923329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3767317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1" y="2240280"/>
            <a:ext cx="3442447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7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grpSp>
        <p:nvGrpSpPr>
          <p:cNvPr id="14" name="Group 13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  <p:grpSp>
        <p:nvGrpSpPr>
          <p:cNvPr id="10" name="Group 9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678196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9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3603813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4668819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3" y="666966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7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57015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248348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9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975FB0-623F-4669-A012-5F2235F8692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C67705-B1F7-4373-965B-E1A4441F4FB0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74851" y="728700"/>
            <a:ext cx="6777319" cy="1731982"/>
          </a:xfrm>
        </p:spPr>
        <p:txBody>
          <a:bodyPr/>
          <a:lstStyle/>
          <a:p>
            <a:r>
              <a:rPr lang="en-US" dirty="0" smtClean="0"/>
              <a:t>Pin up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02697" y="3950870"/>
            <a:ext cx="7737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Project name: </a:t>
            </a:r>
            <a:r>
              <a:rPr lang="en-US" dirty="0" err="1" smtClean="0"/>
              <a:t>PinUp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Summary: </a:t>
            </a:r>
            <a:r>
              <a:rPr lang="th-TH" dirty="0" smtClean="0"/>
              <a:t>เป็นแอพลิ</a:t>
            </a:r>
            <a:r>
              <a:rPr lang="th-TH" dirty="0" err="1" smtClean="0"/>
              <a:t>เคชั่น</a:t>
            </a:r>
            <a:r>
              <a:rPr lang="th-TH" dirty="0" smtClean="0"/>
              <a:t>ที่สร้างขึ้นเพื่อเป็นแหล่งบอกกิจกรรม(</a:t>
            </a:r>
            <a:r>
              <a:rPr lang="en-US" dirty="0" smtClean="0"/>
              <a:t>event)</a:t>
            </a:r>
            <a:r>
              <a:rPr lang="th-TH" dirty="0" smtClean="0"/>
              <a:t>ที่จะขึ้นในวันต่างๆ โดยผู้ใช้สามารถเลือกจัดเก็บกิจกรรมที่สนใจเข้าร่วมลงตารางกิจกรรมส่วนตัวได้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64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</a:t>
            </a:r>
            <a:r>
              <a:rPr lang="en-US" dirty="0" smtClean="0"/>
              <a:t>with Facebook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/>
          <a:stretch/>
        </p:blipFill>
        <p:spPr bwMode="auto">
          <a:xfrm>
            <a:off x="2915816" y="2708920"/>
            <a:ext cx="3024336" cy="373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7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Account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72916"/>
            <a:ext cx="3190882" cy="37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7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  <a:r>
              <a:rPr lang="en-US" dirty="0" smtClean="0"/>
              <a:t>Model</a:t>
            </a:r>
            <a:endParaRPr lang="th-TH" dirty="0"/>
          </a:p>
        </p:txBody>
      </p:sp>
      <p:pic>
        <p:nvPicPr>
          <p:cNvPr id="1026" name="Picture 2" descr="fu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5901"/>
            <a:ext cx="8208912" cy="45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827584" y="2204864"/>
            <a:ext cx="7745505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User </a:t>
            </a:r>
            <a:r>
              <a:rPr lang="th-TH" dirty="0"/>
              <a:t>คือ ผู้ใช้งานโปรแกรม มีความต้องการที่จะใช้งานฟังก์ชันต่างๆในโปรแกรม เช่น ต้องการการแจ้งเตือนจาก </a:t>
            </a:r>
            <a:r>
              <a:rPr lang="en-US" dirty="0"/>
              <a:t>Topic </a:t>
            </a:r>
            <a:r>
              <a:rPr lang="th-TH" dirty="0"/>
              <a:t>ที่ปักหมุดไว้</a:t>
            </a:r>
            <a:endParaRPr lang="en-US" dirty="0"/>
          </a:p>
          <a:p>
            <a:r>
              <a:rPr lang="en-US" dirty="0"/>
              <a:t>2. Account </a:t>
            </a:r>
            <a:r>
              <a:rPr lang="th-TH" dirty="0"/>
              <a:t>คือ </a:t>
            </a:r>
            <a:r>
              <a:rPr lang="en-US" dirty="0"/>
              <a:t>class interface </a:t>
            </a:r>
            <a:r>
              <a:rPr lang="th-TH" dirty="0"/>
              <a:t>เพื่อเป็นการยืนยันผู้ใช้งาน โดยผู้ใช้งานต้องสมัคร</a:t>
            </a:r>
            <a:r>
              <a:rPr lang="en-US" dirty="0"/>
              <a:t>account </a:t>
            </a:r>
            <a:r>
              <a:rPr lang="th-TH" dirty="0"/>
              <a:t>เพื่อยืนยันการเข้าระบบ (</a:t>
            </a:r>
            <a:r>
              <a:rPr lang="en-US" dirty="0"/>
              <a:t>log in)  </a:t>
            </a:r>
            <a:r>
              <a:rPr lang="th-TH" dirty="0"/>
              <a:t>ซึ่งประกอบด้วย ชื่อบัญชีผู้ใช้</a:t>
            </a:r>
            <a:r>
              <a:rPr lang="en-US" dirty="0"/>
              <a:t>, </a:t>
            </a:r>
            <a:r>
              <a:rPr lang="th-TH" dirty="0"/>
              <a:t>รหัสผ่าน</a:t>
            </a:r>
            <a:r>
              <a:rPr lang="en-US" dirty="0"/>
              <a:t>, ID</a:t>
            </a:r>
            <a:r>
              <a:rPr lang="th-TH" dirty="0"/>
              <a:t>บัญชีผู้ใช้</a:t>
            </a:r>
            <a:r>
              <a:rPr lang="en-US" dirty="0"/>
              <a:t>, </a:t>
            </a:r>
            <a:r>
              <a:rPr lang="th-TH" dirty="0"/>
              <a:t>ชื่อ-นามสกุลผู้ใช้</a:t>
            </a:r>
            <a:endParaRPr lang="en-US" dirty="0"/>
          </a:p>
          <a:p>
            <a:r>
              <a:rPr lang="en-US" dirty="0"/>
              <a:t>3. Topic </a:t>
            </a:r>
            <a:r>
              <a:rPr lang="th-TH" dirty="0"/>
              <a:t>เป็น </a:t>
            </a:r>
            <a:r>
              <a:rPr lang="en-US" dirty="0"/>
              <a:t>class interface  </a:t>
            </a:r>
            <a:r>
              <a:rPr lang="th-TH" dirty="0"/>
              <a:t>เพื่อเป็นรูปแบบสำหรับการสร้าง </a:t>
            </a:r>
            <a:r>
              <a:rPr lang="en-US" dirty="0"/>
              <a:t>topic </a:t>
            </a:r>
            <a:r>
              <a:rPr lang="th-TH" dirty="0"/>
              <a:t>ขึ้น โดยจะประกอบด้วย ชื่อ</a:t>
            </a:r>
            <a:r>
              <a:rPr lang="en-US" dirty="0"/>
              <a:t>Topic, </a:t>
            </a:r>
            <a:r>
              <a:rPr lang="th-TH" dirty="0"/>
              <a:t>รายละเอียด</a:t>
            </a:r>
            <a:r>
              <a:rPr lang="en-US" dirty="0"/>
              <a:t>, </a:t>
            </a:r>
            <a:r>
              <a:rPr lang="th-TH" dirty="0"/>
              <a:t>วันที่จัดกิจกรรม</a:t>
            </a:r>
            <a:r>
              <a:rPr lang="en-US" dirty="0"/>
              <a:t>, </a:t>
            </a:r>
            <a:r>
              <a:rPr lang="th-TH" dirty="0"/>
              <a:t>สถานที่ที่จัดกิจกรรม</a:t>
            </a:r>
            <a:r>
              <a:rPr lang="en-US" dirty="0"/>
              <a:t>, </a:t>
            </a:r>
            <a:r>
              <a:rPr lang="th-TH" dirty="0"/>
              <a:t>เวลาในการจัดงาน</a:t>
            </a:r>
            <a:r>
              <a:rPr lang="en-US" dirty="0"/>
              <a:t>, </a:t>
            </a:r>
            <a:r>
              <a:rPr lang="th-TH" dirty="0"/>
              <a:t>ชนิดของ </a:t>
            </a:r>
            <a:r>
              <a:rPr lang="en-US" dirty="0"/>
              <a:t>Topic, </a:t>
            </a:r>
            <a:r>
              <a:rPr lang="th-TH" dirty="0"/>
              <a:t>คะแนนความนิยม</a:t>
            </a:r>
            <a:r>
              <a:rPr lang="en-US" dirty="0"/>
              <a:t>, </a:t>
            </a:r>
            <a:r>
              <a:rPr lang="th-TH" dirty="0"/>
              <a:t>รูปภาพ</a:t>
            </a:r>
            <a:endParaRPr lang="en-US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2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699249" y="2248348"/>
            <a:ext cx="7745505" cy="42769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4. Comment  </a:t>
            </a:r>
            <a:r>
              <a:rPr lang="th-TH" dirty="0"/>
              <a:t>การแสดงความคิดเห็นซึ่งจะอยู่ใน </a:t>
            </a:r>
            <a:r>
              <a:rPr lang="en-US" dirty="0"/>
              <a:t>Topic </a:t>
            </a:r>
            <a:r>
              <a:rPr lang="th-TH" dirty="0"/>
              <a:t>ต่างๆ หากเกิดการแสดงความคิดเห็นเกิดขึ้น   </a:t>
            </a:r>
            <a:r>
              <a:rPr lang="en-US" dirty="0"/>
              <a:t>Comment </a:t>
            </a:r>
            <a:r>
              <a:rPr lang="th-TH" dirty="0"/>
              <a:t>มีความสัมพันธ์กับ </a:t>
            </a:r>
            <a:r>
              <a:rPr lang="en-US" dirty="0"/>
              <a:t>Topic </a:t>
            </a:r>
            <a:r>
              <a:rPr lang="th-TH" dirty="0"/>
              <a:t>แบบ </a:t>
            </a:r>
            <a:r>
              <a:rPr lang="en-US" dirty="0"/>
              <a:t>Aggregation </a:t>
            </a:r>
            <a:r>
              <a:rPr lang="th-TH" dirty="0"/>
              <a:t>คือ </a:t>
            </a:r>
            <a:r>
              <a:rPr lang="en-US" dirty="0"/>
              <a:t>comment </a:t>
            </a:r>
            <a:r>
              <a:rPr lang="th-TH" dirty="0"/>
              <a:t>เป็นส่วนประกอบของ </a:t>
            </a:r>
            <a:r>
              <a:rPr lang="en-US" dirty="0"/>
              <a:t>Topic </a:t>
            </a:r>
            <a:r>
              <a:rPr lang="th-TH" dirty="0"/>
              <a:t>ใน </a:t>
            </a:r>
            <a:r>
              <a:rPr lang="en-US" dirty="0"/>
              <a:t>Topic </a:t>
            </a:r>
            <a:r>
              <a:rPr lang="th-TH" dirty="0"/>
              <a:t>จะมีการเรียงลำดับของ </a:t>
            </a:r>
            <a:r>
              <a:rPr lang="en-US" dirty="0"/>
              <a:t>comment </a:t>
            </a:r>
            <a:r>
              <a:rPr lang="th-TH" dirty="0"/>
              <a:t>ตามวันที่ที่เกิดการแสดงความคิดเห็น ซึ่ง</a:t>
            </a:r>
            <a:r>
              <a:rPr lang="en-US" dirty="0"/>
              <a:t>class Comment </a:t>
            </a:r>
            <a:r>
              <a:rPr lang="th-TH" dirty="0"/>
              <a:t>จะประกอบด้วย </a:t>
            </a:r>
            <a:r>
              <a:rPr lang="en-US" dirty="0"/>
              <a:t>ID</a:t>
            </a:r>
            <a:r>
              <a:rPr lang="th-TH" dirty="0"/>
              <a:t>บัญชีผู้ใช้ </a:t>
            </a:r>
            <a:r>
              <a:rPr lang="en-US" dirty="0"/>
              <a:t>, </a:t>
            </a:r>
            <a:r>
              <a:rPr lang="th-TH" dirty="0"/>
              <a:t>วันที่ </a:t>
            </a:r>
            <a:r>
              <a:rPr lang="en-US" dirty="0"/>
              <a:t>comment, </a:t>
            </a:r>
            <a:r>
              <a:rPr lang="th-TH" dirty="0"/>
              <a:t>เวลาที่ </a:t>
            </a:r>
            <a:r>
              <a:rPr lang="en-US" dirty="0"/>
              <a:t>comment , </a:t>
            </a:r>
            <a:r>
              <a:rPr lang="th-TH" dirty="0"/>
              <a:t>ความคิดเห็น</a:t>
            </a:r>
            <a:endParaRPr lang="en-US" dirty="0"/>
          </a:p>
          <a:p>
            <a:r>
              <a:rPr lang="en-US" dirty="0"/>
              <a:t>5. Schedule </a:t>
            </a:r>
            <a:r>
              <a:rPr lang="th-TH" dirty="0"/>
              <a:t>เป็นปฏิทินจนสำหรับการปักหมุดกิจกรรม ในแต่ละวัน ประกอบด้วย วันที่ถูกปักหมุด</a:t>
            </a:r>
            <a:r>
              <a:rPr lang="en-US" dirty="0"/>
              <a:t>, </a:t>
            </a:r>
            <a:r>
              <a:rPr lang="th-TH" dirty="0"/>
              <a:t>รายการของ</a:t>
            </a:r>
            <a:r>
              <a:rPr lang="en-US" dirty="0"/>
              <a:t>Topic</a:t>
            </a:r>
            <a:r>
              <a:rPr lang="th-TH" dirty="0"/>
              <a:t>ที่จะปักหมุด</a:t>
            </a:r>
            <a:r>
              <a:rPr lang="en-US" dirty="0"/>
              <a:t>, ID </a:t>
            </a:r>
            <a:r>
              <a:rPr lang="th-TH" dirty="0"/>
              <a:t>บัญชีผู้ใช้</a:t>
            </a:r>
            <a:endParaRPr lang="en-US" dirty="0"/>
          </a:p>
          <a:p>
            <a:r>
              <a:rPr lang="en-US" dirty="0"/>
              <a:t>      	6. Admin </a:t>
            </a:r>
            <a:r>
              <a:rPr lang="th-TH" dirty="0"/>
              <a:t>คือบุคคลที่ดูแลระบบ คอยดูแลความเรียบร้อยและความปลอดภัยโดยทั่วไปของระบบทั้งหมด สิทธิที่ </a:t>
            </a:r>
            <a:r>
              <a:rPr lang="en-US" dirty="0"/>
              <a:t>Admin </a:t>
            </a:r>
            <a:r>
              <a:rPr lang="th-TH" dirty="0"/>
              <a:t>จะทำได้เช่น ลบ</a:t>
            </a:r>
            <a:r>
              <a:rPr lang="en-US" dirty="0"/>
              <a:t>Topic </a:t>
            </a:r>
            <a:r>
              <a:rPr lang="th-TH" dirty="0"/>
              <a:t>ที่เข้าข่ายอนาจาร หรือผิดกฎหมาย เป็นต้น</a:t>
            </a:r>
            <a:endParaRPr lang="en-US" dirty="0"/>
          </a:p>
          <a:p>
            <a:r>
              <a:rPr lang="en-US" dirty="0"/>
              <a:t>      	7. </a:t>
            </a:r>
            <a:r>
              <a:rPr lang="en-US" dirty="0" err="1"/>
              <a:t>UserInterface</a:t>
            </a:r>
            <a:r>
              <a:rPr lang="en-US" dirty="0"/>
              <a:t> </a:t>
            </a:r>
            <a:r>
              <a:rPr lang="th-TH" dirty="0"/>
              <a:t>รวมฟังก์ชันการใช้งานระบบต่างๆให้ </a:t>
            </a:r>
            <a:r>
              <a:rPr lang="en-US" dirty="0"/>
              <a:t>user </a:t>
            </a:r>
            <a:r>
              <a:rPr lang="th-TH" dirty="0"/>
              <a:t>เลือกใช้ เช่น </a:t>
            </a:r>
            <a:r>
              <a:rPr lang="en-US" dirty="0" err="1"/>
              <a:t>createAccount</a:t>
            </a:r>
            <a:r>
              <a:rPr lang="en-US" dirty="0"/>
              <a:t>(), post(), pin() </a:t>
            </a:r>
            <a:r>
              <a:rPr lang="th-TH" dirty="0"/>
              <a:t>เป็นต้น</a:t>
            </a:r>
            <a:endParaRPr lang="en-US" dirty="0"/>
          </a:p>
        </p:txBody>
      </p:sp>
      <p:sp>
        <p:nvSpPr>
          <p:cNvPr id="4" name="ชื่อเรื่อง 2"/>
          <p:cNvSpPr txBox="1">
            <a:spLocks/>
          </p:cNvSpPr>
          <p:nvPr/>
        </p:nvSpPr>
        <p:spPr>
          <a:xfrm>
            <a:off x="840890" y="72255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Abstraction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90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th-TH" dirty="0"/>
          </a:p>
        </p:txBody>
      </p:sp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3" y="2276872"/>
            <a:ext cx="865245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Subsystems / Components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40868"/>
            <a:ext cx="79208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+mj-cs"/>
              </a:rPr>
              <a:t>1. </a:t>
            </a:r>
            <a:r>
              <a:rPr lang="th-TH" sz="2400" dirty="0">
                <a:cs typeface="+mj-cs"/>
              </a:rPr>
              <a:t>ระบบจัดการผู้ใช้งาน (</a:t>
            </a:r>
            <a:r>
              <a:rPr lang="en-US" sz="2400" dirty="0">
                <a:cs typeface="+mj-cs"/>
              </a:rPr>
              <a:t>Manage Account) 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ส่วนสมัครสมาชิก(</a:t>
            </a:r>
            <a:r>
              <a:rPr lang="en-US" sz="2400" dirty="0">
                <a:cs typeface="+mj-cs"/>
              </a:rPr>
              <a:t>create Account) : </a:t>
            </a:r>
            <a:r>
              <a:rPr lang="th-TH" sz="2400" dirty="0">
                <a:cs typeface="+mj-cs"/>
              </a:rPr>
              <a:t>จะจัดเก็บข้อมูลต่างๆของกาสมัครสมาชิกของผู้ใช้งาน ประกอบด้วย </a:t>
            </a:r>
            <a:r>
              <a:rPr lang="en-US" sz="2400" dirty="0">
                <a:cs typeface="+mj-cs"/>
              </a:rPr>
              <a:t>username, password, </a:t>
            </a:r>
            <a:r>
              <a:rPr lang="th-TH" sz="2400" dirty="0">
                <a:cs typeface="+mj-cs"/>
              </a:rPr>
              <a:t>ชื่อ-นามสกุล และ </a:t>
            </a:r>
            <a:r>
              <a:rPr lang="en-US" sz="2400" dirty="0">
                <a:cs typeface="+mj-cs"/>
              </a:rPr>
              <a:t>Account ID </a:t>
            </a:r>
            <a:r>
              <a:rPr lang="th-TH" sz="2400" dirty="0">
                <a:cs typeface="+mj-cs"/>
              </a:rPr>
              <a:t>เข้าสู่ฐานข้อมูล</a:t>
            </a:r>
            <a:endParaRPr lang="en-US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ส่วนการเข้าใช้ระบบ(</a:t>
            </a:r>
            <a:r>
              <a:rPr lang="en-US" sz="2400" dirty="0">
                <a:cs typeface="+mj-cs"/>
              </a:rPr>
              <a:t>Log-in) : </a:t>
            </a:r>
            <a:r>
              <a:rPr lang="th-TH" sz="2400" dirty="0">
                <a:cs typeface="+mj-cs"/>
              </a:rPr>
              <a:t>เปรียบเทียบบัญชีผู้ใช้กับข้อมูลของผู้ใช้ภายในฐานข้อมูล เพื่อให้ผู้ใช้เข้าถึงข้อมูลของตนเองได้อย่างถูกต้อง</a:t>
            </a:r>
            <a:endParaRPr lang="en-US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ส่วนการลบบัญชีผู้ใช้(</a:t>
            </a:r>
            <a:r>
              <a:rPr lang="en-US" sz="2400" dirty="0">
                <a:cs typeface="+mj-cs"/>
              </a:rPr>
              <a:t>delete Account) : </a:t>
            </a:r>
            <a:r>
              <a:rPr lang="th-TH" sz="2400" dirty="0">
                <a:cs typeface="+mj-cs"/>
              </a:rPr>
              <a:t>ลบข้อมูลบัญชีผู้ใช้จากฐานข้อมูล โดย </a:t>
            </a:r>
            <a:r>
              <a:rPr lang="en-US" sz="2400" dirty="0">
                <a:cs typeface="+mj-cs"/>
              </a:rPr>
              <a:t>admin </a:t>
            </a:r>
            <a:r>
              <a:rPr lang="th-TH" sz="2400" dirty="0">
                <a:cs typeface="+mj-cs"/>
              </a:rPr>
              <a:t>จะตรวจสอบบัญชีผู้ใช้ที่ไม่เหมาะสมแล้วทำการลบบัญชีผู้ใช้ออกจากฐานข้อมูล หรือผู้ใช้งานสามารถลบบัญชีผู้ใช้ของตนเองได้</a:t>
            </a:r>
            <a:endParaRPr lang="en-US" sz="2400" dirty="0">
              <a:cs typeface="+mj-cs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06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Subsystems / Components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48072" y="2348880"/>
            <a:ext cx="82089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+mj-cs"/>
              </a:rPr>
              <a:t>2. </a:t>
            </a:r>
            <a:r>
              <a:rPr lang="th-TH" sz="2400" dirty="0">
                <a:cs typeface="+mj-cs"/>
              </a:rPr>
              <a:t>ระบบจัดการตารางกิจกรรมส่วนตัว (</a:t>
            </a:r>
            <a:r>
              <a:rPr lang="en-US" sz="2400" dirty="0">
                <a:cs typeface="+mj-cs"/>
              </a:rPr>
              <a:t>Manage Schedule)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ส่วนปักหมุดกิจกรรม (</a:t>
            </a:r>
            <a:r>
              <a:rPr lang="en-US" sz="2400" dirty="0">
                <a:cs typeface="+mj-cs"/>
              </a:rPr>
              <a:t>pin) : </a:t>
            </a:r>
            <a:r>
              <a:rPr lang="th-TH" sz="2400" dirty="0">
                <a:cs typeface="+mj-cs"/>
              </a:rPr>
              <a:t>จัดเก็บ </a:t>
            </a:r>
            <a:r>
              <a:rPr lang="en-US" sz="2400" dirty="0">
                <a:cs typeface="+mj-cs"/>
              </a:rPr>
              <a:t>topic </a:t>
            </a:r>
            <a:r>
              <a:rPr lang="th-TH" sz="2400" dirty="0">
                <a:cs typeface="+mj-cs"/>
              </a:rPr>
              <a:t>ที่ผู้ใช้สนใจลงในตารางกิจกรรมส่วนตัว(</a:t>
            </a:r>
            <a:r>
              <a:rPr lang="en-US" sz="2400" dirty="0">
                <a:cs typeface="+mj-cs"/>
              </a:rPr>
              <a:t>Schedule Information) </a:t>
            </a:r>
            <a:r>
              <a:rPr lang="th-TH" sz="2400" dirty="0">
                <a:cs typeface="+mj-cs"/>
              </a:rPr>
              <a:t>ประกอบด้วย วันที่</a:t>
            </a:r>
            <a:r>
              <a:rPr lang="en-US" sz="2400" dirty="0">
                <a:cs typeface="+mj-cs"/>
              </a:rPr>
              <a:t>, Topic ID </a:t>
            </a:r>
            <a:r>
              <a:rPr lang="th-TH" sz="2400" dirty="0">
                <a:cs typeface="+mj-cs"/>
              </a:rPr>
              <a:t>และ </a:t>
            </a:r>
            <a:r>
              <a:rPr lang="en-US" sz="2400" dirty="0">
                <a:cs typeface="+mj-cs"/>
              </a:rPr>
              <a:t>Account ID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ส่วนลบปักหมุดกิจกรรม(</a:t>
            </a:r>
            <a:r>
              <a:rPr lang="en-US" sz="2400" dirty="0">
                <a:cs typeface="+mj-cs"/>
              </a:rPr>
              <a:t>delete Pin) : </a:t>
            </a:r>
            <a:r>
              <a:rPr lang="th-TH" sz="2400" dirty="0">
                <a:cs typeface="+mj-cs"/>
              </a:rPr>
              <a:t>ทำการลบ </a:t>
            </a:r>
            <a:r>
              <a:rPr lang="en-US" sz="2400" dirty="0">
                <a:cs typeface="+mj-cs"/>
              </a:rPr>
              <a:t>topic </a:t>
            </a:r>
            <a:r>
              <a:rPr lang="th-TH" sz="2400" dirty="0">
                <a:cs typeface="+mj-cs"/>
              </a:rPr>
              <a:t>ที่ผู้ใช้ต้องการยกเลิกจากตารางกิจกรรมส่วนตัว(</a:t>
            </a:r>
            <a:r>
              <a:rPr lang="en-US" sz="2400" dirty="0">
                <a:cs typeface="+mj-cs"/>
              </a:rPr>
              <a:t>Schedule Information)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02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Subsystems / Components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640769" y="2402887"/>
            <a:ext cx="81369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+mj-cs"/>
              </a:rPr>
              <a:t>3.</a:t>
            </a:r>
            <a:r>
              <a:rPr lang="th-TH" sz="2400" dirty="0">
                <a:cs typeface="+mj-cs"/>
              </a:rPr>
              <a:t>ระบบจัดการการแสดงความคิดเห็น(</a:t>
            </a:r>
            <a:r>
              <a:rPr lang="en-US" sz="2400" dirty="0">
                <a:cs typeface="+mj-cs"/>
              </a:rPr>
              <a:t>Manage Comment)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ส่วนสร้างความคิดเห็น(</a:t>
            </a:r>
            <a:r>
              <a:rPr lang="en-US" sz="2400" dirty="0">
                <a:cs typeface="+mj-cs"/>
              </a:rPr>
              <a:t>create Comment) : </a:t>
            </a:r>
            <a:r>
              <a:rPr lang="th-TH" sz="2400" dirty="0">
                <a:cs typeface="+mj-cs"/>
              </a:rPr>
              <a:t>ทำการจัดเก็บความคิดเห็นที่ผู้ใช้แสดงความคิดเห็นต่อ</a:t>
            </a:r>
            <a:r>
              <a:rPr lang="en-US" sz="2400" dirty="0">
                <a:cs typeface="+mj-cs"/>
              </a:rPr>
              <a:t>topic</a:t>
            </a:r>
            <a:r>
              <a:rPr lang="th-TH" sz="2400" dirty="0">
                <a:cs typeface="+mj-cs"/>
              </a:rPr>
              <a:t>นั้นๆ ประกอบด้วย </a:t>
            </a:r>
            <a:r>
              <a:rPr lang="en-US" sz="2400" dirty="0">
                <a:cs typeface="+mj-cs"/>
              </a:rPr>
              <a:t>comment, Comment ID, Topic ID </a:t>
            </a:r>
            <a:r>
              <a:rPr lang="th-TH" sz="2400" dirty="0">
                <a:cs typeface="+mj-cs"/>
              </a:rPr>
              <a:t>และ </a:t>
            </a:r>
            <a:r>
              <a:rPr lang="en-US" sz="2400" dirty="0">
                <a:cs typeface="+mj-cs"/>
              </a:rPr>
              <a:t>Account ID 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ส่วนลบความคิดเห็น (</a:t>
            </a:r>
            <a:r>
              <a:rPr lang="en-US" sz="2400" dirty="0">
                <a:cs typeface="+mj-cs"/>
              </a:rPr>
              <a:t>delete Comment) : </a:t>
            </a:r>
            <a:r>
              <a:rPr lang="th-TH" sz="2400" dirty="0">
                <a:cs typeface="+mj-cs"/>
              </a:rPr>
              <a:t>ทำการลบความคิดเห็นที่ผู้ใช้ต้องการจะลบ โดยต้องเป็นการแสดงความคิดเห็นของตัวเองเท่านั้น</a:t>
            </a:r>
            <a:endParaRPr lang="en-US" sz="2400" dirty="0">
              <a:cs typeface="+mj-cs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01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Subsystems / Components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34409" y="2204864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+mj-cs"/>
              </a:rPr>
              <a:t>4.</a:t>
            </a:r>
            <a:r>
              <a:rPr lang="th-TH" sz="2400" dirty="0">
                <a:cs typeface="+mj-cs"/>
              </a:rPr>
              <a:t>ระบบการจัดการ </a:t>
            </a:r>
            <a:r>
              <a:rPr lang="en-US" sz="2400" dirty="0">
                <a:cs typeface="+mj-cs"/>
              </a:rPr>
              <a:t>Topic </a:t>
            </a:r>
            <a:r>
              <a:rPr lang="th-TH" sz="2400" dirty="0">
                <a:cs typeface="+mj-cs"/>
              </a:rPr>
              <a:t>กิจกรรม (</a:t>
            </a:r>
            <a:r>
              <a:rPr lang="en-US" sz="2400" dirty="0">
                <a:cs typeface="+mj-cs"/>
              </a:rPr>
              <a:t>Manage Topic) 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ส่วนการสร้างกิจกรรม (</a:t>
            </a:r>
            <a:r>
              <a:rPr lang="en-US" sz="2400" dirty="0">
                <a:cs typeface="+mj-cs"/>
              </a:rPr>
              <a:t>Post Topic) : </a:t>
            </a:r>
            <a:r>
              <a:rPr lang="th-TH" sz="2400" dirty="0">
                <a:cs typeface="+mj-cs"/>
              </a:rPr>
              <a:t>ทำการจัดเก็บข้อมูลรายละเอียดต่างๆเกี่ยวกับกิจกรรมที่ผู้ใช้สร้างขึ้นไว้ใน </a:t>
            </a:r>
            <a:r>
              <a:rPr lang="en-US" sz="2400" dirty="0">
                <a:cs typeface="+mj-cs"/>
              </a:rPr>
              <a:t>board </a:t>
            </a:r>
            <a:r>
              <a:rPr lang="th-TH" sz="2400" dirty="0">
                <a:cs typeface="+mj-cs"/>
              </a:rPr>
              <a:t>ประกอบด้วย รายละเอียดกิจกรรม</a:t>
            </a:r>
            <a:r>
              <a:rPr lang="en-US" sz="2400" dirty="0">
                <a:cs typeface="+mj-cs"/>
              </a:rPr>
              <a:t>, Account ID, Topic ID</a:t>
            </a: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ส่วนการลบกิจกรรม (</a:t>
            </a:r>
            <a:r>
              <a:rPr lang="en-US" sz="2400" dirty="0">
                <a:cs typeface="+mj-cs"/>
              </a:rPr>
              <a:t>delete Topic) : </a:t>
            </a:r>
            <a:r>
              <a:rPr lang="th-TH" sz="2400" dirty="0">
                <a:cs typeface="+mj-cs"/>
              </a:rPr>
              <a:t>ทำการลบกิจกรรมที่ผู้ใช้แจ้งต่อ</a:t>
            </a:r>
            <a:r>
              <a:rPr lang="en-US" sz="2400" dirty="0">
                <a:cs typeface="+mj-cs"/>
              </a:rPr>
              <a:t>Admin</a:t>
            </a:r>
            <a:r>
              <a:rPr lang="th-TH" sz="2400" dirty="0">
                <a:cs typeface="+mj-cs"/>
              </a:rPr>
              <a:t>ว่าต้องการจะลบออกจากฐานข้อมูล</a:t>
            </a:r>
            <a:endParaRPr lang="en-US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ส่วนการให้คะแนนกิจกรรม (</a:t>
            </a:r>
            <a:r>
              <a:rPr lang="en-US" sz="2400" dirty="0">
                <a:cs typeface="+mj-cs"/>
              </a:rPr>
              <a:t>Rate) : </a:t>
            </a:r>
            <a:r>
              <a:rPr lang="th-TH" sz="2400" dirty="0">
                <a:cs typeface="+mj-cs"/>
              </a:rPr>
              <a:t>ทำการจัดเก็บคะแนนที่ผู้ใช้ท่านอื่นที่ไม่ใช่เจ้าของกิจกรรมดังกล่าวให้ต่อกิจกรรมนั้นๆ</a:t>
            </a:r>
            <a:endParaRPr lang="en-US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-</a:t>
            </a:r>
            <a:r>
              <a:rPr lang="th-TH" sz="2400" dirty="0">
                <a:cs typeface="+mj-cs"/>
              </a:rPr>
              <a:t>ส่วนการค้นหากิจกรรม (</a:t>
            </a:r>
            <a:r>
              <a:rPr lang="en-US" sz="2400" dirty="0">
                <a:cs typeface="+mj-cs"/>
              </a:rPr>
              <a:t>Search) : </a:t>
            </a:r>
            <a:r>
              <a:rPr lang="th-TH" sz="2400" dirty="0">
                <a:cs typeface="+mj-cs"/>
              </a:rPr>
              <a:t>ทำการค้นหา </a:t>
            </a:r>
            <a:r>
              <a:rPr lang="en-US" sz="2400" dirty="0">
                <a:cs typeface="+mj-cs"/>
              </a:rPr>
              <a:t>topic </a:t>
            </a:r>
            <a:r>
              <a:rPr lang="th-TH" sz="2400" dirty="0">
                <a:cs typeface="+mj-cs"/>
              </a:rPr>
              <a:t>ตามที่ผู้ใช้ได้เลือก(เลือกได้สองวิธี คือ หาตาม</a:t>
            </a:r>
            <a:r>
              <a:rPr lang="en-US" sz="2400" dirty="0">
                <a:cs typeface="+mj-cs"/>
              </a:rPr>
              <a:t>Keyword </a:t>
            </a:r>
            <a:r>
              <a:rPr lang="th-TH" sz="2400" dirty="0">
                <a:cs typeface="+mj-cs"/>
              </a:rPr>
              <a:t>และหาตาม</a:t>
            </a:r>
            <a:r>
              <a:rPr lang="en-US" sz="2400" dirty="0">
                <a:cs typeface="+mj-cs"/>
              </a:rPr>
              <a:t>Type) </a:t>
            </a:r>
            <a:r>
              <a:rPr lang="th-TH" sz="2400" dirty="0">
                <a:cs typeface="+mj-cs"/>
              </a:rPr>
              <a:t>และนำมาจัดเรียงตามที่ผู้ใช้กำหนด(จัดเรียงได้สี่วิธี คือ จัดเรียงตามตัวอักษร</a:t>
            </a:r>
            <a:r>
              <a:rPr lang="en-US" sz="2400" dirty="0">
                <a:cs typeface="+mj-cs"/>
              </a:rPr>
              <a:t>,</a:t>
            </a:r>
            <a:r>
              <a:rPr lang="th-TH" sz="2400" dirty="0">
                <a:cs typeface="+mj-cs"/>
              </a:rPr>
              <a:t>จัดเรียงตามวันที่เกิดกิจกรรม</a:t>
            </a:r>
            <a:r>
              <a:rPr lang="en-US" sz="2400" dirty="0">
                <a:cs typeface="+mj-cs"/>
              </a:rPr>
              <a:t>, </a:t>
            </a:r>
            <a:r>
              <a:rPr lang="th-TH" sz="2400" dirty="0">
                <a:cs typeface="+mj-cs"/>
              </a:rPr>
              <a:t>จัดเรียงตามระดับคะแนน</a:t>
            </a:r>
            <a:r>
              <a:rPr lang="en-US" sz="2400" dirty="0">
                <a:cs typeface="+mj-cs"/>
              </a:rPr>
              <a:t>, </a:t>
            </a:r>
            <a:r>
              <a:rPr lang="th-TH" sz="2400" dirty="0">
                <a:cs typeface="+mj-cs"/>
              </a:rPr>
              <a:t>จัดเรียงตามวันที่ </a:t>
            </a:r>
            <a:r>
              <a:rPr lang="en-US" sz="2400" dirty="0">
                <a:cs typeface="+mj-cs"/>
              </a:rPr>
              <a:t>post </a:t>
            </a:r>
            <a:r>
              <a:rPr lang="th-TH" sz="2400" dirty="0">
                <a:cs typeface="+mj-cs"/>
              </a:rPr>
              <a:t>กิจกรรม)</a:t>
            </a:r>
            <a:endParaRPr lang="en-US" sz="2400" dirty="0">
              <a:cs typeface="+mj-cs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62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</a:t>
            </a: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13"/>
          <a:stretch/>
        </p:blipFill>
        <p:spPr bwMode="auto">
          <a:xfrm>
            <a:off x="2627784" y="2327029"/>
            <a:ext cx="345532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7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Diagrams </a:t>
            </a:r>
            <a:endParaRPr lang="th-TH" dirty="0"/>
          </a:p>
        </p:txBody>
      </p:sp>
      <p:pic>
        <p:nvPicPr>
          <p:cNvPr id="4" name="รูปภาพ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"/>
          <a:stretch/>
        </p:blipFill>
        <p:spPr bwMode="auto">
          <a:xfrm>
            <a:off x="251520" y="2240869"/>
            <a:ext cx="8544949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36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3783" y="430534"/>
            <a:ext cx="7756263" cy="1054250"/>
          </a:xfrm>
        </p:spPr>
        <p:txBody>
          <a:bodyPr/>
          <a:lstStyle/>
          <a:p>
            <a:r>
              <a:rPr lang="en-US" dirty="0"/>
              <a:t>Sequence Diagrams </a:t>
            </a:r>
            <a:endParaRPr lang="th-TH" dirty="0"/>
          </a:p>
        </p:txBody>
      </p:sp>
      <p:pic>
        <p:nvPicPr>
          <p:cNvPr id="4" name="รูปภาพ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899592" y="1464180"/>
            <a:ext cx="7584843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08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827584" y="2420888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 smtClean="0"/>
              <a:t>Design Diagrams</a:t>
            </a:r>
            <a:endParaRPr lang="th-TH" sz="6600" b="1" dirty="0"/>
          </a:p>
        </p:txBody>
      </p:sp>
    </p:spTree>
    <p:extLst>
      <p:ext uri="{BB962C8B-B14F-4D97-AF65-F5344CB8AC3E}">
        <p14:creationId xmlns:p14="http://schemas.microsoft.com/office/powerpoint/2010/main" val="2083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235" y="260648"/>
            <a:ext cx="7756263" cy="1054250"/>
          </a:xfrm>
        </p:spPr>
        <p:txBody>
          <a:bodyPr/>
          <a:lstStyle/>
          <a:p>
            <a:r>
              <a:rPr lang="en-US" sz="4000" b="1" dirty="0" smtClean="0"/>
              <a:t>Design Diagrams</a:t>
            </a:r>
            <a:endParaRPr lang="th-TH" sz="4000" b="1" dirty="0"/>
          </a:p>
        </p:txBody>
      </p:sp>
      <p:pic>
        <p:nvPicPr>
          <p:cNvPr id="2052" name="Picture 4" descr="https://scontent-sin1-1.xx.fbcdn.net/hphotos-xat1/v/t34.0-12/12277216_974180485973347_1868142663_n.jpg?oh=87c34438024f545ad1a2eafa079d4991&amp;oe=5650E0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06489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0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Pin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5122" name="Picture 2" descr="https://scontent-sin1-1.xx.fbcdn.net/hphotos-xpf1/v/t34.0-12/12272598_10205037245437990_1790666550_n.jpg?oh=5fc4b2e0164a41bc4cce2dda95d83dad&amp;oe=5650F1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63"/>
          <a:stretch/>
        </p:blipFill>
        <p:spPr bwMode="auto">
          <a:xfrm>
            <a:off x="2339753" y="2834935"/>
            <a:ext cx="3744416" cy="36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6146" name="Picture 2" descr="https://scontent-sin1-1.xx.fbcdn.net/hphotos-xpa1/v/t34.0-12/12270282_10205037237677796_1914546869_n.jpg?oh=77a80ea5d8f8662ce8a1d675e06d349e&amp;oe=564FE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2693163"/>
            <a:ext cx="331236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Post 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7170" name="Picture 2" descr="https://scontent-sin1-1.xx.fbcdn.net/hphotos-xfa1/v/t34.0-12/12273105_10205037245477991_1504208110_n.jpg?oh=b3d049628d2271d841b2806957c722a1&amp;oe=564FEE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" t="-6720" r="675" b="36265"/>
          <a:stretch/>
        </p:blipFill>
        <p:spPr bwMode="auto">
          <a:xfrm>
            <a:off x="2627784" y="2240869"/>
            <a:ext cx="3528392" cy="42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8194" name="Picture 2" descr="https://scontent-sin1-1.xx.fbcdn.net/hphotos-xpt1/v/t34.0-12/12278132_10205037237637795_938843143_n.jpg?oh=e8f519fdb4922219235f02a146905cb3&amp;oe=5650D8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" r="386" b="53430"/>
          <a:stretch/>
        </p:blipFill>
        <p:spPr bwMode="auto">
          <a:xfrm>
            <a:off x="1043608" y="3008994"/>
            <a:ext cx="3000334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content-sin1-1.xx.fbcdn.net/hphotos-xlf1/v/t34.0-12/12270546_10205037237717797_2113574694_n.jpg?oh=056621dec068e54efc0044d68318cc39&amp;oe=5650FA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7454"/>
            <a:ext cx="3288365" cy="36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9218" name="Picture 2" descr="https://scontent-sin1-1.xx.fbcdn.net/hphotos-xfp1/v/t34.0-12/12283025_10205037237597794_468022165_n.jpg?oh=f0be173b546a6d1771ec073791942514&amp;oe=565017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" b="29693"/>
          <a:stretch/>
        </p:blipFill>
        <p:spPr bwMode="auto">
          <a:xfrm>
            <a:off x="2627784" y="2780928"/>
            <a:ext cx="3480387" cy="348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Comment 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78"/>
          <a:stretch/>
        </p:blipFill>
        <p:spPr bwMode="auto">
          <a:xfrm>
            <a:off x="2627784" y="2996952"/>
            <a:ext cx="3955867" cy="32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5"/>
            <a:ext cx="6797440" cy="122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ปกแข็ง">
  <a:themeElements>
    <a:clrScheme name="ปกแข็ง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ปกแข็ง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ปกแข็ง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67</TotalTime>
  <Words>738</Words>
  <Application>Microsoft Office PowerPoint</Application>
  <PresentationFormat>นำเสนอทางหน้าจอ (4:3)</PresentationFormat>
  <Paragraphs>59</Paragraphs>
  <Slides>24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24</vt:i4>
      </vt:variant>
    </vt:vector>
  </HeadingPairs>
  <TitlesOfParts>
    <vt:vector size="25" baseType="lpstr">
      <vt:lpstr>ปกแข็ง</vt:lpstr>
      <vt:lpstr>Pin up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Domain Model</vt:lpstr>
      <vt:lpstr>Abstraction </vt:lpstr>
      <vt:lpstr>งานนำเสนอ PowerPoint</vt:lpstr>
      <vt:lpstr>Design</vt:lpstr>
      <vt:lpstr>Subsystems / Components </vt:lpstr>
      <vt:lpstr>Subsystems / Components </vt:lpstr>
      <vt:lpstr>Subsystems / Components </vt:lpstr>
      <vt:lpstr>Subsystems / Components </vt:lpstr>
      <vt:lpstr>Sequence Diagrams </vt:lpstr>
      <vt:lpstr>Sequence Diagrams </vt:lpstr>
      <vt:lpstr>งานนำเสนอ PowerPoint</vt:lpstr>
      <vt:lpstr>Design Diagrams</vt:lpstr>
      <vt:lpstr>Deployment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up</dc:title>
  <dc:creator>ANFIELD</dc:creator>
  <cp:lastModifiedBy>ANFIELD</cp:lastModifiedBy>
  <cp:revision>7</cp:revision>
  <dcterms:created xsi:type="dcterms:W3CDTF">2015-11-19T15:48:29Z</dcterms:created>
  <dcterms:modified xsi:type="dcterms:W3CDTF">2015-11-19T16:56:14Z</dcterms:modified>
</cp:coreProperties>
</file>