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8" d="100"/>
          <a:sy n="78" d="100"/>
        </p:scale>
        <p:origin x="2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72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8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1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7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20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63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6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53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0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2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64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5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0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02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7B5C5E-7A69-4FB8-9195-EA416B33B0A9}" type="datetimeFigureOut">
              <a:rPr lang="ru-RU" smtClean="0"/>
              <a:t>07.03.2014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4EDEBA-0C9D-438D-9596-365D224F71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9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0" y="2138059"/>
            <a:ext cx="8574622" cy="96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Знакомство с </a:t>
            </a:r>
            <a:r>
              <a:rPr lang="en-US" dirty="0" smtClean="0"/>
              <a:t>Photoshop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15377" y="3310467"/>
            <a:ext cx="6987645" cy="138853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Урок 1</a:t>
            </a:r>
          </a:p>
        </p:txBody>
      </p:sp>
    </p:spTree>
    <p:extLst>
      <p:ext uri="{BB962C8B-B14F-4D97-AF65-F5344CB8AC3E}">
        <p14:creationId xmlns:p14="http://schemas.microsoft.com/office/powerpoint/2010/main" val="12552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262" y="0"/>
            <a:ext cx="5145089" cy="938463"/>
          </a:xfrm>
        </p:spPr>
        <p:txBody>
          <a:bodyPr/>
          <a:lstStyle/>
          <a:p>
            <a:r>
              <a:rPr lang="ru-RU" dirty="0" smtClean="0"/>
              <a:t>Слои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964811" y="793659"/>
            <a:ext cx="593474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</a:rPr>
              <a:t>Каждый слой можно дублировать в текущий документ комбинацией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Ctrl+J</a:t>
            </a:r>
            <a:r>
              <a:rPr lang="ru-RU" sz="1600" dirty="0" smtClean="0">
                <a:latin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Так же можно копировать на новый документ – правой клавишей мыши по слою -</a:t>
            </a:r>
            <a:r>
              <a:rPr lang="en-US" sz="1600" dirty="0" smtClean="0">
                <a:latin typeface="Arial" panose="020B0604020202020204" pitchFamily="34" charset="0"/>
              </a:rPr>
              <a:t>&gt;</a:t>
            </a:r>
            <a:r>
              <a:rPr lang="ru-RU" sz="1600" dirty="0" smtClean="0">
                <a:latin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Создать дубликат слоя…</a:t>
            </a:r>
          </a:p>
          <a:p>
            <a:r>
              <a:rPr lang="ru-RU" sz="1600" dirty="0" smtClean="0">
                <a:latin typeface="Arial" panose="020B0604020202020204" pitchFamily="34" charset="0"/>
              </a:rPr>
              <a:t>Даете название слою и выбираете нужный документ</a:t>
            </a:r>
          </a:p>
          <a:p>
            <a:r>
              <a:rPr lang="ru-RU" sz="1600" dirty="0" smtClean="0">
                <a:latin typeface="Arial" panose="020B0604020202020204" pitchFamily="34" charset="0"/>
              </a:rPr>
              <a:t>Это можно делать и для группы слоев.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Можно перемещать слоя и группы, простым перетягиванием выше – ниже.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Слоя можно собирать в группы, для этого выделяем нужные нам слои и жмем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G</a:t>
            </a:r>
          </a:p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Слой, группу можно скрывать нажатием на иконку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«Глаз» </a:t>
            </a:r>
            <a:r>
              <a:rPr lang="ru-RU" sz="1600" dirty="0" smtClean="0">
                <a:latin typeface="Arial" panose="020B0604020202020204" pitchFamily="34" charset="0"/>
              </a:rPr>
              <a:t>слева от слоя.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Переименование слоя –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двойной клик по названию слоя</a:t>
            </a:r>
            <a:r>
              <a:rPr lang="ru-RU" sz="1600" dirty="0" smtClean="0">
                <a:latin typeface="Arial" panose="020B0604020202020204" pitchFamily="34" charset="0"/>
              </a:rPr>
              <a:t>, группы.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Миниатюра</a:t>
            </a:r>
            <a:r>
              <a:rPr lang="ru-RU" sz="1600" dirty="0" smtClean="0">
                <a:latin typeface="Arial" panose="020B0604020202020204" pitchFamily="34" charset="0"/>
              </a:rPr>
              <a:t> слоя показывает его тип и используется для отдельных функций.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Сведение слоев в один –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выбираем нужные</a:t>
            </a:r>
            <a:r>
              <a:rPr lang="ru-RU" sz="1600" dirty="0" smtClean="0">
                <a:latin typeface="Arial" panose="020B0604020202020204" pitchFamily="34" charset="0"/>
              </a:rPr>
              <a:t> жмем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E</a:t>
            </a:r>
            <a:endParaRPr lang="ru-RU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</a:endParaRPr>
          </a:p>
          <a:p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60" y="491025"/>
            <a:ext cx="3229426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0097" y="240631"/>
            <a:ext cx="5145089" cy="938463"/>
          </a:xfrm>
        </p:spPr>
        <p:txBody>
          <a:bodyPr/>
          <a:lstStyle/>
          <a:p>
            <a:pPr algn="l"/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568496" y="1179094"/>
            <a:ext cx="651668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</a:rPr>
              <a:t>Большинство главных функций </a:t>
            </a:r>
            <a:r>
              <a:rPr lang="en-US" sz="1600" dirty="0" smtClean="0">
                <a:latin typeface="Arial" panose="020B0604020202020204" pitchFamily="34" charset="0"/>
              </a:rPr>
              <a:t>Photoshop </a:t>
            </a:r>
            <a:r>
              <a:rPr lang="ru-RU" sz="1600" dirty="0" smtClean="0">
                <a:latin typeface="Arial" panose="020B0604020202020204" pitchFamily="34" charset="0"/>
              </a:rPr>
              <a:t>можно найти в Панели инструментов.</a:t>
            </a:r>
          </a:p>
          <a:p>
            <a:r>
              <a:rPr lang="ru-RU" sz="1600" dirty="0" smtClean="0">
                <a:latin typeface="Arial" panose="020B0604020202020204" pitchFamily="34" charset="0"/>
              </a:rPr>
              <a:t>Популярные инструменты для верстальщика:</a:t>
            </a:r>
          </a:p>
          <a:p>
            <a:endParaRPr lang="ru-RU" sz="1600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</a:rPr>
              <a:t>Перемещение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</a:rPr>
              <a:t>Прямоугольная область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</a:rPr>
              <a:t>Волшебная палочка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</a:rPr>
              <a:t>Пипетка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sz="16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</a:rPr>
              <a:t>Линейка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(скрыт)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</a:rPr>
              <a:t>Комментарий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(скрыт)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anose="020B0604020202020204" pitchFamily="34" charset="0"/>
              </a:rPr>
              <a:t>Горизонтальный текст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Некоторые инструменты вложенные (обозначены «скрыт»)</a:t>
            </a:r>
          </a:p>
          <a:p>
            <a:r>
              <a:rPr lang="ru-RU" sz="1600" dirty="0" smtClean="0">
                <a:latin typeface="Arial" panose="020B0604020202020204" pitchFamily="34" charset="0"/>
              </a:rPr>
              <a:t>Выбрать такой инструмент можно кликнув правой клавишей по инструменту в которой он вложен. Также можно задать ему отдельную комбинацию в настройках.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У каждого инструмента есть строка свойств, расположенная под главным меню.</a:t>
            </a:r>
          </a:p>
          <a:p>
            <a:endParaRPr lang="ru-RU" sz="1600" i="1" dirty="0">
              <a:latin typeface="Arial" panose="020B0604020202020204" pitchFamily="34" charset="0"/>
            </a:endParaRPr>
          </a:p>
          <a:p>
            <a:endParaRPr lang="ru-RU" sz="1600" i="1" dirty="0" smtClean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i="1" dirty="0" smtClean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31" y="458306"/>
            <a:ext cx="400106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9394" y="92350"/>
            <a:ext cx="5145089" cy="938463"/>
          </a:xfrm>
        </p:spPr>
        <p:txBody>
          <a:bodyPr/>
          <a:lstStyle/>
          <a:p>
            <a:pPr algn="l"/>
            <a:r>
              <a:rPr lang="ru-RU" dirty="0" smtClean="0"/>
              <a:t>Направляющие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791815" y="1171939"/>
            <a:ext cx="61324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</a:rPr>
              <a:t>Использование направляющих поможет Вам в точной нарезке макета и измерениям расстояний. Дизайнеры использую сетку из направляющих для создания макета.</a:t>
            </a:r>
          </a:p>
          <a:p>
            <a:endParaRPr lang="ru-RU" sz="1600" i="1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Направляющую можно создать «вытянув» её с линейки горизонтальной или вертикальной (соответственно).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Удалить её можно обратным методом =)</a:t>
            </a:r>
          </a:p>
          <a:p>
            <a:endParaRPr lang="ru-RU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Также можно задать точное расположение </a:t>
            </a:r>
          </a:p>
          <a:p>
            <a:r>
              <a:rPr lang="ru-RU" sz="16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Просмотр -</a:t>
            </a:r>
            <a:r>
              <a:rPr lang="en-US" sz="16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&gt; </a:t>
            </a:r>
            <a:r>
              <a:rPr lang="ru-RU" sz="16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Новая направляющая</a:t>
            </a:r>
          </a:p>
          <a:p>
            <a:endParaRPr lang="ru-RU" sz="1600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Желательно не удалять направляющие, а просто скрывать их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H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ru-RU" sz="1600" dirty="0" smtClean="0">
                <a:latin typeface="Arial" panose="020B0604020202020204" pitchFamily="34" charset="0"/>
              </a:rPr>
              <a:t>Повторное нажатие снова их покажет.</a:t>
            </a:r>
            <a:endParaRPr lang="en-US" sz="1600" dirty="0" smtClean="0">
              <a:latin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</a:rPr>
              <a:t>Направляющая фокусируется на краях выбранного слоя.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15" y="1179094"/>
            <a:ext cx="379147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848" y="244750"/>
            <a:ext cx="5145089" cy="938463"/>
          </a:xfrm>
        </p:spPr>
        <p:txBody>
          <a:bodyPr/>
          <a:lstStyle/>
          <a:p>
            <a:pPr algn="l"/>
            <a:r>
              <a:rPr lang="ru-RU" dirty="0" smtClean="0"/>
              <a:t>Нарезка макета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03787" y="1698078"/>
            <a:ext cx="986419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Работает только для растрированных слоев!</a:t>
            </a:r>
            <a:endParaRPr lang="en-US" sz="2000" i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ru-RU" sz="2800" dirty="0" smtClean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Находим слои который нам нужен  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С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trl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+ Alt + 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Правая клавиша мыши </a:t>
            </a:r>
            <a:r>
              <a:rPr lang="ru-RU" sz="2400" dirty="0" smtClean="0">
                <a:latin typeface="Arial" panose="020B0604020202020204" pitchFamily="34" charset="0"/>
              </a:rPr>
              <a:t>по изображению на макете.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Сводим слоя если нам понадобиться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E</a:t>
            </a:r>
            <a:endParaRPr lang="ru-RU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Растрируем – 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Правая клавиша мыши </a:t>
            </a:r>
            <a:r>
              <a:rPr lang="ru-RU" sz="2400" dirty="0" smtClean="0">
                <a:latin typeface="Arial" panose="020B0604020202020204" pitchFamily="34" charset="0"/>
              </a:rPr>
              <a:t>по слою -</a:t>
            </a:r>
            <a:r>
              <a:rPr lang="en-US" sz="2400" dirty="0" smtClean="0">
                <a:latin typeface="Arial" panose="020B0604020202020204" pitchFamily="34" charset="0"/>
              </a:rPr>
              <a:t>&gt; 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Растрировать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Выделяем пиксели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</a:t>
            </a:r>
            <a:r>
              <a:rPr lang="ru-RU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Левая клавиша мыши </a:t>
            </a:r>
            <a:r>
              <a:rPr lang="ru-RU" sz="2400" dirty="0" smtClean="0">
                <a:latin typeface="Arial" panose="020B0604020202020204" pitchFamily="34" charset="0"/>
              </a:rPr>
              <a:t>по миниатюре слоя.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Копируем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C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Создаем новый документ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N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Вставляем выделенные нам пиксели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V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latin typeface="Arial" panose="020B0604020202020204" pitchFamily="34" charset="0"/>
              </a:rPr>
              <a:t>Сохраняем изображение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Alt + Shift + S</a:t>
            </a:r>
            <a:endParaRPr lang="ru-RU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ru-RU" sz="2800" dirty="0" smtClean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48799" y="1183213"/>
            <a:ext cx="217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Arial" panose="020B0604020202020204" pitchFamily="34" charset="0"/>
              </a:rPr>
              <a:t>Чудо комбинация</a:t>
            </a:r>
          </a:p>
        </p:txBody>
      </p:sp>
    </p:spTree>
    <p:extLst>
      <p:ext uri="{BB962C8B-B14F-4D97-AF65-F5344CB8AC3E}">
        <p14:creationId xmlns:p14="http://schemas.microsoft.com/office/powerpoint/2010/main" val="41986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102" y="191531"/>
            <a:ext cx="5077127" cy="1266568"/>
          </a:xfrm>
        </p:spPr>
        <p:txBody>
          <a:bodyPr/>
          <a:lstStyle/>
          <a:p>
            <a:r>
              <a:rPr lang="ru-RU" dirty="0" smtClean="0"/>
              <a:t>Формат изображения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29" y="4430379"/>
            <a:ext cx="1625600" cy="1625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99" y="4430379"/>
            <a:ext cx="1625397" cy="1625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40" y="4430379"/>
            <a:ext cx="1643449" cy="16434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584399" y="2469398"/>
            <a:ext cx="14368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</a:rPr>
              <a:t>PNG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16,0 Kb</a:t>
            </a:r>
            <a:endParaRPr lang="ru-RU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75220" y="2432326"/>
            <a:ext cx="14368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</a:rPr>
              <a:t>GIF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,53 Kb</a:t>
            </a:r>
            <a:endParaRPr lang="ru-RU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13785" y="2374852"/>
            <a:ext cx="14368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</a:rPr>
              <a:t>JPG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13,4 Kb</a:t>
            </a:r>
            <a:endParaRPr lang="ru-RU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3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6668" y="2267465"/>
            <a:ext cx="10018713" cy="1752599"/>
          </a:xfrm>
        </p:spPr>
        <p:txBody>
          <a:bodyPr/>
          <a:lstStyle/>
          <a:p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72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2009" y="300789"/>
            <a:ext cx="2943309" cy="998621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5362" y="1860884"/>
            <a:ext cx="3845679" cy="3124201"/>
          </a:xfrm>
        </p:spPr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smtClean="0"/>
              <a:t>Photoshop</a:t>
            </a:r>
          </a:p>
          <a:p>
            <a:r>
              <a:rPr lang="ru-RU" dirty="0" smtClean="0"/>
              <a:t>Подготовка среды</a:t>
            </a:r>
          </a:p>
          <a:p>
            <a:r>
              <a:rPr lang="ru-RU" dirty="0" smtClean="0"/>
              <a:t>Работа с панелями</a:t>
            </a:r>
          </a:p>
          <a:p>
            <a:r>
              <a:rPr lang="ru-RU" dirty="0" smtClean="0"/>
              <a:t>Нарезка макета</a:t>
            </a:r>
          </a:p>
          <a:p>
            <a:r>
              <a:rPr lang="ru-RU" dirty="0" smtClean="0"/>
              <a:t>Формат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4451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1121" y="240632"/>
            <a:ext cx="5145089" cy="938463"/>
          </a:xfrm>
        </p:spPr>
        <p:txBody>
          <a:bodyPr/>
          <a:lstStyle/>
          <a:p>
            <a:r>
              <a:rPr lang="ru-RU" dirty="0" smtClean="0"/>
              <a:t>Настройк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 smtClean="0"/>
              <a:t>Photoshop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814" y="1114926"/>
            <a:ext cx="8429711" cy="65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Редактирование -</a:t>
            </a:r>
            <a:r>
              <a:rPr lang="en-US" dirty="0" smtClean="0"/>
              <a:t>&gt; </a:t>
            </a:r>
            <a:r>
              <a:rPr lang="ru-RU" dirty="0" smtClean="0"/>
              <a:t>Настройки -</a:t>
            </a:r>
            <a:r>
              <a:rPr lang="en-US" dirty="0" smtClean="0"/>
              <a:t>&gt;</a:t>
            </a:r>
            <a:r>
              <a:rPr lang="ru-RU" dirty="0" smtClean="0"/>
              <a:t> Основные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340402" y="11790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Ctrl + K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76814" y="1868723"/>
            <a:ext cx="3208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Производительность</a:t>
            </a:r>
            <a:endParaRPr lang="ru-RU" sz="2400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82" y="2731260"/>
            <a:ext cx="3820058" cy="28007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28" y="2731260"/>
            <a:ext cx="3858163" cy="279121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80179" y="5640485"/>
            <a:ext cx="2960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0" i="1" dirty="0" smtClean="0">
                <a:effectLst/>
                <a:latin typeface="Arial" panose="020B0604020202020204" pitchFamily="34" charset="0"/>
              </a:rPr>
              <a:t>Зависит от объема Вашей оперативной памяти</a:t>
            </a:r>
            <a:endParaRPr lang="ru-RU" sz="16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80516" y="5640485"/>
            <a:ext cx="2960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Arial" panose="020B0604020202020204" pitchFamily="34" charset="0"/>
              </a:rPr>
              <a:t>Оптимальные параметры для верстки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0523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1121" y="240632"/>
            <a:ext cx="5145089" cy="938463"/>
          </a:xfrm>
        </p:spPr>
        <p:txBody>
          <a:bodyPr/>
          <a:lstStyle/>
          <a:p>
            <a:r>
              <a:rPr lang="ru-RU" dirty="0" smtClean="0"/>
              <a:t>Настройк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 smtClean="0"/>
              <a:t>Photoshop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814" y="1114926"/>
            <a:ext cx="8429711" cy="65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Редактирование -</a:t>
            </a:r>
            <a:r>
              <a:rPr lang="en-US" dirty="0" smtClean="0"/>
              <a:t>&gt; </a:t>
            </a:r>
            <a:r>
              <a:rPr lang="ru-RU" dirty="0" smtClean="0"/>
              <a:t>Настройки -</a:t>
            </a:r>
            <a:r>
              <a:rPr lang="en-US" dirty="0" smtClean="0"/>
              <a:t>&gt;</a:t>
            </a:r>
            <a:r>
              <a:rPr lang="ru-RU" dirty="0" smtClean="0"/>
              <a:t> Основные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340402" y="117909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Ctrl + K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76814" y="1868723"/>
            <a:ext cx="3208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Производительность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0" y="2642935"/>
            <a:ext cx="3620005" cy="1524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56" y="2743846"/>
            <a:ext cx="4105848" cy="151468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125030" y="4479695"/>
            <a:ext cx="2960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0" i="1" dirty="0" smtClean="0">
                <a:effectLst/>
                <a:latin typeface="Arial" panose="020B0604020202020204" pitchFamily="34" charset="0"/>
              </a:rPr>
              <a:t>Используйте диск с большим количеством свободного пространства</a:t>
            </a:r>
            <a:endParaRPr lang="ru-RU" sz="16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807045" y="4495674"/>
            <a:ext cx="40897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0" i="1" dirty="0" smtClean="0">
                <a:effectLst/>
                <a:latin typeface="Arial" panose="020B0604020202020204" pitchFamily="34" charset="0"/>
              </a:rPr>
              <a:t>Обратите внимание на используемую видеокарту. Желательно использовать дискретную видеокарту (</a:t>
            </a:r>
            <a:r>
              <a:rPr lang="en-US" sz="1600" b="0" i="1" dirty="0" err="1" smtClean="0">
                <a:effectLst/>
                <a:latin typeface="Arial" panose="020B0604020202020204" pitchFamily="34" charset="0"/>
              </a:rPr>
              <a:t>Nvidia</a:t>
            </a:r>
            <a:r>
              <a:rPr lang="en-US" sz="1600" b="0" i="1" dirty="0" smtClean="0">
                <a:effectLst/>
                <a:latin typeface="Arial" panose="020B0604020202020204" pitchFamily="34" charset="0"/>
              </a:rPr>
              <a:t>, Radeon</a:t>
            </a:r>
            <a:r>
              <a:rPr lang="ru-RU" sz="1600" b="0" i="1" dirty="0" smtClean="0">
                <a:effectLst/>
                <a:latin typeface="Arial" panose="020B0604020202020204" pitchFamily="34" charset="0"/>
              </a:rPr>
              <a:t>)</a:t>
            </a:r>
            <a:endParaRPr lang="en-US" sz="1600" b="0" i="1" dirty="0" smtClean="0"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600" i="1" dirty="0" smtClean="0">
                <a:latin typeface="Arial" panose="020B0604020202020204" pitchFamily="34" charset="0"/>
              </a:rPr>
              <a:t>Если не отображается дискретная видеокарта, обратитесь к настройкам данного адаптера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0874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1121" y="240632"/>
            <a:ext cx="5145089" cy="938463"/>
          </a:xfrm>
        </p:spPr>
        <p:txBody>
          <a:bodyPr/>
          <a:lstStyle/>
          <a:p>
            <a:r>
              <a:rPr lang="ru-RU" dirty="0" smtClean="0"/>
              <a:t>Подготовка среды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814" y="1114926"/>
            <a:ext cx="4423197" cy="65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Создание новой рабочей среды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24" y="2053389"/>
            <a:ext cx="1562318" cy="24863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54" y="2282098"/>
            <a:ext cx="5839640" cy="2029108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4025395" y="3296575"/>
            <a:ext cx="10639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5510463" y="3645568"/>
            <a:ext cx="2045369" cy="1094874"/>
          </a:xfrm>
          <a:prstGeom prst="bentConnector3">
            <a:avLst>
              <a:gd name="adj1" fmla="val -4470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>
            <a:off x="5510463" y="3826042"/>
            <a:ext cx="2045369" cy="914400"/>
          </a:xfrm>
          <a:prstGeom prst="bentConnector3">
            <a:avLst>
              <a:gd name="adj1" fmla="val -2823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7555832" y="4283242"/>
            <a:ext cx="2259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0" i="1" dirty="0" smtClean="0">
                <a:effectLst/>
                <a:latin typeface="Arial" panose="020B0604020202020204" pitchFamily="34" charset="0"/>
              </a:rPr>
              <a:t>Желательно использовать эти пункты</a:t>
            </a:r>
            <a:endParaRPr lang="ru-RU" sz="1600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235045" y="5610843"/>
            <a:ext cx="9138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0" i="1" dirty="0" smtClean="0">
                <a:effectLst/>
                <a:latin typeface="Arial" panose="020B0604020202020204" pitchFamily="34" charset="0"/>
              </a:rPr>
              <a:t>Создайте новую среду для удобного использования возможностей </a:t>
            </a:r>
            <a:r>
              <a:rPr lang="en-US" sz="1600" b="0" i="1" dirty="0" smtClean="0">
                <a:effectLst/>
                <a:latin typeface="Arial" panose="020B0604020202020204" pitchFamily="34" charset="0"/>
              </a:rPr>
              <a:t>Photoshop  </a:t>
            </a:r>
            <a:r>
              <a:rPr lang="ru-RU" sz="1600" b="0" i="1" dirty="0" smtClean="0">
                <a:effectLst/>
                <a:latin typeface="Arial" panose="020B0604020202020204" pitchFamily="34" charset="0"/>
              </a:rPr>
              <a:t>приспособленной лично к Вашим пожеланиям 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8397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1121" y="240632"/>
            <a:ext cx="5145089" cy="938463"/>
          </a:xfrm>
        </p:spPr>
        <p:txBody>
          <a:bodyPr/>
          <a:lstStyle/>
          <a:p>
            <a:r>
              <a:rPr lang="ru-RU" dirty="0" smtClean="0"/>
              <a:t>Подготовка среды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814" y="1114926"/>
            <a:ext cx="4423197" cy="65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Добавление панелей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2235045" y="5610843"/>
            <a:ext cx="913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i="1" dirty="0" smtClean="0">
                <a:latin typeface="Arial" panose="020B0604020202020204" pitchFamily="34" charset="0"/>
              </a:rPr>
              <a:t>Это основные панели для работы с версткой, но Вы можете добавлять любые другие.</a:t>
            </a:r>
            <a:endParaRPr lang="ru-RU" sz="1600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01979" y="2523565"/>
            <a:ext cx="1515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1" dirty="0" smtClean="0">
                <a:effectLst/>
                <a:latin typeface="Arial" panose="020B0604020202020204" pitchFamily="34" charset="0"/>
              </a:rPr>
              <a:t>Окно -</a:t>
            </a:r>
            <a:r>
              <a:rPr lang="en-US" sz="2800" b="0" i="1" dirty="0" smtClean="0">
                <a:effectLst/>
                <a:latin typeface="Arial" panose="020B0604020202020204" pitchFamily="34" charset="0"/>
              </a:rPr>
              <a:t>&gt;</a:t>
            </a:r>
            <a:endParaRPr lang="ru-RU" sz="280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31698" y="2523565"/>
            <a:ext cx="4089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i="1" dirty="0" smtClean="0">
                <a:effectLst/>
                <a:latin typeface="Arial" panose="020B0604020202020204" pitchFamily="34" charset="0"/>
              </a:rPr>
              <a:t>Слои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Arial" panose="020B0604020202020204" pitchFamily="34" charset="0"/>
              </a:rPr>
              <a:t>История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Arial" panose="020B0604020202020204" pitchFamily="34" charset="0"/>
              </a:rPr>
              <a:t>Символ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Arial" panose="020B0604020202020204" pitchFamily="34" charset="0"/>
              </a:rPr>
              <a:t>Абзац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Arial" panose="020B0604020202020204" pitchFamily="34" charset="0"/>
              </a:rPr>
              <a:t>Комментарии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Arial" panose="020B0604020202020204" pitchFamily="34" charset="0"/>
              </a:rPr>
              <a:t>Контуры</a:t>
            </a:r>
          </a:p>
        </p:txBody>
      </p:sp>
    </p:spTree>
    <p:extLst>
      <p:ext uri="{BB962C8B-B14F-4D97-AF65-F5344CB8AC3E}">
        <p14:creationId xmlns:p14="http://schemas.microsoft.com/office/powerpoint/2010/main" val="31846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222" y="976703"/>
            <a:ext cx="9057502" cy="2070082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Самая главная комбинация</a:t>
            </a:r>
            <a:endParaRPr lang="ru-RU" sz="5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970136" y="3386627"/>
            <a:ext cx="9138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</a:rPr>
              <a:t>Возврат действий 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Alt + Z</a:t>
            </a:r>
          </a:p>
        </p:txBody>
      </p:sp>
    </p:spTree>
    <p:extLst>
      <p:ext uri="{BB962C8B-B14F-4D97-AF65-F5344CB8AC3E}">
        <p14:creationId xmlns:p14="http://schemas.microsoft.com/office/powerpoint/2010/main" val="17361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1121" y="240632"/>
            <a:ext cx="5145089" cy="938463"/>
          </a:xfrm>
        </p:spPr>
        <p:txBody>
          <a:bodyPr/>
          <a:lstStyle/>
          <a:p>
            <a:r>
              <a:rPr lang="ru-RU" dirty="0" smtClean="0"/>
              <a:t>Открываем 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814" y="1114926"/>
            <a:ext cx="4423197" cy="65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Файл -</a:t>
            </a:r>
            <a:r>
              <a:rPr lang="en-US" dirty="0" smtClean="0"/>
              <a:t>&gt; </a:t>
            </a:r>
            <a:r>
              <a:rPr lang="ru-RU" dirty="0" smtClean="0"/>
              <a:t>Открыть -</a:t>
            </a:r>
            <a:r>
              <a:rPr lang="en-US" dirty="0" smtClean="0"/>
              <a:t>&gt; *.</a:t>
            </a:r>
            <a:r>
              <a:rPr lang="en-US" dirty="0" err="1" smtClean="0"/>
              <a:t>psd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676813" y="1768641"/>
            <a:ext cx="5433850" cy="653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Добавляем линейку: Просмотр -</a:t>
            </a:r>
            <a:r>
              <a:rPr lang="en-US" dirty="0" smtClean="0"/>
              <a:t>&gt; </a:t>
            </a:r>
            <a:r>
              <a:rPr lang="ru-RU" dirty="0" smtClean="0"/>
              <a:t>Линейка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800762" y="1768640"/>
            <a:ext cx="1170660" cy="653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Ctrl + R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92" y="2462457"/>
            <a:ext cx="2181529" cy="187668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4054642" y="3320716"/>
            <a:ext cx="1443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Объект 2"/>
          <p:cNvSpPr txBox="1">
            <a:spLocks/>
          </p:cNvSpPr>
          <p:nvPr/>
        </p:nvSpPr>
        <p:spPr>
          <a:xfrm>
            <a:off x="5703651" y="2993858"/>
            <a:ext cx="4423197" cy="653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Правой клавишей мыши по линейке, и выбираете «пиксели»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76813" y="4575850"/>
            <a:ext cx="101980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</a:rPr>
              <a:t>У макета есть Размер холста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Alt + C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</a:rPr>
              <a:t>и Размер изображения 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Ctrl + Alt + I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</a:rPr>
              <a:t>которые Вы можете изменять. Эти свойства несут одинаковую задачу – изменение размера макета и исходного изображения. Разница в их методах: </a:t>
            </a:r>
          </a:p>
          <a:p>
            <a:r>
              <a:rPr lang="ru-RU" sz="1600" dirty="0" smtClean="0">
                <a:latin typeface="Arial" panose="020B0604020202020204" pitchFamily="34" charset="0"/>
              </a:rPr>
              <a:t>Изменение размеров холста обрезает видимую область макета, но сохраняет его масштаб, когда при изменение изображения меняется макет относительно новому размеру.</a:t>
            </a:r>
          </a:p>
        </p:txBody>
      </p:sp>
    </p:spTree>
    <p:extLst>
      <p:ext uri="{BB962C8B-B14F-4D97-AF65-F5344CB8AC3E}">
        <p14:creationId xmlns:p14="http://schemas.microsoft.com/office/powerpoint/2010/main" val="12764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1121" y="240632"/>
            <a:ext cx="5145089" cy="938463"/>
          </a:xfrm>
        </p:spPr>
        <p:txBody>
          <a:bodyPr/>
          <a:lstStyle/>
          <a:p>
            <a:r>
              <a:rPr lang="ru-RU" dirty="0" smtClean="0"/>
              <a:t>Слои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43" y="2386065"/>
            <a:ext cx="3000794" cy="226726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308119" y="1900835"/>
            <a:ext cx="36647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Arial" panose="020B0604020202020204" pitchFamily="34" charset="0"/>
              </a:rPr>
              <a:t>В слоях всегда сохраняется иерархия – чем выше слой в списке, тем выше она отображается в макете.</a:t>
            </a:r>
            <a:endParaRPr lang="ru-RU" sz="1600" i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337308" y="1900835"/>
            <a:ext cx="3664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Arial" panose="020B0604020202020204" pitchFamily="34" charset="0"/>
              </a:rPr>
              <a:t>Всегда смотрите с каким слоев Вы работаете, он будет выделен в панели «Слои»</a:t>
            </a:r>
            <a:endParaRPr lang="ru-RU" sz="1600" i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308119" y="4120030"/>
            <a:ext cx="3664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Arial" panose="020B0604020202020204" pitchFamily="34" charset="0"/>
              </a:rPr>
              <a:t>Слоя можно отфильтровывать по их классам. </a:t>
            </a:r>
            <a:endParaRPr lang="ru-RU" sz="1600" i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37308" y="4017959"/>
            <a:ext cx="36647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Arial" panose="020B0604020202020204" pitchFamily="34" charset="0"/>
              </a:rPr>
              <a:t>Для каждого слоя или группы можно установить непрозрачность, заливку, параметр отображения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41571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248</TotalTime>
  <Words>691</Words>
  <Application>Microsoft Office PowerPoint</Application>
  <PresentationFormat>Широкоэкранный</PresentationFormat>
  <Paragraphs>117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Corbel</vt:lpstr>
      <vt:lpstr>Параллакс</vt:lpstr>
      <vt:lpstr>Знакомство с Photoshop</vt:lpstr>
      <vt:lpstr>Содержание</vt:lpstr>
      <vt:lpstr>Настройки Photoshop</vt:lpstr>
      <vt:lpstr>Настройки Photoshop</vt:lpstr>
      <vt:lpstr>Подготовка среды</vt:lpstr>
      <vt:lpstr>Подготовка среды</vt:lpstr>
      <vt:lpstr>Самая главная комбинация</vt:lpstr>
      <vt:lpstr>Открываем документ</vt:lpstr>
      <vt:lpstr>Слои</vt:lpstr>
      <vt:lpstr>Слои</vt:lpstr>
      <vt:lpstr>Инструменты</vt:lpstr>
      <vt:lpstr>Направляющие</vt:lpstr>
      <vt:lpstr>Нарезка макета</vt:lpstr>
      <vt:lpstr>Формат изображения</vt:lpstr>
      <vt:lpstr>Всем спасибо!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Photoshop</dc:title>
  <dc:creator>Дмитрий Посошенко</dc:creator>
  <cp:lastModifiedBy>Дмитрий Посошенко</cp:lastModifiedBy>
  <cp:revision>20</cp:revision>
  <dcterms:created xsi:type="dcterms:W3CDTF">2014-03-07T19:12:40Z</dcterms:created>
  <dcterms:modified xsi:type="dcterms:W3CDTF">2014-03-07T23:20:59Z</dcterms:modified>
</cp:coreProperties>
</file>