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ruvabharath/image-d-steganography.git" TargetMode="External"/><Relationship Id="rId2" Type="http://schemas.openxmlformats.org/officeDocument/2006/relationships/hyperlink" Target="https://github.com/kuruvabharath/image-d-steganography/blob/main/READM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8880" y="3820160"/>
            <a:ext cx="965200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Kuruva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Bharath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JB INSTITUTE OF ENGINEERING AND TECHNOLOGY &amp; ECE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</a:t>
            </a:r>
            <a:r>
              <a:rPr lang="en-IN" dirty="0">
                <a:hlinkClick r:id="rId2"/>
              </a:rPr>
              <a:t>readme file</a:t>
            </a:r>
            <a:endParaRPr lang="en-IN" dirty="0"/>
          </a:p>
          <a:p>
            <a:r>
              <a:rPr lang="en-IN" dirty="0"/>
              <a:t>GITHUB link:- </a:t>
            </a:r>
            <a:r>
              <a:rPr lang="en-IN" dirty="0">
                <a:hlinkClick r:id="rId3"/>
              </a:rPr>
              <a:t>https://github.com/kuruvabharath/image-d-steganography.git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/>
              <a:t>Higher Capacity Steganography</a:t>
            </a:r>
            <a:r>
              <a:rPr lang="en-US" dirty="0"/>
              <a:t>: Implementing techniques to store larger data.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US" b="1" dirty="0"/>
              <a:t>AI-Powered Detection</a:t>
            </a:r>
            <a:r>
              <a:rPr lang="en-US" dirty="0"/>
              <a:t>: Developing AI models to detect steganographic images.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US" b="1" dirty="0"/>
              <a:t>Multi-layered Encryption</a:t>
            </a:r>
            <a:r>
              <a:rPr lang="en-US" dirty="0"/>
              <a:t>: Combining steganography with cryptographic encryption.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US" b="1" dirty="0"/>
              <a:t>Video &amp; Audio Steganography</a:t>
            </a:r>
            <a:r>
              <a:rPr lang="en-US" dirty="0"/>
              <a:t>: Expanding beyond images for enhanced security.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With the increasing need for data security, traditional encryption methods are often prone to attacks. Steganography provides a more covert approach by embedding data within images, making it difficult for unauthorized users to detect and extract hidden information. This project focuses on implementing image-based steganography to securely hide data within images while ensuring minimal visual distortion.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/>
              <a:t>Programming Language</a:t>
            </a:r>
            <a:r>
              <a:rPr lang="en-IN" dirty="0"/>
              <a:t>: Python</a:t>
            </a:r>
          </a:p>
          <a:p>
            <a:pPr marL="0" indent="0">
              <a:buNone/>
            </a:pPr>
            <a:r>
              <a:rPr lang="en-IN" b="1" dirty="0"/>
              <a:t>Libraries:</a:t>
            </a:r>
          </a:p>
          <a:p>
            <a:pPr marL="0" indent="0">
              <a:buNone/>
            </a:pPr>
            <a:r>
              <a:rPr lang="en-IN" dirty="0"/>
              <a:t>PIL (Pillow): Image processing</a:t>
            </a:r>
          </a:p>
          <a:p>
            <a:pPr marL="0" indent="0">
              <a:buNone/>
            </a:pPr>
            <a:r>
              <a:rPr lang="en-IN" dirty="0" err="1"/>
              <a:t>argparse</a:t>
            </a:r>
            <a:r>
              <a:rPr lang="en-IN" dirty="0"/>
              <a:t>: Command-line interface</a:t>
            </a:r>
          </a:p>
          <a:p>
            <a:pPr marL="0" indent="0">
              <a:buNone/>
            </a:pPr>
            <a:r>
              <a:rPr lang="en-IN" b="1" dirty="0"/>
              <a:t>Concepts Used:</a:t>
            </a:r>
          </a:p>
          <a:p>
            <a:pPr marL="0" indent="0">
              <a:buNone/>
            </a:pPr>
            <a:r>
              <a:rPr lang="en-IN" dirty="0"/>
              <a:t>Binary encoding &amp; decoding</a:t>
            </a:r>
          </a:p>
          <a:p>
            <a:pPr marL="0" indent="0">
              <a:buNone/>
            </a:pPr>
            <a:r>
              <a:rPr lang="en-IN" dirty="0"/>
              <a:t>Least Significant Bit (LSB) manipulation</a:t>
            </a:r>
          </a:p>
          <a:p>
            <a:pPr marL="0" indent="0">
              <a:buNone/>
            </a:pPr>
            <a:r>
              <a:rPr lang="en-IN" dirty="0"/>
              <a:t>Pixel data embedding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High Security:</a:t>
            </a:r>
            <a:r>
              <a:rPr lang="en-US" sz="1800" dirty="0">
                <a:solidFill>
                  <a:srgbClr val="0F0F0F"/>
                </a:solidFill>
              </a:rPr>
              <a:t> The embedded data remains undetectable to the naked eye.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Low Data Loss</a:t>
            </a:r>
            <a:r>
              <a:rPr lang="en-US" sz="1800" dirty="0">
                <a:solidFill>
                  <a:srgbClr val="0F0F0F"/>
                </a:solidFill>
              </a:rPr>
              <a:t>: The original and modified images appear almost identical.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Simple yet Effective: </a:t>
            </a:r>
            <a:r>
              <a:rPr lang="en-US" sz="1800" dirty="0">
                <a:solidFill>
                  <a:srgbClr val="0F0F0F"/>
                </a:solidFill>
              </a:rPr>
              <a:t>Uses LSB technique to efficiently hide and extract data.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Real-World Application</a:t>
            </a:r>
            <a:r>
              <a:rPr lang="en-US" sz="1800" dirty="0">
                <a:solidFill>
                  <a:srgbClr val="0F0F0F"/>
                </a:solidFill>
              </a:rPr>
              <a:t>: Used for secure communication and digital watermarking.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Cybersecurity Experts</a:t>
            </a:r>
            <a:r>
              <a:rPr lang="en-IN" dirty="0"/>
              <a:t>: To enhance covert data transmission.</a:t>
            </a:r>
          </a:p>
          <a:p>
            <a:endParaRPr lang="en-IN" dirty="0"/>
          </a:p>
          <a:p>
            <a:r>
              <a:rPr lang="en-IN" b="1" dirty="0"/>
              <a:t>Journalists &amp; Whistleblowers</a:t>
            </a:r>
            <a:r>
              <a:rPr lang="en-IN" dirty="0"/>
              <a:t>: Securely share sensitive information.</a:t>
            </a:r>
          </a:p>
          <a:p>
            <a:endParaRPr lang="en-IN" b="1" dirty="0"/>
          </a:p>
          <a:p>
            <a:r>
              <a:rPr lang="en-IN" b="1" dirty="0"/>
              <a:t>Government &amp; </a:t>
            </a:r>
            <a:r>
              <a:rPr lang="en-IN" b="1" dirty="0" err="1"/>
              <a:t>Defense</a:t>
            </a:r>
            <a:r>
              <a:rPr lang="en-IN" b="1" dirty="0"/>
              <a:t>: </a:t>
            </a:r>
            <a:r>
              <a:rPr lang="en-IN" dirty="0"/>
              <a:t>For confidential communication.</a:t>
            </a:r>
          </a:p>
          <a:p>
            <a:endParaRPr lang="en-IN" dirty="0"/>
          </a:p>
          <a:p>
            <a:r>
              <a:rPr lang="en-IN" b="1" dirty="0"/>
              <a:t>Digital Content Creators</a:t>
            </a:r>
            <a:r>
              <a:rPr lang="en-IN" dirty="0"/>
              <a:t>: Protect intellectual property via watermarking.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E3826-96E5-D273-DC8B-F054ECF10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520" y="1372870"/>
            <a:ext cx="4406800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8B6FB-021B-4043-078B-6AF5692C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34" y="1372870"/>
            <a:ext cx="4986306" cy="467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55A3C-0230-A2F8-B407-05239C1FC543}"/>
              </a:ext>
            </a:extLst>
          </p:cNvPr>
          <p:cNvSpPr txBox="1"/>
          <p:nvPr/>
        </p:nvSpPr>
        <p:spPr>
          <a:xfrm>
            <a:off x="1270000" y="632968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EF53A-4DB3-83AE-7423-86B240F65578}"/>
              </a:ext>
            </a:extLst>
          </p:cNvPr>
          <p:cNvSpPr txBox="1"/>
          <p:nvPr/>
        </p:nvSpPr>
        <p:spPr>
          <a:xfrm>
            <a:off x="7824327" y="6297414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3568D-EC71-0D30-9005-64FAB56C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8C31C0-C000-C43B-DE95-EF1971FD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27" y="1466850"/>
            <a:ext cx="2333625" cy="1962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FB3D6C-9BA4-2C23-79E5-8E4A74A1197E}"/>
              </a:ext>
            </a:extLst>
          </p:cNvPr>
          <p:cNvSpPr txBox="1"/>
          <p:nvPr/>
        </p:nvSpPr>
        <p:spPr>
          <a:xfrm>
            <a:off x="701040" y="388112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Mypic.jpg(original image)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CD9A68-5A1F-6C2A-72A7-094A34E1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627" y="1429147"/>
            <a:ext cx="2333625" cy="1962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D396B6-E223-4E77-6E62-4D7B803DD561}"/>
              </a:ext>
            </a:extLst>
          </p:cNvPr>
          <p:cNvSpPr txBox="1"/>
          <p:nvPr/>
        </p:nvSpPr>
        <p:spPr>
          <a:xfrm>
            <a:off x="6908800" y="3799840"/>
            <a:ext cx="41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encryptedImage.jpg(hidden stored data)</a:t>
            </a:r>
          </a:p>
        </p:txBody>
      </p:sp>
    </p:spTree>
    <p:extLst>
      <p:ext uri="{BB962C8B-B14F-4D97-AF65-F5344CB8AC3E}">
        <p14:creationId xmlns:p14="http://schemas.microsoft.com/office/powerpoint/2010/main" val="185462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Steganography is a powerful technique for secure data transmission. By embedding information into images, this project ensures an additional layer of security beyond traditional encryption. The implemented Python tool is efficient, user-friendly, and applicable to various fields requiring discreet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</TotalTime>
  <Words>370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jyothi uddula</cp:lastModifiedBy>
  <cp:revision>26</cp:revision>
  <dcterms:created xsi:type="dcterms:W3CDTF">2021-05-26T16:50:10Z</dcterms:created>
  <dcterms:modified xsi:type="dcterms:W3CDTF">2025-02-27T06:42:00Z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