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6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6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E6B8F-CC76-4F90-A9D1-9BB2DC6CDFFC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739F-3E0A-4BF3-AB80-F57BCA2ED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646943" y="1302379"/>
            <a:ext cx="1902173" cy="295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구름 38"/>
          <p:cNvSpPr/>
          <p:nvPr/>
        </p:nvSpPr>
        <p:spPr>
          <a:xfrm>
            <a:off x="631484" y="1013977"/>
            <a:ext cx="4517165" cy="342621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12675" y="1817897"/>
            <a:ext cx="1729945" cy="1488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79893" y="2094898"/>
            <a:ext cx="1" cy="511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87917" y="2693924"/>
            <a:ext cx="1324335" cy="138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0"/>
            <a:endCxn id="44" idx="2"/>
          </p:cNvCxnSpPr>
          <p:nvPr/>
        </p:nvCxnSpPr>
        <p:spPr>
          <a:xfrm flipV="1">
            <a:off x="6523934" y="2386148"/>
            <a:ext cx="0" cy="773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1481" y="302985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WSL2</a:t>
            </a:r>
            <a:endParaRPr lang="ko-KR" altLang="en-US" sz="1200"/>
          </a:p>
        </p:txBody>
      </p:sp>
      <p:grpSp>
        <p:nvGrpSpPr>
          <p:cNvPr id="37" name="그룹 36"/>
          <p:cNvGrpSpPr/>
          <p:nvPr/>
        </p:nvGrpSpPr>
        <p:grpSpPr>
          <a:xfrm>
            <a:off x="3134755" y="1302379"/>
            <a:ext cx="1113746" cy="1038714"/>
            <a:chOff x="2734621" y="1764617"/>
            <a:chExt cx="1113746" cy="10387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621" y="1764617"/>
              <a:ext cx="792519" cy="79251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79759" y="2526332"/>
              <a:ext cx="768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VSCODE</a:t>
              </a:r>
              <a:endParaRPr lang="ko-KR" altLang="en-US" sz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20833" y="1552851"/>
            <a:ext cx="8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 laptop</a:t>
            </a:r>
            <a:endParaRPr lang="ko-KR" altLang="en-US" sz="12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52" y="2613663"/>
            <a:ext cx="437523" cy="4375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63602" y="3760454"/>
            <a:ext cx="172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Source &amp; build server</a:t>
            </a:r>
            <a:endParaRPr lang="ko-KR" altLang="en-US" sz="120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3159392"/>
            <a:ext cx="597160" cy="5971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60602" y="1552851"/>
            <a:ext cx="92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Test server</a:t>
            </a:r>
            <a:endParaRPr lang="ko-KR" altLang="en-US" sz="12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1788988"/>
            <a:ext cx="597160" cy="59716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46692" y="2170792"/>
            <a:ext cx="1046265" cy="1323264"/>
            <a:chOff x="1058668" y="1960203"/>
            <a:chExt cx="1046265" cy="132326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68" y="1960203"/>
              <a:ext cx="1046265" cy="104626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10544" y="3006468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GITHUB</a:t>
              </a:r>
              <a:endParaRPr lang="ko-KR" altLang="en-US" sz="1200"/>
            </a:p>
          </p:txBody>
        </p:sp>
      </p:grpSp>
      <p:cxnSp>
        <p:nvCxnSpPr>
          <p:cNvPr id="63" name="직선 화살표 연결선 62"/>
          <p:cNvCxnSpPr>
            <a:stCxn id="42" idx="3"/>
            <a:endCxn id="43" idx="1"/>
          </p:cNvCxnSpPr>
          <p:nvPr/>
        </p:nvCxnSpPr>
        <p:spPr>
          <a:xfrm>
            <a:off x="3749775" y="2832425"/>
            <a:ext cx="2475579" cy="62554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96315" y="724951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Internet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07574" y="917169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Intranet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11" y="2064094"/>
            <a:ext cx="452917" cy="45291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4" y="2496586"/>
            <a:ext cx="452917" cy="4529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05" y="3080396"/>
            <a:ext cx="452917" cy="4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구름 38"/>
          <p:cNvSpPr/>
          <p:nvPr/>
        </p:nvSpPr>
        <p:spPr>
          <a:xfrm>
            <a:off x="631484" y="1013977"/>
            <a:ext cx="4517165" cy="41215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646943" y="1302379"/>
            <a:ext cx="1902173" cy="295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12675" y="1817897"/>
            <a:ext cx="1729945" cy="1488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79893" y="2094898"/>
            <a:ext cx="1" cy="511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87917" y="2693924"/>
            <a:ext cx="1324335" cy="138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0"/>
            <a:endCxn id="44" idx="2"/>
          </p:cNvCxnSpPr>
          <p:nvPr/>
        </p:nvCxnSpPr>
        <p:spPr>
          <a:xfrm flipV="1">
            <a:off x="6523934" y="2386148"/>
            <a:ext cx="0" cy="773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1481" y="302985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WSL2</a:t>
            </a:r>
            <a:endParaRPr lang="ko-KR" altLang="en-US" sz="1200"/>
          </a:p>
        </p:txBody>
      </p:sp>
      <p:grpSp>
        <p:nvGrpSpPr>
          <p:cNvPr id="37" name="그룹 36"/>
          <p:cNvGrpSpPr/>
          <p:nvPr/>
        </p:nvGrpSpPr>
        <p:grpSpPr>
          <a:xfrm>
            <a:off x="3134755" y="1302379"/>
            <a:ext cx="1113746" cy="1038714"/>
            <a:chOff x="2734621" y="1764617"/>
            <a:chExt cx="1113746" cy="10387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621" y="1764617"/>
              <a:ext cx="792519" cy="79251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79759" y="2526332"/>
              <a:ext cx="768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VSCODE</a:t>
              </a:r>
              <a:endParaRPr lang="ko-KR" altLang="en-US" sz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20833" y="1552851"/>
            <a:ext cx="8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 laptop</a:t>
            </a:r>
            <a:endParaRPr lang="ko-KR" altLang="en-US" sz="12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52" y="2613663"/>
            <a:ext cx="437523" cy="4375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63602" y="3760454"/>
            <a:ext cx="172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Source &amp; build server</a:t>
            </a:r>
            <a:endParaRPr lang="ko-KR" altLang="en-US" sz="120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3159392"/>
            <a:ext cx="597160" cy="5971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60602" y="1552851"/>
            <a:ext cx="92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Test server</a:t>
            </a:r>
            <a:endParaRPr lang="ko-KR" altLang="en-US" sz="12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1788988"/>
            <a:ext cx="597160" cy="59716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46692" y="2170792"/>
            <a:ext cx="1046265" cy="1323264"/>
            <a:chOff x="1058668" y="1960203"/>
            <a:chExt cx="1046265" cy="132326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68" y="1960203"/>
              <a:ext cx="1046265" cy="104626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10544" y="3006468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GITHUB</a:t>
              </a:r>
              <a:endParaRPr lang="ko-KR" altLang="en-US" sz="12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096315" y="724951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Internet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07574" y="917169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Intranet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11" y="2064094"/>
            <a:ext cx="452917" cy="45291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4" y="2496586"/>
            <a:ext cx="452917" cy="4529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05" y="3080396"/>
            <a:ext cx="452917" cy="4529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79" y="3595881"/>
            <a:ext cx="597160" cy="5971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87" y="3490000"/>
            <a:ext cx="452917" cy="45291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18323" y="4177619"/>
            <a:ext cx="103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Proxy server</a:t>
            </a:r>
            <a:endParaRPr lang="ko-KR" altLang="en-US" sz="1200"/>
          </a:p>
        </p:txBody>
      </p:sp>
      <p:cxnSp>
        <p:nvCxnSpPr>
          <p:cNvPr id="32" name="직선 화살표 연결선 31"/>
          <p:cNvCxnSpPr>
            <a:endCxn id="27" idx="1"/>
          </p:cNvCxnSpPr>
          <p:nvPr/>
        </p:nvCxnSpPr>
        <p:spPr>
          <a:xfrm>
            <a:off x="1987917" y="2706587"/>
            <a:ext cx="1550662" cy="118787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43" idx="1"/>
          </p:cNvCxnSpPr>
          <p:nvPr/>
        </p:nvCxnSpPr>
        <p:spPr>
          <a:xfrm flipV="1">
            <a:off x="4135739" y="3457972"/>
            <a:ext cx="2089615" cy="43648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646943" y="1302379"/>
            <a:ext cx="1902173" cy="295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구름 38"/>
          <p:cNvSpPr/>
          <p:nvPr/>
        </p:nvSpPr>
        <p:spPr>
          <a:xfrm>
            <a:off x="631484" y="1013977"/>
            <a:ext cx="4517165" cy="342621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43" idx="1"/>
          </p:cNvCxnSpPr>
          <p:nvPr/>
        </p:nvCxnSpPr>
        <p:spPr>
          <a:xfrm>
            <a:off x="1987917" y="2693924"/>
            <a:ext cx="4237437" cy="764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0"/>
            <a:endCxn id="44" idx="2"/>
          </p:cNvCxnSpPr>
          <p:nvPr/>
        </p:nvCxnSpPr>
        <p:spPr>
          <a:xfrm flipV="1">
            <a:off x="6523934" y="2386148"/>
            <a:ext cx="0" cy="773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134755" y="1302379"/>
            <a:ext cx="1113746" cy="1038714"/>
            <a:chOff x="2734621" y="1764617"/>
            <a:chExt cx="1113746" cy="10387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621" y="1764617"/>
              <a:ext cx="792519" cy="79251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79759" y="2526332"/>
              <a:ext cx="768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VSCODE</a:t>
              </a:r>
              <a:endParaRPr lang="ko-KR" altLang="en-US" sz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20833" y="1552851"/>
            <a:ext cx="8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 laptop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5663602" y="3760454"/>
            <a:ext cx="172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Source &amp; build server</a:t>
            </a:r>
            <a:endParaRPr lang="ko-KR" altLang="en-US" sz="120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3159392"/>
            <a:ext cx="597160" cy="5971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60602" y="1552851"/>
            <a:ext cx="92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Test server</a:t>
            </a:r>
            <a:endParaRPr lang="ko-KR" altLang="en-US" sz="12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1788988"/>
            <a:ext cx="597160" cy="59716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46692" y="2170792"/>
            <a:ext cx="1046265" cy="1323264"/>
            <a:chOff x="1058668" y="1960203"/>
            <a:chExt cx="1046265" cy="132326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68" y="1960203"/>
              <a:ext cx="1046265" cy="104626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10544" y="3006468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GITHUB</a:t>
              </a:r>
              <a:endParaRPr lang="ko-KR" altLang="en-US" sz="1200"/>
            </a:p>
          </p:txBody>
        </p:sp>
      </p:grpSp>
      <p:cxnSp>
        <p:nvCxnSpPr>
          <p:cNvPr id="63" name="직선 화살표 연결선 62"/>
          <p:cNvCxnSpPr>
            <a:endCxn id="43" idx="1"/>
          </p:cNvCxnSpPr>
          <p:nvPr/>
        </p:nvCxnSpPr>
        <p:spPr>
          <a:xfrm>
            <a:off x="3806456" y="1829850"/>
            <a:ext cx="2418898" cy="16281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96315" y="724951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Internet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07574" y="917169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Intranet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11" y="2064094"/>
            <a:ext cx="452917" cy="4529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05" y="3080396"/>
            <a:ext cx="452917" cy="4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646943" y="1302379"/>
            <a:ext cx="1902173" cy="295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구름 38"/>
          <p:cNvSpPr/>
          <p:nvPr/>
        </p:nvSpPr>
        <p:spPr>
          <a:xfrm>
            <a:off x="631484" y="1013977"/>
            <a:ext cx="4517165" cy="342621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12675" y="1817896"/>
            <a:ext cx="1729945" cy="1797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79893" y="2094898"/>
            <a:ext cx="1" cy="511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87917" y="2693924"/>
            <a:ext cx="1324335" cy="138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1481" y="302985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WSL2</a:t>
            </a:r>
            <a:endParaRPr lang="ko-KR" altLang="en-US" sz="1200"/>
          </a:p>
        </p:txBody>
      </p:sp>
      <p:grpSp>
        <p:nvGrpSpPr>
          <p:cNvPr id="37" name="그룹 36"/>
          <p:cNvGrpSpPr/>
          <p:nvPr/>
        </p:nvGrpSpPr>
        <p:grpSpPr>
          <a:xfrm>
            <a:off x="3134755" y="1302379"/>
            <a:ext cx="1113746" cy="1038714"/>
            <a:chOff x="2734621" y="1764617"/>
            <a:chExt cx="1113746" cy="10387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621" y="1764617"/>
              <a:ext cx="792519" cy="79251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79759" y="2526332"/>
              <a:ext cx="768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VSCODE</a:t>
              </a:r>
              <a:endParaRPr lang="ko-KR" altLang="en-US" sz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20833" y="1552851"/>
            <a:ext cx="89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 laptop</a:t>
            </a:r>
            <a:endParaRPr lang="ko-KR" altLang="en-US" sz="12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52" y="2613663"/>
            <a:ext cx="437523" cy="4375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60602" y="1552851"/>
            <a:ext cx="926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Test server</a:t>
            </a:r>
            <a:endParaRPr lang="ko-KR" altLang="en-US" sz="12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54" y="1788988"/>
            <a:ext cx="597160" cy="59716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46692" y="2170792"/>
            <a:ext cx="1046265" cy="1323264"/>
            <a:chOff x="1058668" y="1960203"/>
            <a:chExt cx="1046265" cy="132326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68" y="1960203"/>
              <a:ext cx="1046265" cy="104626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10544" y="3006468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GITHUB</a:t>
              </a:r>
              <a:endParaRPr lang="ko-KR" altLang="en-US" sz="1200"/>
            </a:p>
          </p:txBody>
        </p:sp>
      </p:grpSp>
      <p:cxnSp>
        <p:nvCxnSpPr>
          <p:cNvPr id="63" name="직선 화살표 연결선 62"/>
          <p:cNvCxnSpPr>
            <a:endCxn id="44" idx="1"/>
          </p:cNvCxnSpPr>
          <p:nvPr/>
        </p:nvCxnSpPr>
        <p:spPr>
          <a:xfrm flipV="1">
            <a:off x="3766714" y="2087568"/>
            <a:ext cx="2458640" cy="87781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96315" y="724951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Internet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07574" y="917169"/>
            <a:ext cx="163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Intranet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11" y="2064094"/>
            <a:ext cx="452917" cy="45291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14" y="2496586"/>
            <a:ext cx="452917" cy="45291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82784" y="3243943"/>
            <a:ext cx="172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Source &amp; build server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964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53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12</cp:revision>
  <dcterms:created xsi:type="dcterms:W3CDTF">2021-01-19T01:31:53Z</dcterms:created>
  <dcterms:modified xsi:type="dcterms:W3CDTF">2021-01-21T09:24:28Z</dcterms:modified>
</cp:coreProperties>
</file>