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340" r:id="rId3"/>
    <p:sldId id="341" r:id="rId4"/>
    <p:sldId id="342" r:id="rId5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4"/>
    <p:restoredTop sz="94660"/>
  </p:normalViewPr>
  <p:slideViewPr>
    <p:cSldViewPr snapToGrid="0">
      <p:cViewPr varScale="1">
        <p:scale>
          <a:sx n="86" d="100"/>
          <a:sy n="86" d="100"/>
        </p:scale>
        <p:origin x="10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2F31-3A9A-46C2-B9A2-EC4AC85E99EA}" type="datetimeFigureOut">
              <a:rPr lang="es-CL" smtClean="0"/>
              <a:t>03-07-2020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4566-D0EB-46E1-ADDC-FC95A7AFB9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342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2F31-3A9A-46C2-B9A2-EC4AC85E99EA}" type="datetimeFigureOut">
              <a:rPr lang="es-CL" smtClean="0"/>
              <a:t>03-07-2020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4566-D0EB-46E1-ADDC-FC95A7AFB9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879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2F31-3A9A-46C2-B9A2-EC4AC85E99EA}" type="datetimeFigureOut">
              <a:rPr lang="es-CL" smtClean="0"/>
              <a:t>03-07-2020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4566-D0EB-46E1-ADDC-FC95A7AFB9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662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2F31-3A9A-46C2-B9A2-EC4AC85E99EA}" type="datetimeFigureOut">
              <a:rPr lang="es-CL" smtClean="0"/>
              <a:t>03-07-2020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4566-D0EB-46E1-ADDC-FC95A7AFB9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271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2F31-3A9A-46C2-B9A2-EC4AC85E99EA}" type="datetimeFigureOut">
              <a:rPr lang="es-CL" smtClean="0"/>
              <a:t>03-07-2020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4566-D0EB-46E1-ADDC-FC95A7AFB9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607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2F31-3A9A-46C2-B9A2-EC4AC85E99EA}" type="datetimeFigureOut">
              <a:rPr lang="es-CL" smtClean="0"/>
              <a:t>03-07-2020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4566-D0EB-46E1-ADDC-FC95A7AFB9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745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2F31-3A9A-46C2-B9A2-EC4AC85E99EA}" type="datetimeFigureOut">
              <a:rPr lang="es-CL" smtClean="0"/>
              <a:t>03-07-2020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4566-D0EB-46E1-ADDC-FC95A7AFB9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200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2F31-3A9A-46C2-B9A2-EC4AC85E99EA}" type="datetimeFigureOut">
              <a:rPr lang="es-CL" smtClean="0"/>
              <a:t>03-07-2020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4566-D0EB-46E1-ADDC-FC95A7AFB9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125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2F31-3A9A-46C2-B9A2-EC4AC85E99EA}" type="datetimeFigureOut">
              <a:rPr lang="es-CL" smtClean="0"/>
              <a:t>03-07-2020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4566-D0EB-46E1-ADDC-FC95A7AFB9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859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2F31-3A9A-46C2-B9A2-EC4AC85E99EA}" type="datetimeFigureOut">
              <a:rPr lang="es-CL" smtClean="0"/>
              <a:t>03-07-2020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4566-D0EB-46E1-ADDC-FC95A7AFB9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619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2F31-3A9A-46C2-B9A2-EC4AC85E99EA}" type="datetimeFigureOut">
              <a:rPr lang="es-CL" smtClean="0"/>
              <a:t>03-07-2020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4566-D0EB-46E1-ADDC-FC95A7AFB9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816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92F31-3A9A-46C2-B9A2-EC4AC85E99EA}" type="datetimeFigureOut">
              <a:rPr lang="es-CL" smtClean="0"/>
              <a:t>03-07-2020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E4566-D0EB-46E1-ADDC-FC95A7AFB9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456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4"/>
            <a:ext cx="9144000" cy="6853431"/>
          </a:xfrm>
          <a:prstGeom prst="rect">
            <a:avLst/>
          </a:prstGeom>
        </p:spPr>
      </p:pic>
      <p:sp>
        <p:nvSpPr>
          <p:cNvPr id="7" name="CuadroTexto 4"/>
          <p:cNvSpPr txBox="1"/>
          <p:nvPr/>
        </p:nvSpPr>
        <p:spPr>
          <a:xfrm>
            <a:off x="277781" y="3118387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EA001D"/>
                </a:solidFill>
                <a:latin typeface="Myriad Pro"/>
                <a:cs typeface="Myriad Pro"/>
              </a:rPr>
              <a:t>J.RAVERA, GRAN AVENIDA 7920</a:t>
            </a:r>
          </a:p>
        </p:txBody>
      </p:sp>
    </p:spTree>
    <p:extLst>
      <p:ext uri="{BB962C8B-B14F-4D97-AF65-F5344CB8AC3E}">
        <p14:creationId xmlns:p14="http://schemas.microsoft.com/office/powerpoint/2010/main" val="265678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5" descr="Imagen que contiene edificio, exterior, calle, carretera&#10;&#10;Descripción generada automáticamente">
            <a:extLst>
              <a:ext uri="{FF2B5EF4-FFF2-40B4-BE49-F238E27FC236}">
                <a16:creationId xmlns="" xmlns:a16="http://schemas.microsoft.com/office/drawing/2014/main" id="{D4B43C4E-9FAA-A34C-ADAD-FBAEC0041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0" t="-987" r="10474"/>
          <a:stretch>
            <a:fillRect/>
          </a:stretch>
        </p:blipFill>
        <p:spPr bwMode="auto">
          <a:xfrm>
            <a:off x="846811" y="496317"/>
            <a:ext cx="7444340" cy="539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988"/>
          <a:stretch/>
        </p:blipFill>
        <p:spPr>
          <a:xfrm>
            <a:off x="0" y="0"/>
            <a:ext cx="9144000" cy="755224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-2176" y="749999"/>
            <a:ext cx="9146176" cy="6143753"/>
            <a:chOff x="-5689" y="718457"/>
            <a:chExt cx="9146176" cy="6143753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558"/>
            <a:stretch/>
          </p:blipFill>
          <p:spPr>
            <a:xfrm>
              <a:off x="-3513" y="5185956"/>
              <a:ext cx="9144000" cy="1676254"/>
            </a:xfrm>
            <a:prstGeom prst="rect">
              <a:avLst/>
            </a:prstGeom>
          </p:spPr>
        </p:pic>
        <p:sp>
          <p:nvSpPr>
            <p:cNvPr id="6" name="Rectángulo 5"/>
            <p:cNvSpPr/>
            <p:nvPr/>
          </p:nvSpPr>
          <p:spPr>
            <a:xfrm>
              <a:off x="0" y="718457"/>
              <a:ext cx="9130938" cy="300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-1" y="5172893"/>
              <a:ext cx="9130938" cy="300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Rectángulo 7"/>
            <p:cNvSpPr/>
            <p:nvPr/>
          </p:nvSpPr>
          <p:spPr>
            <a:xfrm rot="16200000">
              <a:off x="-2043494" y="2945673"/>
              <a:ext cx="4362994" cy="287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Rectángulo 8"/>
            <p:cNvSpPr/>
            <p:nvPr/>
          </p:nvSpPr>
          <p:spPr>
            <a:xfrm rot="16200000">
              <a:off x="6804837" y="2968536"/>
              <a:ext cx="4362994" cy="287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229445" y="185302"/>
            <a:ext cx="70150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L" b="1" i="1" dirty="0">
                <a:solidFill>
                  <a:prstClr val="white"/>
                </a:solidFill>
                <a:latin typeface="Myriad Pro"/>
                <a:cs typeface="Myriad Pro"/>
              </a:rPr>
              <a:t>LIENZO FACHADA</a:t>
            </a:r>
          </a:p>
        </p:txBody>
      </p:sp>
      <p:sp>
        <p:nvSpPr>
          <p:cNvPr id="13" name="CuadroTexto 4"/>
          <p:cNvSpPr txBox="1"/>
          <p:nvPr/>
        </p:nvSpPr>
        <p:spPr>
          <a:xfrm>
            <a:off x="138003" y="5423505"/>
            <a:ext cx="3258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Myriad Pro"/>
                <a:cs typeface="Myriad Pro"/>
              </a:rPr>
              <a:t>Observaciones</a:t>
            </a:r>
            <a:br>
              <a:rPr lang="es-ES" sz="1400" b="1" dirty="0">
                <a:solidFill>
                  <a:srgbClr val="FF0000"/>
                </a:solidFill>
                <a:latin typeface="Myriad Pro"/>
                <a:cs typeface="Myriad Pro"/>
              </a:rPr>
            </a:br>
            <a:r>
              <a:rPr lang="es-ES" sz="1400" b="1" dirty="0">
                <a:solidFill>
                  <a:srgbClr val="FF0000"/>
                </a:solidFill>
                <a:latin typeface="Myriad Pro"/>
                <a:cs typeface="Myriad Pro"/>
              </a:rPr>
              <a:t/>
            </a:r>
            <a:br>
              <a:rPr lang="es-ES" sz="1400" b="1" dirty="0">
                <a:solidFill>
                  <a:srgbClr val="FF0000"/>
                </a:solidFill>
                <a:latin typeface="Myriad Pro"/>
                <a:cs typeface="Myriad Pro"/>
              </a:rPr>
            </a:br>
            <a:r>
              <a:rPr lang="es-ES" altLang="es-CL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 adhesivos sin problemas, no obstante, se instala solo un lienzo, ya que local no contada con otro bastidor.</a:t>
            </a:r>
          </a:p>
          <a:p>
            <a:endParaRPr lang="es-ES" altLang="es-CL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04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4" descr="Imagen que contiene interior, suelo, edificio&#10;&#10;Descripción generada automáticamente">
            <a:extLst>
              <a:ext uri="{FF2B5EF4-FFF2-40B4-BE49-F238E27FC236}">
                <a16:creationId xmlns="" xmlns:a16="http://schemas.microsoft.com/office/drawing/2014/main" id="{5D5D08D4-5753-2941-9243-1FBBE1250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0" r="18161"/>
          <a:stretch>
            <a:fillRect/>
          </a:stretch>
        </p:blipFill>
        <p:spPr bwMode="auto">
          <a:xfrm>
            <a:off x="1226395" y="554376"/>
            <a:ext cx="6678572" cy="574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988"/>
          <a:stretch/>
        </p:blipFill>
        <p:spPr>
          <a:xfrm>
            <a:off x="0" y="0"/>
            <a:ext cx="9144000" cy="755224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-2176" y="749999"/>
            <a:ext cx="9146176" cy="6143753"/>
            <a:chOff x="-5689" y="718457"/>
            <a:chExt cx="9146176" cy="6143753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558"/>
            <a:stretch/>
          </p:blipFill>
          <p:spPr>
            <a:xfrm>
              <a:off x="-3513" y="5185956"/>
              <a:ext cx="9144000" cy="1676254"/>
            </a:xfrm>
            <a:prstGeom prst="rect">
              <a:avLst/>
            </a:prstGeom>
          </p:spPr>
        </p:pic>
        <p:sp>
          <p:nvSpPr>
            <p:cNvPr id="6" name="Rectángulo 5"/>
            <p:cNvSpPr/>
            <p:nvPr/>
          </p:nvSpPr>
          <p:spPr>
            <a:xfrm>
              <a:off x="0" y="718457"/>
              <a:ext cx="9130938" cy="300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-1" y="5172893"/>
              <a:ext cx="9130938" cy="300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Rectángulo 7"/>
            <p:cNvSpPr/>
            <p:nvPr/>
          </p:nvSpPr>
          <p:spPr>
            <a:xfrm rot="16200000">
              <a:off x="-2043494" y="2945673"/>
              <a:ext cx="4362994" cy="287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Rectángulo 8"/>
            <p:cNvSpPr/>
            <p:nvPr/>
          </p:nvSpPr>
          <p:spPr>
            <a:xfrm rot="16200000">
              <a:off x="6804837" y="2968536"/>
              <a:ext cx="4362994" cy="287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229445" y="185302"/>
            <a:ext cx="70150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L" b="1" i="1" dirty="0">
                <a:solidFill>
                  <a:prstClr val="white"/>
                </a:solidFill>
                <a:latin typeface="Myriad Pro"/>
                <a:cs typeface="Myriad Pro"/>
              </a:rPr>
              <a:t>ADHESIVOS</a:t>
            </a:r>
          </a:p>
        </p:txBody>
      </p:sp>
      <p:sp>
        <p:nvSpPr>
          <p:cNvPr id="13" name="CuadroTexto 4"/>
          <p:cNvSpPr txBox="1"/>
          <p:nvPr/>
        </p:nvSpPr>
        <p:spPr>
          <a:xfrm>
            <a:off x="138003" y="5423505"/>
            <a:ext cx="3258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EA001D"/>
                </a:solidFill>
                <a:latin typeface="Myriad Pro"/>
                <a:cs typeface="Myriad Pro"/>
              </a:rPr>
              <a:t>Observaciones</a:t>
            </a:r>
            <a:br>
              <a:rPr lang="es-ES" sz="1400" b="1" dirty="0">
                <a:solidFill>
                  <a:srgbClr val="EA001D"/>
                </a:solidFill>
                <a:latin typeface="Myriad Pro"/>
                <a:cs typeface="Myriad Pro"/>
              </a:rPr>
            </a:br>
            <a:r>
              <a:rPr lang="es-ES" sz="1400" b="1" dirty="0">
                <a:solidFill>
                  <a:srgbClr val="EA001D"/>
                </a:solidFill>
                <a:latin typeface="Myriad Pro"/>
                <a:cs typeface="Myriad Pro"/>
              </a:rPr>
              <a:t/>
            </a:r>
            <a:br>
              <a:rPr lang="es-ES" sz="1400" b="1" dirty="0">
                <a:solidFill>
                  <a:srgbClr val="EA001D"/>
                </a:solidFill>
                <a:latin typeface="Myriad Pro"/>
                <a:cs typeface="Myriad Pro"/>
              </a:rPr>
            </a:br>
            <a:r>
              <a:rPr lang="es-ES" altLang="es-CL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 material sin inconvenientes según espacios del local.</a:t>
            </a:r>
          </a:p>
        </p:txBody>
      </p:sp>
    </p:spTree>
    <p:extLst>
      <p:ext uri="{BB962C8B-B14F-4D97-AF65-F5344CB8AC3E}">
        <p14:creationId xmlns:p14="http://schemas.microsoft.com/office/powerpoint/2010/main" val="204980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="" xmlns:a16="http://schemas.microsoft.com/office/drawing/2014/main" id="{11A1B9AA-8D94-2948-B884-D357DC094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" t="694" r="188" b="2"/>
          <a:stretch>
            <a:fillRect/>
          </a:stretch>
        </p:blipFill>
        <p:spPr bwMode="auto">
          <a:xfrm>
            <a:off x="101793" y="663088"/>
            <a:ext cx="9046982" cy="5058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988"/>
          <a:stretch/>
        </p:blipFill>
        <p:spPr>
          <a:xfrm>
            <a:off x="0" y="0"/>
            <a:ext cx="9144000" cy="755224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-2176" y="749999"/>
            <a:ext cx="9146176" cy="6143753"/>
            <a:chOff x="-5689" y="718457"/>
            <a:chExt cx="9146176" cy="6143753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558"/>
            <a:stretch/>
          </p:blipFill>
          <p:spPr>
            <a:xfrm>
              <a:off x="-3513" y="5185956"/>
              <a:ext cx="9144000" cy="1676254"/>
            </a:xfrm>
            <a:prstGeom prst="rect">
              <a:avLst/>
            </a:prstGeom>
          </p:spPr>
        </p:pic>
        <p:sp>
          <p:nvSpPr>
            <p:cNvPr id="6" name="Rectángulo 5"/>
            <p:cNvSpPr/>
            <p:nvPr/>
          </p:nvSpPr>
          <p:spPr>
            <a:xfrm>
              <a:off x="0" y="718457"/>
              <a:ext cx="9130938" cy="300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-1" y="5172893"/>
              <a:ext cx="9130938" cy="300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Rectángulo 7"/>
            <p:cNvSpPr/>
            <p:nvPr/>
          </p:nvSpPr>
          <p:spPr>
            <a:xfrm rot="16200000">
              <a:off x="-2043494" y="2945673"/>
              <a:ext cx="4362994" cy="287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Rectángulo 8"/>
            <p:cNvSpPr/>
            <p:nvPr/>
          </p:nvSpPr>
          <p:spPr>
            <a:xfrm rot="16200000">
              <a:off x="6804837" y="2968536"/>
              <a:ext cx="4362994" cy="287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229445" y="185302"/>
            <a:ext cx="70150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L" b="1" i="1" dirty="0">
                <a:solidFill>
                  <a:prstClr val="white"/>
                </a:solidFill>
                <a:latin typeface="Myriad Pro"/>
                <a:cs typeface="Myriad Pro"/>
              </a:rPr>
              <a:t>ADHESIVOS</a:t>
            </a:r>
          </a:p>
        </p:txBody>
      </p:sp>
      <p:sp>
        <p:nvSpPr>
          <p:cNvPr id="13" name="CuadroTexto 4"/>
          <p:cNvSpPr txBox="1"/>
          <p:nvPr/>
        </p:nvSpPr>
        <p:spPr>
          <a:xfrm>
            <a:off x="138003" y="5423505"/>
            <a:ext cx="3258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EA001D"/>
                </a:solidFill>
                <a:latin typeface="Myriad Pro"/>
                <a:cs typeface="Myriad Pro"/>
              </a:rPr>
              <a:t>Observaciones</a:t>
            </a:r>
            <a:br>
              <a:rPr lang="es-ES" sz="1400" b="1" dirty="0">
                <a:solidFill>
                  <a:srgbClr val="EA001D"/>
                </a:solidFill>
                <a:latin typeface="Myriad Pro"/>
                <a:cs typeface="Myriad Pro"/>
              </a:rPr>
            </a:br>
            <a:r>
              <a:rPr lang="es-ES" sz="1400" b="1" dirty="0">
                <a:solidFill>
                  <a:srgbClr val="EA001D"/>
                </a:solidFill>
                <a:latin typeface="Myriad Pro"/>
                <a:cs typeface="Myriad Pro"/>
              </a:rPr>
              <a:t/>
            </a:r>
            <a:br>
              <a:rPr lang="es-ES" sz="1400" b="1" dirty="0">
                <a:solidFill>
                  <a:srgbClr val="EA001D"/>
                </a:solidFill>
                <a:latin typeface="Myriad Pro"/>
                <a:cs typeface="Myriad Pro"/>
              </a:rPr>
            </a:br>
            <a:r>
              <a:rPr lang="es-ES" altLang="es-CL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 material sin inconvenientes según espacios del local.</a:t>
            </a:r>
          </a:p>
        </p:txBody>
      </p:sp>
    </p:spTree>
    <p:extLst>
      <p:ext uri="{BB962C8B-B14F-4D97-AF65-F5344CB8AC3E}">
        <p14:creationId xmlns:p14="http://schemas.microsoft.com/office/powerpoint/2010/main" val="1813073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</TotalTime>
  <Words>12</Words>
  <Application>Microsoft Office PowerPoint</Application>
  <PresentationFormat>Presentación en pantalla 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Myriad Pro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Jahiro Chipana</dc:creator>
  <cp:lastModifiedBy>Esteban Aravena</cp:lastModifiedBy>
  <cp:revision>55</cp:revision>
  <dcterms:created xsi:type="dcterms:W3CDTF">2019-06-28T16:46:41Z</dcterms:created>
  <dcterms:modified xsi:type="dcterms:W3CDTF">2020-07-03T20:45:27Z</dcterms:modified>
</cp:coreProperties>
</file>