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32"/>
  </p:notesMasterIdLst>
  <p:sldIdLst>
    <p:sldId id="256" r:id="rId2"/>
    <p:sldId id="258" r:id="rId3"/>
    <p:sldId id="259" r:id="rId4"/>
    <p:sldId id="260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28" r:id="rId27"/>
    <p:sldId id="329" r:id="rId28"/>
    <p:sldId id="331" r:id="rId29"/>
    <p:sldId id="332" r:id="rId30"/>
    <p:sldId id="270" r:id="rId31"/>
  </p:sldIdLst>
  <p:sldSz cx="9144000" cy="5143500" type="screen16x9"/>
  <p:notesSz cx="6858000" cy="9144000"/>
  <p:embeddedFontLst>
    <p:embeddedFont>
      <p:font typeface="IBM Plex Mono" panose="020B0509050203000203" pitchFamily="49" charset="0"/>
      <p:regular r:id="rId33"/>
      <p:bold r:id="rId34"/>
      <p:italic r:id="rId35"/>
      <p:boldItalic r:id="rId36"/>
    </p:embeddedFont>
    <p:embeddedFont>
      <p:font typeface="Poppins" panose="00000500000000000000" pitchFamily="2" charset="0"/>
      <p:regular r:id="rId37"/>
      <p:bold r:id="rId38"/>
      <p:italic r:id="rId39"/>
      <p:boldItalic r:id="rId40"/>
    </p:embeddedFont>
    <p:embeddedFont>
      <p:font typeface="Source Code Pro" panose="020B0509030403020204" pitchFamily="49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0A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2A5A3C5-8628-48D6-AEFC-42D9C76B92E6}">
  <a:tblStyle styleId="{52A5A3C5-8628-48D6-AEFC-42D9C76B92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Bienvenidos. Hoy analizaremos un sistema CRUD completo en Python, enfocándonos en decisiones técnicas y patrones profesionales.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A519B40E-647F-F1F7-371A-20783F200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83CD232B-3BDB-0518-FBA9-0A7C464230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8BB86887-343E-F2CB-1696-C6758E164D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/>
              <a:t>List</a:t>
            </a:r>
            <a:r>
              <a:rPr lang="es-MX" dirty="0"/>
              <a:t> </a:t>
            </a:r>
            <a:r>
              <a:rPr lang="es-MX" dirty="0" err="1"/>
              <a:t>comprehensions</a:t>
            </a:r>
            <a:r>
              <a:rPr lang="es-MX" dirty="0"/>
              <a:t> son la forma '</a:t>
            </a:r>
            <a:r>
              <a:rPr lang="es-MX" dirty="0" err="1"/>
              <a:t>Pythonic</a:t>
            </a:r>
            <a:r>
              <a:rPr lang="es-MX" dirty="0"/>
              <a:t>' de filtrar. Una línea en lugar de cuatro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0984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>
          <a:extLst>
            <a:ext uri="{FF2B5EF4-FFF2-40B4-BE49-F238E27FC236}">
              <a16:creationId xmlns:a16="http://schemas.microsoft.com/office/drawing/2014/main" id="{9639B558-A4BA-D9B1-A063-31E5FAD39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>
            <a:extLst>
              <a:ext uri="{FF2B5EF4-FFF2-40B4-BE49-F238E27FC236}">
                <a16:creationId xmlns:a16="http://schemas.microsoft.com/office/drawing/2014/main" id="{453772B5-36FD-B0E4-26F8-CA2371E63A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>
            <a:extLst>
              <a:ext uri="{FF2B5EF4-FFF2-40B4-BE49-F238E27FC236}">
                <a16:creationId xmlns:a16="http://schemas.microsoft.com/office/drawing/2014/main" id="{B4D5CB5B-52EC-E35E-7666-417D84C8FC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2682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9A2CA3B1-A691-A7D3-953A-3C2703D76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8DD22A1B-EB4A-6D0C-E216-EBADC6270E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546C69B7-3190-D755-2B69-F1D0CB1626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El min() es crucial para la última página - previene pedir índices fuera de rango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14496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>
          <a:extLst>
            <a:ext uri="{FF2B5EF4-FFF2-40B4-BE49-F238E27FC236}">
              <a16:creationId xmlns:a16="http://schemas.microsoft.com/office/drawing/2014/main" id="{BE4119DF-F305-1221-14BE-E68E76A2D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>
            <a:extLst>
              <a:ext uri="{FF2B5EF4-FFF2-40B4-BE49-F238E27FC236}">
                <a16:creationId xmlns:a16="http://schemas.microsoft.com/office/drawing/2014/main" id="{26DB0038-CCBE-74D3-FFCF-6846858AB4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>
            <a:extLst>
              <a:ext uri="{FF2B5EF4-FFF2-40B4-BE49-F238E27FC236}">
                <a16:creationId xmlns:a16="http://schemas.microsoft.com/office/drawing/2014/main" id="{1A09935B-F58C-F70A-C032-D77A2ABFFE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41905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8C05A4F3-AEBD-848C-C18E-92AC1F5A5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1D8CA6F4-D0D6-FD3A-864A-12C3B547F4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6442C4BA-19E3-EA7E-7E60-5C3CA56321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Los controles nunca muestran opciones inútiles. Si estás en página 1, no ves 'Anterior'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1884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>
          <a:extLst>
            <a:ext uri="{FF2B5EF4-FFF2-40B4-BE49-F238E27FC236}">
              <a16:creationId xmlns:a16="http://schemas.microsoft.com/office/drawing/2014/main" id="{7B08037A-629E-6F5C-0DC9-A2151978F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>
            <a:extLst>
              <a:ext uri="{FF2B5EF4-FFF2-40B4-BE49-F238E27FC236}">
                <a16:creationId xmlns:a16="http://schemas.microsoft.com/office/drawing/2014/main" id="{5CDA565E-C17D-41DC-E725-10978C5E61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>
            <a:extLst>
              <a:ext uri="{FF2B5EF4-FFF2-40B4-BE49-F238E27FC236}">
                <a16:creationId xmlns:a16="http://schemas.microsoft.com/office/drawing/2014/main" id="{296B1D2A-7402-8D87-D475-42D879E9E8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93997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17FF3D4D-140C-0468-5350-490CE20C0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9C3854C0-0701-87E4-8047-0DFECC0946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E79CBF16-3420-5CF2-1C23-2D3ECDA566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Orden crítico: persistir primero mantiene consistencia entre disco y memoria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61095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>
          <a:extLst>
            <a:ext uri="{FF2B5EF4-FFF2-40B4-BE49-F238E27FC236}">
              <a16:creationId xmlns:a16="http://schemas.microsoft.com/office/drawing/2014/main" id="{E978DFAA-BDF7-8610-E6BD-D3B3C3F91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>
            <a:extLst>
              <a:ext uri="{FF2B5EF4-FFF2-40B4-BE49-F238E27FC236}">
                <a16:creationId xmlns:a16="http://schemas.microsoft.com/office/drawing/2014/main" id="{702D2D64-9BCC-9294-2837-08FE5315BC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>
            <a:extLst>
              <a:ext uri="{FF2B5EF4-FFF2-40B4-BE49-F238E27FC236}">
                <a16:creationId xmlns:a16="http://schemas.microsoft.com/office/drawing/2014/main" id="{86D88E3F-3F77-D700-E115-CA8EB0C5D5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8234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A0EE0E6E-A830-F25E-6D27-22901EFA6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DC17F5C5-C449-D933-9CD5-BA997B9B9C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9AB57965-B05B-CB62-119D-139DD4ADD2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Como transacciones de base de datos: si falla al guardar, restauramos el estado anterior automáticamente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33057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>
          <a:extLst>
            <a:ext uri="{FF2B5EF4-FFF2-40B4-BE49-F238E27FC236}">
              <a16:creationId xmlns:a16="http://schemas.microsoft.com/office/drawing/2014/main" id="{74FA5EA3-C3FB-0416-EA44-436F01F96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>
            <a:extLst>
              <a:ext uri="{FF2B5EF4-FFF2-40B4-BE49-F238E27FC236}">
                <a16:creationId xmlns:a16="http://schemas.microsoft.com/office/drawing/2014/main" id="{DB4B3F84-41B5-47C8-9666-CD5E8CB7BB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>
            <a:extLst>
              <a:ext uri="{FF2B5EF4-FFF2-40B4-BE49-F238E27FC236}">
                <a16:creationId xmlns:a16="http://schemas.microsoft.com/office/drawing/2014/main" id="{26962B15-3261-0997-CA7D-1B8179AF55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7499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4" name="Google Shape;1464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Cada módulo tiene una responsabilidad específica. Esta separación facilita mantenimiento y </a:t>
            </a:r>
            <a:r>
              <a:rPr lang="es-MX" dirty="0" err="1"/>
              <a:t>testing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AF35FAB5-ADEA-BFF2-08E2-283A64DA3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9C56B56B-2618-692A-4F95-927D24D55D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7D898BE2-2296-9E1C-4C5F-875F7A4A15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/>
              <a:t>insert</a:t>
            </a:r>
            <a:r>
              <a:rPr lang="es-MX" dirty="0"/>
              <a:t>() restaura en la posición exacta. </a:t>
            </a:r>
            <a:r>
              <a:rPr lang="es-MX" dirty="0" err="1"/>
              <a:t>append</a:t>
            </a:r>
            <a:r>
              <a:rPr lang="es-MX" dirty="0"/>
              <a:t>() lo pondría al final, cambiando el orden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21801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>
          <a:extLst>
            <a:ext uri="{FF2B5EF4-FFF2-40B4-BE49-F238E27FC236}">
              <a16:creationId xmlns:a16="http://schemas.microsoft.com/office/drawing/2014/main" id="{B6561823-E9A5-9745-20BE-EACE97A3E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>
            <a:extLst>
              <a:ext uri="{FF2B5EF4-FFF2-40B4-BE49-F238E27FC236}">
                <a16:creationId xmlns:a16="http://schemas.microsoft.com/office/drawing/2014/main" id="{A3F6C623-34AA-E01E-CAE8-DBF3B121FD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>
            <a:extLst>
              <a:ext uri="{FF2B5EF4-FFF2-40B4-BE49-F238E27FC236}">
                <a16:creationId xmlns:a16="http://schemas.microsoft.com/office/drawing/2014/main" id="{FEC50BC5-51B2-726A-F75D-002C96123F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44334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060A4AC1-ECBB-6B26-0A25-0CBAB79B5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536749F5-F90E-6775-6023-DDB1F05463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E473B9E5-131A-850E-8704-41A3D08BE2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Lambda define 'por qué campo comparar'. Generadores son </a:t>
            </a:r>
            <a:r>
              <a:rPr lang="es-MX" dirty="0" err="1"/>
              <a:t>memory-efficient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65096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>
          <a:extLst>
            <a:ext uri="{FF2B5EF4-FFF2-40B4-BE49-F238E27FC236}">
              <a16:creationId xmlns:a16="http://schemas.microsoft.com/office/drawing/2014/main" id="{7503E9DB-A9FC-4874-9595-0499C9A3B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>
            <a:extLst>
              <a:ext uri="{FF2B5EF4-FFF2-40B4-BE49-F238E27FC236}">
                <a16:creationId xmlns:a16="http://schemas.microsoft.com/office/drawing/2014/main" id="{F3478514-054E-268D-EB19-EE634922F5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>
            <a:extLst>
              <a:ext uri="{FF2B5EF4-FFF2-40B4-BE49-F238E27FC236}">
                <a16:creationId xmlns:a16="http://schemas.microsoft.com/office/drawing/2014/main" id="{0F763D3A-B15E-5602-4940-951C577703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49250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BBB469C1-CAF0-DEEA-239A-6FA9DBDEA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F510998D-9C19-2AB6-D987-562EA996B4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7EB6E48B-4DDB-31F9-4271-C725105529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Orden importa: específicas primero. </a:t>
            </a:r>
            <a:r>
              <a:rPr lang="es-MX" dirty="0" err="1"/>
              <a:t>KeyboardInterrupt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59448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>
          <a:extLst>
            <a:ext uri="{FF2B5EF4-FFF2-40B4-BE49-F238E27FC236}">
              <a16:creationId xmlns:a16="http://schemas.microsoft.com/office/drawing/2014/main" id="{E0BD0E2E-1225-74D1-3921-17952E906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>
            <a:extLst>
              <a:ext uri="{FF2B5EF4-FFF2-40B4-BE49-F238E27FC236}">
                <a16:creationId xmlns:a16="http://schemas.microsoft.com/office/drawing/2014/main" id="{024AE261-BE9F-CD4E-B2AE-DDAF9C4EFF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>
            <a:extLst>
              <a:ext uri="{FF2B5EF4-FFF2-40B4-BE49-F238E27FC236}">
                <a16:creationId xmlns:a16="http://schemas.microsoft.com/office/drawing/2014/main" id="{4E3274A9-5E94-4026-1EE7-FBBA1F9679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95436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0B1C4BC6-B55F-9E52-0E71-A468E5EF9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9ADABF7D-C7E1-0808-9AE7-E0728E263E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8549C155-06EA-BCC3-1A15-BDD6C47CD6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Patrones reutilizables en cualquier proyecto: validación en capas, transacciones, UI adaptativa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41335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>
          <a:extLst>
            <a:ext uri="{FF2B5EF4-FFF2-40B4-BE49-F238E27FC236}">
              <a16:creationId xmlns:a16="http://schemas.microsoft.com/office/drawing/2014/main" id="{8CB89B5C-549E-0004-D009-EDBA7161F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>
            <a:extLst>
              <a:ext uri="{FF2B5EF4-FFF2-40B4-BE49-F238E27FC236}">
                <a16:creationId xmlns:a16="http://schemas.microsoft.com/office/drawing/2014/main" id="{CEF7596E-7CDF-AC8C-7FDF-472B827575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>
            <a:extLst>
              <a:ext uri="{FF2B5EF4-FFF2-40B4-BE49-F238E27FC236}">
                <a16:creationId xmlns:a16="http://schemas.microsoft.com/office/drawing/2014/main" id="{7E9D54E1-FDB0-D673-A9E4-3CE093F9A4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30875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5">
          <a:extLst>
            <a:ext uri="{FF2B5EF4-FFF2-40B4-BE49-F238E27FC236}">
              <a16:creationId xmlns:a16="http://schemas.microsoft.com/office/drawing/2014/main" id="{30B4E00F-7549-20A7-E18D-83C7058FA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g24ed99bf1a4_0_763:notes">
            <a:extLst>
              <a:ext uri="{FF2B5EF4-FFF2-40B4-BE49-F238E27FC236}">
                <a16:creationId xmlns:a16="http://schemas.microsoft.com/office/drawing/2014/main" id="{321DA144-D218-3EA5-C39D-AF58C99D67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7" name="Google Shape;1757;g24ed99bf1a4_0_763:notes">
            <a:extLst>
              <a:ext uri="{FF2B5EF4-FFF2-40B4-BE49-F238E27FC236}">
                <a16:creationId xmlns:a16="http://schemas.microsoft.com/office/drawing/2014/main" id="{47ED2C11-BE3B-EC7B-5F11-075025250E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81297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5">
          <a:extLst>
            <a:ext uri="{FF2B5EF4-FFF2-40B4-BE49-F238E27FC236}">
              <a16:creationId xmlns:a16="http://schemas.microsoft.com/office/drawing/2014/main" id="{D7B745CC-A96D-5771-C45E-B6A5A3822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g24ed99bf1a4_0_763:notes">
            <a:extLst>
              <a:ext uri="{FF2B5EF4-FFF2-40B4-BE49-F238E27FC236}">
                <a16:creationId xmlns:a16="http://schemas.microsoft.com/office/drawing/2014/main" id="{339BF1A9-3602-3B67-A6BC-1CB52C894F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7" name="Google Shape;1757;g24ed99bf1a4_0_763:notes">
            <a:extLst>
              <a:ext uri="{FF2B5EF4-FFF2-40B4-BE49-F238E27FC236}">
                <a16:creationId xmlns:a16="http://schemas.microsoft.com/office/drawing/2014/main" id="{0B7C8D67-0B34-F6EA-78CB-592BE291AD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Este proyecto integra los fundamentos aprendidos en la materia en una aplicación completa y funcional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848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g24ed99bf1a4_0_1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7" name="Google Shape;1947;g24ed99bf1a4_0_1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109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El programa nunca falla por entrada inválida. La expresión ternaria convierte a 0 si no es dígito, cayendo en el case default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>
          <a:extLst>
            <a:ext uri="{FF2B5EF4-FFF2-40B4-BE49-F238E27FC236}">
              <a16:creationId xmlns:a16="http://schemas.microsoft.com/office/drawing/2014/main" id="{C1890B82-5B6E-25DF-5C80-7B45F51F4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>
            <a:extLst>
              <a:ext uri="{FF2B5EF4-FFF2-40B4-BE49-F238E27FC236}">
                <a16:creationId xmlns:a16="http://schemas.microsoft.com/office/drawing/2014/main" id="{3D4DE6F0-C911-E545-BE93-F2CD00C781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>
            <a:extLst>
              <a:ext uri="{FF2B5EF4-FFF2-40B4-BE49-F238E27FC236}">
                <a16:creationId xmlns:a16="http://schemas.microsoft.com/office/drawing/2014/main" id="{706397C6-AEDD-2BCB-AF44-FBB67AE8C1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1333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377EF548-EA00-35EC-7A85-3C3E7407E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1857D88A-22F9-9BB7-A906-F11C0A7F7C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B0D24651-50B6-7BC2-635B-9906C6C196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La conversión a </a:t>
            </a:r>
            <a:r>
              <a:rPr lang="es-MX" dirty="0" err="1"/>
              <a:t>int</a:t>
            </a:r>
            <a:r>
              <a:rPr lang="es-MX" dirty="0"/>
              <a:t> es crítica para comparaciones. Sin ella, '1000000' sería mayor que '999999999' alfabéticamente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1902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>
          <a:extLst>
            <a:ext uri="{FF2B5EF4-FFF2-40B4-BE49-F238E27FC236}">
              <a16:creationId xmlns:a16="http://schemas.microsoft.com/office/drawing/2014/main" id="{E0607B78-88A0-BCB9-2B82-24947EE73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>
            <a:extLst>
              <a:ext uri="{FF2B5EF4-FFF2-40B4-BE49-F238E27FC236}">
                <a16:creationId xmlns:a16="http://schemas.microsoft.com/office/drawing/2014/main" id="{42A0E453-B827-7B2B-0E3C-757C25238A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>
            <a:extLst>
              <a:ext uri="{FF2B5EF4-FFF2-40B4-BE49-F238E27FC236}">
                <a16:creationId xmlns:a16="http://schemas.microsoft.com/office/drawing/2014/main" id="{D328900A-7B1A-8910-9695-7E36096E39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8666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B0CD651F-862E-950E-DA16-227220BEB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C97AD088-1727-A69F-7466-C878E5B335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A1121088-1958-E2BD-C00D-8B0E775576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/>
              <a:t>any</a:t>
            </a:r>
            <a:r>
              <a:rPr lang="es-MX" dirty="0"/>
              <a:t>() con generador es más eficiente que crear una lista completa. NFD separa letras de acentos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2118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>
          <a:extLst>
            <a:ext uri="{FF2B5EF4-FFF2-40B4-BE49-F238E27FC236}">
              <a16:creationId xmlns:a16="http://schemas.microsoft.com/office/drawing/2014/main" id="{36AC99AE-B15E-83DF-0826-D0FB66F78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>
            <a:extLst>
              <a:ext uri="{FF2B5EF4-FFF2-40B4-BE49-F238E27FC236}">
                <a16:creationId xmlns:a16="http://schemas.microsoft.com/office/drawing/2014/main" id="{8BFACD4A-F74B-2AB4-1FED-AED0881735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>
            <a:extLst>
              <a:ext uri="{FF2B5EF4-FFF2-40B4-BE49-F238E27FC236}">
                <a16:creationId xmlns:a16="http://schemas.microsoft.com/office/drawing/2014/main" id="{2C0E80CF-5831-E77A-43F6-8A213FEC6C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531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8"/>
          <p:cNvSpPr txBox="1">
            <a:spLocks noGrp="1"/>
          </p:cNvSpPr>
          <p:nvPr>
            <p:ph type="title"/>
          </p:nvPr>
        </p:nvSpPr>
        <p:spPr>
          <a:xfrm>
            <a:off x="713225" y="2122600"/>
            <a:ext cx="7297500" cy="9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66" name="Google Shape;366;p8"/>
          <p:cNvGrpSpPr/>
          <p:nvPr/>
        </p:nvGrpSpPr>
        <p:grpSpPr>
          <a:xfrm>
            <a:off x="6475811" y="-1541623"/>
            <a:ext cx="2583360" cy="2409685"/>
            <a:chOff x="6475811" y="-1541623"/>
            <a:chExt cx="2583360" cy="2409685"/>
          </a:xfrm>
        </p:grpSpPr>
        <p:grpSp>
          <p:nvGrpSpPr>
            <p:cNvPr id="367" name="Google Shape;367;p8"/>
            <p:cNvGrpSpPr/>
            <p:nvPr/>
          </p:nvGrpSpPr>
          <p:grpSpPr>
            <a:xfrm rot="-5400000">
              <a:off x="5879041" y="-944853"/>
              <a:ext cx="2133442" cy="939904"/>
              <a:chOff x="-149984" y="3754784"/>
              <a:chExt cx="2133442" cy="939904"/>
            </a:xfrm>
          </p:grpSpPr>
          <p:sp>
            <p:nvSpPr>
              <p:cNvPr id="368" name="Google Shape;368;p8"/>
              <p:cNvSpPr/>
              <p:nvPr/>
            </p:nvSpPr>
            <p:spPr>
              <a:xfrm rot="5400000">
                <a:off x="707379" y="3056155"/>
                <a:ext cx="577450" cy="1974708"/>
              </a:xfrm>
              <a:custGeom>
                <a:avLst/>
                <a:gdLst/>
                <a:ahLst/>
                <a:cxnLst/>
                <a:rect l="l" t="t" r="r" b="b"/>
                <a:pathLst>
                  <a:path w="14079" h="48146" extrusionOk="0">
                    <a:moveTo>
                      <a:pt x="13866" y="0"/>
                    </a:moveTo>
                    <a:lnTo>
                      <a:pt x="5867" y="7999"/>
                    </a:lnTo>
                    <a:lnTo>
                      <a:pt x="5836" y="8045"/>
                    </a:lnTo>
                    <a:lnTo>
                      <a:pt x="5836" y="31737"/>
                    </a:lnTo>
                    <a:lnTo>
                      <a:pt x="1" y="37541"/>
                    </a:lnTo>
                    <a:lnTo>
                      <a:pt x="1" y="48146"/>
                    </a:lnTo>
                    <a:lnTo>
                      <a:pt x="306" y="48146"/>
                    </a:lnTo>
                    <a:lnTo>
                      <a:pt x="306" y="37679"/>
                    </a:lnTo>
                    <a:lnTo>
                      <a:pt x="6141" y="31874"/>
                    </a:lnTo>
                    <a:lnTo>
                      <a:pt x="6141" y="8167"/>
                    </a:lnTo>
                    <a:lnTo>
                      <a:pt x="14079" y="229"/>
                    </a:lnTo>
                    <a:lnTo>
                      <a:pt x="138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 rot="5400000">
                <a:off x="391825" y="3465468"/>
                <a:ext cx="687411" cy="1771028"/>
              </a:xfrm>
              <a:custGeom>
                <a:avLst/>
                <a:gdLst/>
                <a:ahLst/>
                <a:cxnLst/>
                <a:rect l="l" t="t" r="r" b="b"/>
                <a:pathLst>
                  <a:path w="16760" h="43180" extrusionOk="0">
                    <a:moveTo>
                      <a:pt x="16531" y="1"/>
                    </a:moveTo>
                    <a:lnTo>
                      <a:pt x="4403" y="12159"/>
                    </a:lnTo>
                    <a:lnTo>
                      <a:pt x="4342" y="12190"/>
                    </a:lnTo>
                    <a:lnTo>
                      <a:pt x="4342" y="25734"/>
                    </a:lnTo>
                    <a:lnTo>
                      <a:pt x="0" y="30077"/>
                    </a:lnTo>
                    <a:lnTo>
                      <a:pt x="8746" y="38822"/>
                    </a:lnTo>
                    <a:lnTo>
                      <a:pt x="8746" y="43180"/>
                    </a:lnTo>
                    <a:lnTo>
                      <a:pt x="9066" y="43180"/>
                    </a:lnTo>
                    <a:lnTo>
                      <a:pt x="9066" y="38700"/>
                    </a:lnTo>
                    <a:lnTo>
                      <a:pt x="442" y="30077"/>
                    </a:lnTo>
                    <a:lnTo>
                      <a:pt x="4662" y="25872"/>
                    </a:lnTo>
                    <a:lnTo>
                      <a:pt x="4662" y="12327"/>
                    </a:lnTo>
                    <a:lnTo>
                      <a:pt x="16760" y="230"/>
                    </a:lnTo>
                    <a:lnTo>
                      <a:pt x="16531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0" name="Google Shape;370;p8"/>
            <p:cNvSpPr/>
            <p:nvPr/>
          </p:nvSpPr>
          <p:spPr>
            <a:xfrm rot="5400000">
              <a:off x="7783092" y="-77047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 rot="5400000">
              <a:off x="7617537" y="-361157"/>
              <a:ext cx="687411" cy="1771028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2" name="Google Shape;372;p8"/>
            <p:cNvGrpSpPr/>
            <p:nvPr/>
          </p:nvGrpSpPr>
          <p:grpSpPr>
            <a:xfrm>
              <a:off x="7741638" y="-258450"/>
              <a:ext cx="439200" cy="439100"/>
              <a:chOff x="1101075" y="2142375"/>
              <a:chExt cx="439200" cy="439100"/>
            </a:xfrm>
          </p:grpSpPr>
          <p:sp>
            <p:nvSpPr>
              <p:cNvPr id="373" name="Google Shape;373;p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17" name="Google Shape;1217;p27"/>
          <p:cNvSpPr txBox="1">
            <a:spLocks noGrp="1"/>
          </p:cNvSpPr>
          <p:nvPr>
            <p:ph type="subTitle" idx="1"/>
          </p:nvPr>
        </p:nvSpPr>
        <p:spPr>
          <a:xfrm>
            <a:off x="720000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8" name="Google Shape;1218;p27"/>
          <p:cNvSpPr txBox="1">
            <a:spLocks noGrp="1"/>
          </p:cNvSpPr>
          <p:nvPr>
            <p:ph type="subTitle" idx="2"/>
          </p:nvPr>
        </p:nvSpPr>
        <p:spPr>
          <a:xfrm>
            <a:off x="3469872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9" name="Google Shape;1219;p27"/>
          <p:cNvSpPr txBox="1">
            <a:spLocks noGrp="1"/>
          </p:cNvSpPr>
          <p:nvPr>
            <p:ph type="subTitle" idx="3"/>
          </p:nvPr>
        </p:nvSpPr>
        <p:spPr>
          <a:xfrm>
            <a:off x="720000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0" name="Google Shape;1220;p27"/>
          <p:cNvSpPr txBox="1">
            <a:spLocks noGrp="1"/>
          </p:cNvSpPr>
          <p:nvPr>
            <p:ph type="subTitle" idx="4"/>
          </p:nvPr>
        </p:nvSpPr>
        <p:spPr>
          <a:xfrm>
            <a:off x="3469872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1" name="Google Shape;1221;p27"/>
          <p:cNvSpPr txBox="1">
            <a:spLocks noGrp="1"/>
          </p:cNvSpPr>
          <p:nvPr>
            <p:ph type="subTitle" idx="5"/>
          </p:nvPr>
        </p:nvSpPr>
        <p:spPr>
          <a:xfrm>
            <a:off x="6219751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2" name="Google Shape;1222;p27"/>
          <p:cNvSpPr txBox="1">
            <a:spLocks noGrp="1"/>
          </p:cNvSpPr>
          <p:nvPr>
            <p:ph type="subTitle" idx="6"/>
          </p:nvPr>
        </p:nvSpPr>
        <p:spPr>
          <a:xfrm>
            <a:off x="6219751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3" name="Google Shape;1223;p27"/>
          <p:cNvSpPr txBox="1">
            <a:spLocks noGrp="1"/>
          </p:cNvSpPr>
          <p:nvPr>
            <p:ph type="subTitle" idx="7"/>
          </p:nvPr>
        </p:nvSpPr>
        <p:spPr>
          <a:xfrm>
            <a:off x="720000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4" name="Google Shape;1224;p27"/>
          <p:cNvSpPr txBox="1">
            <a:spLocks noGrp="1"/>
          </p:cNvSpPr>
          <p:nvPr>
            <p:ph type="subTitle" idx="8"/>
          </p:nvPr>
        </p:nvSpPr>
        <p:spPr>
          <a:xfrm>
            <a:off x="3469873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5" name="Google Shape;1225;p27"/>
          <p:cNvSpPr txBox="1">
            <a:spLocks noGrp="1"/>
          </p:cNvSpPr>
          <p:nvPr>
            <p:ph type="subTitle" idx="9"/>
          </p:nvPr>
        </p:nvSpPr>
        <p:spPr>
          <a:xfrm>
            <a:off x="720000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6" name="Google Shape;1226;p27"/>
          <p:cNvSpPr txBox="1">
            <a:spLocks noGrp="1"/>
          </p:cNvSpPr>
          <p:nvPr>
            <p:ph type="subTitle" idx="13"/>
          </p:nvPr>
        </p:nvSpPr>
        <p:spPr>
          <a:xfrm>
            <a:off x="3469873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7" name="Google Shape;1227;p27"/>
          <p:cNvSpPr txBox="1">
            <a:spLocks noGrp="1"/>
          </p:cNvSpPr>
          <p:nvPr>
            <p:ph type="subTitle" idx="14"/>
          </p:nvPr>
        </p:nvSpPr>
        <p:spPr>
          <a:xfrm>
            <a:off x="6219752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8" name="Google Shape;1228;p27"/>
          <p:cNvSpPr txBox="1">
            <a:spLocks noGrp="1"/>
          </p:cNvSpPr>
          <p:nvPr>
            <p:ph type="subTitle" idx="15"/>
          </p:nvPr>
        </p:nvSpPr>
        <p:spPr>
          <a:xfrm>
            <a:off x="6219752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229" name="Google Shape;1229;p27"/>
          <p:cNvGrpSpPr/>
          <p:nvPr/>
        </p:nvGrpSpPr>
        <p:grpSpPr>
          <a:xfrm>
            <a:off x="6102850" y="-1735180"/>
            <a:ext cx="4625025" cy="4171657"/>
            <a:chOff x="6026650" y="-1658980"/>
            <a:chExt cx="4625025" cy="4171657"/>
          </a:xfrm>
        </p:grpSpPr>
        <p:pic>
          <p:nvPicPr>
            <p:cNvPr id="1230" name="Google Shape;1230;p2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7361325" y="-5966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31" name="Google Shape;1231;p27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1232" name="Google Shape;1232;p27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27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27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5" name="Google Shape;1235;p27"/>
            <p:cNvGrpSpPr/>
            <p:nvPr/>
          </p:nvGrpSpPr>
          <p:grpSpPr>
            <a:xfrm>
              <a:off x="6026650" y="-49075"/>
              <a:ext cx="803471" cy="494095"/>
              <a:chOff x="6394675" y="-49075"/>
              <a:chExt cx="803471" cy="494095"/>
            </a:xfrm>
          </p:grpSpPr>
          <p:sp>
            <p:nvSpPr>
              <p:cNvPr id="1236" name="Google Shape;1236;p27"/>
              <p:cNvSpPr/>
              <p:nvPr/>
            </p:nvSpPr>
            <p:spPr>
              <a:xfrm>
                <a:off x="6394675" y="0"/>
                <a:ext cx="284119" cy="246048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27"/>
              <p:cNvSpPr/>
              <p:nvPr/>
            </p:nvSpPr>
            <p:spPr>
              <a:xfrm>
                <a:off x="6627600" y="-49075"/>
                <a:ext cx="570546" cy="494095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38" name="Google Shape;1238;p27"/>
          <p:cNvGrpSpPr/>
          <p:nvPr/>
        </p:nvGrpSpPr>
        <p:grpSpPr>
          <a:xfrm>
            <a:off x="-1089100" y="4200325"/>
            <a:ext cx="5368850" cy="1863749"/>
            <a:chOff x="-1089100" y="4200325"/>
            <a:chExt cx="5368850" cy="1863749"/>
          </a:xfrm>
        </p:grpSpPr>
        <p:grpSp>
          <p:nvGrpSpPr>
            <p:cNvPr id="1239" name="Google Shape;1239;p27"/>
            <p:cNvGrpSpPr/>
            <p:nvPr/>
          </p:nvGrpSpPr>
          <p:grpSpPr>
            <a:xfrm>
              <a:off x="-185037" y="4598363"/>
              <a:ext cx="904666" cy="726121"/>
              <a:chOff x="7945225" y="4302000"/>
              <a:chExt cx="904666" cy="726121"/>
            </a:xfrm>
          </p:grpSpPr>
          <p:sp>
            <p:nvSpPr>
              <p:cNvPr id="1240" name="Google Shape;1240;p27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27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27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243" name="Google Shape;1243;p2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1837800" y="42003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44" name="Google Shape;1244;p27"/>
            <p:cNvGrpSpPr/>
            <p:nvPr/>
          </p:nvGrpSpPr>
          <p:grpSpPr>
            <a:xfrm rot="-2700000">
              <a:off x="390377" y="4688868"/>
              <a:ext cx="299453" cy="545119"/>
              <a:chOff x="-66426" y="1151064"/>
              <a:chExt cx="299455" cy="545125"/>
            </a:xfrm>
          </p:grpSpPr>
          <p:grpSp>
            <p:nvGrpSpPr>
              <p:cNvPr id="1245" name="Google Shape;1245;p27"/>
              <p:cNvGrpSpPr/>
              <p:nvPr/>
            </p:nvGrpSpPr>
            <p:grpSpPr>
              <a:xfrm>
                <a:off x="-66426" y="13965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46" name="Google Shape;1246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7" name="Google Shape;1247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8" name="Google Shape;1248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9" name="Google Shape;1249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0" name="Google Shape;1250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1" name="Google Shape;1251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2" name="Google Shape;1252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53" name="Google Shape;1253;p27"/>
              <p:cNvGrpSpPr/>
              <p:nvPr/>
            </p:nvGrpSpPr>
            <p:grpSpPr>
              <a:xfrm>
                <a:off x="-66426" y="11510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54" name="Google Shape;1254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5" name="Google Shape;1255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6" name="Google Shape;1256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7" name="Google Shape;1257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8" name="Google Shape;1258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9" name="Google Shape;1259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0" name="Google Shape;1260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61" name="Google Shape;1261;p27"/>
            <p:cNvGrpSpPr/>
            <p:nvPr/>
          </p:nvGrpSpPr>
          <p:grpSpPr>
            <a:xfrm>
              <a:off x="-1089100" y="4894376"/>
              <a:ext cx="4558967" cy="134100"/>
              <a:chOff x="796100" y="3019701"/>
              <a:chExt cx="4558967" cy="134100"/>
            </a:xfrm>
          </p:grpSpPr>
          <p:sp>
            <p:nvSpPr>
              <p:cNvPr id="1262" name="Google Shape;1262;p2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63" name="Google Shape;1263;p2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64" name="Google Shape;1264;p2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9" name="Google Shape;1339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0" name="Google Shape;1340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1" name="Google Shape;1341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5" name="Google Shape;1345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6" name="Google Shape;1346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7" name="Google Shape;1347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8" name="Google Shape;1348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9" name="Google Shape;1349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0" name="Google Shape;1350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1" name="Google Shape;1351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2" name="Google Shape;1352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3" name="Google Shape;1353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4" name="Google Shape;1354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5" name="Google Shape;1355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6" name="Google Shape;1356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7" name="Google Shape;1357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8" name="Google Shape;1358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59" name="Google Shape;1359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6" name="Google Shape;1366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7" name="Google Shape;1367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4" name="Google Shape;1374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5" name="Google Shape;1375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79" name="Google Shape;1379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0" name="Google Shape;1380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1" name="Google Shape;1381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2" name="Google Shape;1382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3" name="Google Shape;1383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4" name="Google Shape;1384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5" name="Google Shape;1385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6" name="Google Shape;1386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8" name="Google Shape;1388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89" name="Google Shape;1389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0" name="Google Shape;1390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1" name="Google Shape;1391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2" name="Google Shape;1392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3" name="Google Shape;1393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4" name="Google Shape;1394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0" name="Google Shape;1400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1" name="Google Shape;1401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2" name="Google Shape;1402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8" name="Google Shape;1408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9" name="Google Shape;1409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0" name="Google Shape;1410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6" name="Google Shape;1416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7" name="Google Shape;1417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8" name="Google Shape;1418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19" name="Google Shape;1419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  <p:sldLayoutId id="2147483659" r:id="rId5"/>
    <p:sldLayoutId id="2147483665" r:id="rId6"/>
    <p:sldLayoutId id="2147483673" r:id="rId7"/>
    <p:sldLayoutId id="2147483676" r:id="rId8"/>
    <p:sldLayoutId id="214748367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35"/>
          <p:cNvSpPr txBox="1">
            <a:spLocks noGrp="1"/>
          </p:cNvSpPr>
          <p:nvPr>
            <p:ph type="subTitle" idx="1"/>
          </p:nvPr>
        </p:nvSpPr>
        <p:spPr>
          <a:xfrm>
            <a:off x="1096850" y="3456249"/>
            <a:ext cx="7140370" cy="12757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b="1" noProof="0" dirty="0"/>
              <a:t>Nombre</a:t>
            </a:r>
            <a:r>
              <a:rPr lang="es-CL" noProof="0" dirty="0"/>
              <a:t>: Camilo Illanes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b="1" noProof="0" dirty="0"/>
              <a:t>Carrera</a:t>
            </a:r>
            <a:r>
              <a:rPr lang="es-CL" noProof="0" dirty="0"/>
              <a:t>: Tecnicatura Universitaria en Programación</a:t>
            </a:r>
            <a:r>
              <a:rPr lang="es-CL" dirty="0"/>
              <a:t> – Comisión 3</a:t>
            </a:r>
            <a:endParaRPr lang="es-CL" noProof="0" dirty="0"/>
          </a:p>
          <a:p>
            <a:pPr marL="0" lvl="0" indent="0">
              <a:lnSpc>
                <a:spcPct val="150000"/>
              </a:lnSpc>
            </a:pPr>
            <a:r>
              <a:rPr lang="es-CL" b="1" noProof="0" dirty="0"/>
              <a:t>Institución</a:t>
            </a:r>
            <a:r>
              <a:rPr lang="es-CL" noProof="0" dirty="0"/>
              <a:t>: Universidad Tecnológica Nacional – Facultad Mendoza</a:t>
            </a:r>
          </a:p>
        </p:txBody>
      </p:sp>
      <p:sp>
        <p:nvSpPr>
          <p:cNvPr id="1431" name="Google Shape;1431;p35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s-CL" noProof="0" dirty="0"/>
              <a:t>Sistema de Gestión de Datos de Países en </a:t>
            </a:r>
            <a:r>
              <a:rPr lang="es-CL" noProof="0" dirty="0">
                <a:solidFill>
                  <a:schemeClr val="dk1"/>
                </a:solidFill>
              </a:rPr>
              <a:t>Python</a:t>
            </a:r>
          </a:p>
        </p:txBody>
      </p:sp>
      <p:grpSp>
        <p:nvGrpSpPr>
          <p:cNvPr id="1432" name="Google Shape;1432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3" name="Google Shape;1433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4" name="Google Shape;1434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5" name="Google Shape;1435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436" name="Google Shape;1436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</p:grpSp>
      </p:grpSp>
      <p:grpSp>
        <p:nvGrpSpPr>
          <p:cNvPr id="1437" name="Google Shape;1437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8" name="Google Shape;1438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  <p:cxnSp>
          <p:nvCxnSpPr>
            <p:cNvPr id="1439" name="Google Shape;1439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0" name="Google Shape;1440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</p:grpSp>
      <p:grpSp>
        <p:nvGrpSpPr>
          <p:cNvPr id="1441" name="Google Shape;1441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2" name="Google Shape;1442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  <p:grpSp>
          <p:nvGrpSpPr>
            <p:cNvPr id="1443" name="Google Shape;1443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4" name="Google Shape;1444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445" name="Google Shape;1445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</p:grpSp>
        <p:grpSp>
          <p:nvGrpSpPr>
            <p:cNvPr id="1446" name="Google Shape;1446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7" name="Google Shape;1447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448" name="Google Shape;1448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</p:grpSp>
        <p:grpSp>
          <p:nvGrpSpPr>
            <p:cNvPr id="1449" name="Google Shape;1449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0" name="Google Shape;1450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451" name="Google Shape;1451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</p:grpSp>
        <p:sp>
          <p:nvSpPr>
            <p:cNvPr id="1452" name="Google Shape;1452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AF4869B8-863F-79A3-8287-2CF9F4DFC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A62B1AF3-D5CA-1641-563D-B6955EF4E9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8776" y="310901"/>
            <a:ext cx="6514333" cy="991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s-CL" dirty="0"/>
              <a:t>Filtrado Funcional con </a:t>
            </a:r>
            <a:r>
              <a:rPr lang="es-CL" dirty="0" err="1"/>
              <a:t>List</a:t>
            </a:r>
            <a:r>
              <a:rPr lang="es-CL" dirty="0"/>
              <a:t> </a:t>
            </a:r>
            <a:r>
              <a:rPr lang="es-CL" dirty="0" err="1"/>
              <a:t>Comprehensions</a:t>
            </a:r>
            <a:endParaRPr lang="es-CL" dirty="0"/>
          </a:p>
        </p:txBody>
      </p:sp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3DCABCC3-D844-DF52-73DC-1CE468EBA30B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79C433E9-3BFE-CB37-F460-1C0A9DA836F0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4CE3BF01-E05F-8698-11E2-499B082D8718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EBEB9F94-9A37-FC7E-75E6-87C02F4BD373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292D8568-097A-0EE1-E7C9-742573F117C3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7AF6AABB-6591-7710-B204-147EE9FB1DC7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6113A944-F001-BF28-F852-45765B51C766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922E3AE5-C70E-4B63-009B-BAF2B9A96877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</p:grpSp>
      </p:grpSp>
      <p:sp>
        <p:nvSpPr>
          <p:cNvPr id="3" name="Google Shape;1638;p41">
            <a:extLst>
              <a:ext uri="{FF2B5EF4-FFF2-40B4-BE49-F238E27FC236}">
                <a16:creationId xmlns:a16="http://schemas.microsoft.com/office/drawing/2014/main" id="{587ECD25-B40C-EB55-C41F-09453B2D12B3}"/>
              </a:ext>
            </a:extLst>
          </p:cNvPr>
          <p:cNvSpPr txBox="1">
            <a:spLocks/>
          </p:cNvSpPr>
          <p:nvPr/>
        </p:nvSpPr>
        <p:spPr>
          <a:xfrm>
            <a:off x="4500565" y="1449436"/>
            <a:ext cx="2634492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L" sz="2000" b="1" dirty="0">
                <a:latin typeface="IBM Plex Mono" panose="020B0509050203000203" pitchFamily="49" charset="0"/>
              </a:rPr>
              <a:t>Puntos clave</a:t>
            </a:r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1D130470-7353-3243-3265-7D848375C2FE}"/>
              </a:ext>
            </a:extLst>
          </p:cNvPr>
          <p:cNvGrpSpPr/>
          <p:nvPr/>
        </p:nvGrpSpPr>
        <p:grpSpPr>
          <a:xfrm>
            <a:off x="257445" y="1461393"/>
            <a:ext cx="3883232" cy="726592"/>
            <a:chOff x="257445" y="1905590"/>
            <a:chExt cx="3883232" cy="726592"/>
          </a:xfrm>
        </p:grpSpPr>
        <p:sp>
          <p:nvSpPr>
            <p:cNvPr id="12" name="Google Shape;1737;p43">
              <a:extLst>
                <a:ext uri="{FF2B5EF4-FFF2-40B4-BE49-F238E27FC236}">
                  <a16:creationId xmlns:a16="http://schemas.microsoft.com/office/drawing/2014/main" id="{3DFA93BB-E964-6DFE-7CE5-063E487B0A6B}"/>
                </a:ext>
              </a:extLst>
            </p:cNvPr>
            <p:cNvSpPr txBox="1">
              <a:spLocks/>
            </p:cNvSpPr>
            <p:nvPr/>
          </p:nvSpPr>
          <p:spPr>
            <a:xfrm>
              <a:off x="257445" y="2234986"/>
              <a:ext cx="3883232" cy="397196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s-CL" dirty="0"/>
                <a:t>[expresión </a:t>
              </a:r>
              <a:r>
                <a:rPr lang="es-CL" dirty="0" err="1"/>
                <a:t>for</a:t>
              </a:r>
              <a:r>
                <a:rPr lang="es-CL" dirty="0"/>
                <a:t> elemento in iterable </a:t>
              </a:r>
              <a:r>
                <a:rPr lang="es-CL" dirty="0" err="1"/>
                <a:t>if</a:t>
              </a:r>
              <a:r>
                <a:rPr lang="es-CL" dirty="0"/>
                <a:t> condición]</a:t>
              </a:r>
              <a:endParaRPr lang="es-CL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3" name="Google Shape;1739;p43">
              <a:extLst>
                <a:ext uri="{FF2B5EF4-FFF2-40B4-BE49-F238E27FC236}">
                  <a16:creationId xmlns:a16="http://schemas.microsoft.com/office/drawing/2014/main" id="{1F3CA3C5-D583-1049-D95D-3335D4C9D9A1}"/>
                </a:ext>
              </a:extLst>
            </p:cNvPr>
            <p:cNvSpPr txBox="1">
              <a:spLocks/>
            </p:cNvSpPr>
            <p:nvPr/>
          </p:nvSpPr>
          <p:spPr>
            <a:xfrm>
              <a:off x="257445" y="1905590"/>
              <a:ext cx="2102100" cy="405600"/>
            </a:xfrm>
            <a:prstGeom prst="rect">
              <a:avLst/>
            </a:prstGeom>
          </p:spPr>
          <p:txBody>
            <a:bodyPr spcFirstLastPara="1" wrap="square" lIns="91425" tIns="91425" rIns="91425" bIns="91425" anchor="b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s-CL" sz="2000" b="1" dirty="0">
                  <a:latin typeface="IBM Plex Mono" panose="020B0509050203000203" pitchFamily="49" charset="0"/>
                </a:rPr>
                <a:t>Sintaxis</a:t>
              </a:r>
              <a:r>
                <a:rPr lang="es-CL" sz="1800" b="1" dirty="0">
                  <a:latin typeface="IBM Plex Mono" panose="020B0509050203000203" pitchFamily="49" charset="0"/>
                </a:rPr>
                <a:t>:</a:t>
              </a:r>
            </a:p>
          </p:txBody>
        </p:sp>
      </p:grpSp>
      <p:sp>
        <p:nvSpPr>
          <p:cNvPr id="16" name="Google Shape;3160;p67">
            <a:extLst>
              <a:ext uri="{FF2B5EF4-FFF2-40B4-BE49-F238E27FC236}">
                <a16:creationId xmlns:a16="http://schemas.microsoft.com/office/drawing/2014/main" id="{B279CBA6-083B-85B1-43E0-704D6CF23828}"/>
              </a:ext>
            </a:extLst>
          </p:cNvPr>
          <p:cNvSpPr txBox="1">
            <a:spLocks/>
          </p:cNvSpPr>
          <p:nvPr/>
        </p:nvSpPr>
        <p:spPr>
          <a:xfrm>
            <a:off x="4500565" y="1729342"/>
            <a:ext cx="4643435" cy="1496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320040">
              <a:lnSpc>
                <a:spcPct val="150000"/>
              </a:lnSpc>
              <a:buFont typeface="Poppins"/>
              <a:buChar char="●"/>
            </a:pPr>
            <a:r>
              <a:rPr lang="es-MX" dirty="0"/>
              <a:t>Más conciso y legible que </a:t>
            </a:r>
            <a:r>
              <a:rPr lang="es-MX" dirty="0" err="1"/>
              <a:t>for</a:t>
            </a:r>
            <a:r>
              <a:rPr lang="es-MX" dirty="0"/>
              <a:t> tradicional.</a:t>
            </a:r>
          </a:p>
          <a:p>
            <a:pPr marL="320040">
              <a:lnSpc>
                <a:spcPct val="150000"/>
              </a:lnSpc>
              <a:buFont typeface="Poppins"/>
              <a:buChar char="●"/>
            </a:pPr>
            <a:r>
              <a:rPr lang="es-CL" dirty="0"/>
              <a:t>Optimizado internamente por Python.</a:t>
            </a:r>
          </a:p>
          <a:p>
            <a:pPr marL="320040">
              <a:lnSpc>
                <a:spcPct val="150000"/>
              </a:lnSpc>
              <a:buFont typeface="Poppins"/>
              <a:buChar char="●"/>
            </a:pPr>
            <a:r>
              <a:rPr lang="es-CL" dirty="0"/>
              <a:t>Tres casos de uso: búsqueda parcial, filtro exacto, filtro por rango</a:t>
            </a:r>
            <a:r>
              <a:rPr lang="es-MX" b="1" i="1" dirty="0"/>
              <a:t>.</a:t>
            </a:r>
            <a:endParaRPr lang="es-CL" dirty="0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7AED7EB1-96D3-059B-3081-BBF593F2F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61" y="2347331"/>
            <a:ext cx="3946981" cy="491511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22C26D54-B3FD-D00F-0926-2E963A8E8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961" y="3047845"/>
            <a:ext cx="3946981" cy="460702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6C2BCCE3-52CF-973D-5D35-3B8A1DAA93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961" y="3717549"/>
            <a:ext cx="3946981" cy="308272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175975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>
          <a:extLst>
            <a:ext uri="{FF2B5EF4-FFF2-40B4-BE49-F238E27FC236}">
              <a16:creationId xmlns:a16="http://schemas.microsoft.com/office/drawing/2014/main" id="{921BC314-E329-4AC1-CB84-55144F349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>
            <a:extLst>
              <a:ext uri="{FF2B5EF4-FFF2-40B4-BE49-F238E27FC236}">
                <a16:creationId xmlns:a16="http://schemas.microsoft.com/office/drawing/2014/main" id="{DE98A95E-92E4-1F7A-B7C9-36B4AC7A34B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noProof="0" dirty="0"/>
              <a:t>05</a:t>
            </a:r>
          </a:p>
        </p:txBody>
      </p:sp>
      <p:grpSp>
        <p:nvGrpSpPr>
          <p:cNvPr id="1485" name="Google Shape;1485;p38">
            <a:extLst>
              <a:ext uri="{FF2B5EF4-FFF2-40B4-BE49-F238E27FC236}">
                <a16:creationId xmlns:a16="http://schemas.microsoft.com/office/drawing/2014/main" id="{FA6FF4B2-EAB4-380E-ACC9-A99DEF99ACE3}"/>
              </a:ext>
            </a:extLst>
          </p:cNvPr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>
              <a:extLst>
                <a:ext uri="{FF2B5EF4-FFF2-40B4-BE49-F238E27FC236}">
                  <a16:creationId xmlns:a16="http://schemas.microsoft.com/office/drawing/2014/main" id="{FA075578-F5D8-E7A0-E9F1-C8ADDABF6E70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>
              <a:extLst>
                <a:ext uri="{FF2B5EF4-FFF2-40B4-BE49-F238E27FC236}">
                  <a16:creationId xmlns:a16="http://schemas.microsoft.com/office/drawing/2014/main" id="{A0DDEA6E-44FB-BA24-2BB4-1F93A72D0F43}"/>
                </a:ext>
              </a:extLst>
            </p:cNvPr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>
                <a:extLst>
                  <a:ext uri="{FF2B5EF4-FFF2-40B4-BE49-F238E27FC236}">
                    <a16:creationId xmlns:a16="http://schemas.microsoft.com/office/drawing/2014/main" id="{40616AAC-9CED-8C13-89AB-2D9BD1F3EE7C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489" name="Google Shape;1489;p38">
                <a:extLst>
                  <a:ext uri="{FF2B5EF4-FFF2-40B4-BE49-F238E27FC236}">
                    <a16:creationId xmlns:a16="http://schemas.microsoft.com/office/drawing/2014/main" id="{61D4A8A4-EC97-5737-4A16-094CA8C3CF95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490" name="Google Shape;1490;p38">
                <a:extLst>
                  <a:ext uri="{FF2B5EF4-FFF2-40B4-BE49-F238E27FC236}">
                    <a16:creationId xmlns:a16="http://schemas.microsoft.com/office/drawing/2014/main" id="{73C6C814-EF25-75C5-6A08-D10DA15242B5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</p:grpSp>
      </p:grpSp>
      <p:grpSp>
        <p:nvGrpSpPr>
          <p:cNvPr id="1492" name="Google Shape;1492;p38">
            <a:extLst>
              <a:ext uri="{FF2B5EF4-FFF2-40B4-BE49-F238E27FC236}">
                <a16:creationId xmlns:a16="http://schemas.microsoft.com/office/drawing/2014/main" id="{EFD6FCD9-7F63-C556-4320-5019A5FF5060}"/>
              </a:ext>
            </a:extLst>
          </p:cNvPr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>
              <a:extLst>
                <a:ext uri="{FF2B5EF4-FFF2-40B4-BE49-F238E27FC236}">
                  <a16:creationId xmlns:a16="http://schemas.microsoft.com/office/drawing/2014/main" id="{63B00F95-8197-34E3-4EDA-2FA319352F29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  <p:sp>
          <p:nvSpPr>
            <p:cNvPr id="1494" name="Google Shape;1494;p38">
              <a:extLst>
                <a:ext uri="{FF2B5EF4-FFF2-40B4-BE49-F238E27FC236}">
                  <a16:creationId xmlns:a16="http://schemas.microsoft.com/office/drawing/2014/main" id="{4F838044-85F2-28AB-7465-430952CCD237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  <p:sp>
          <p:nvSpPr>
            <p:cNvPr id="1495" name="Google Shape;1495;p38">
              <a:extLst>
                <a:ext uri="{FF2B5EF4-FFF2-40B4-BE49-F238E27FC236}">
                  <a16:creationId xmlns:a16="http://schemas.microsoft.com/office/drawing/2014/main" id="{5D372A87-EDCC-D967-5C50-7133DCCB249B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  <p:sp>
          <p:nvSpPr>
            <p:cNvPr id="1496" name="Google Shape;1496;p38">
              <a:extLst>
                <a:ext uri="{FF2B5EF4-FFF2-40B4-BE49-F238E27FC236}">
                  <a16:creationId xmlns:a16="http://schemas.microsoft.com/office/drawing/2014/main" id="{1D6C5EF0-1F21-098B-D592-60E4FB21D15C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  <p:sp>
          <p:nvSpPr>
            <p:cNvPr id="1497" name="Google Shape;1497;p38">
              <a:extLst>
                <a:ext uri="{FF2B5EF4-FFF2-40B4-BE49-F238E27FC236}">
                  <a16:creationId xmlns:a16="http://schemas.microsoft.com/office/drawing/2014/main" id="{7C25F1C0-29AF-A428-E894-279BE3CC2652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  <p:pic>
          <p:nvPicPr>
            <p:cNvPr id="1498" name="Google Shape;1498;p38">
              <a:extLst>
                <a:ext uri="{FF2B5EF4-FFF2-40B4-BE49-F238E27FC236}">
                  <a16:creationId xmlns:a16="http://schemas.microsoft.com/office/drawing/2014/main" id="{34C3267D-C2D4-D020-63F6-5AB3F519B77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>
              <a:extLst>
                <a:ext uri="{FF2B5EF4-FFF2-40B4-BE49-F238E27FC236}">
                  <a16:creationId xmlns:a16="http://schemas.microsoft.com/office/drawing/2014/main" id="{40016BB1-F419-4286-D815-0545380355CC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>
                <a:extLst>
                  <a:ext uri="{FF2B5EF4-FFF2-40B4-BE49-F238E27FC236}">
                    <a16:creationId xmlns:a16="http://schemas.microsoft.com/office/drawing/2014/main" id="{177F9EAC-7D4D-F57E-E410-188F5679F53A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01" name="Google Shape;1501;p38">
                <a:extLst>
                  <a:ext uri="{FF2B5EF4-FFF2-40B4-BE49-F238E27FC236}">
                    <a16:creationId xmlns:a16="http://schemas.microsoft.com/office/drawing/2014/main" id="{F1591ED9-F0E9-A8D5-87FF-92814B609F13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02" name="Google Shape;1502;p38">
                <a:extLst>
                  <a:ext uri="{FF2B5EF4-FFF2-40B4-BE49-F238E27FC236}">
                    <a16:creationId xmlns:a16="http://schemas.microsoft.com/office/drawing/2014/main" id="{E1C2D3A3-E7FD-6BEC-F989-461C8A39B010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03" name="Google Shape;1503;p38">
                <a:extLst>
                  <a:ext uri="{FF2B5EF4-FFF2-40B4-BE49-F238E27FC236}">
                    <a16:creationId xmlns:a16="http://schemas.microsoft.com/office/drawing/2014/main" id="{9EDB46C0-378B-8920-76C3-B8B931F4B1E6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04" name="Google Shape;1504;p38">
                <a:extLst>
                  <a:ext uri="{FF2B5EF4-FFF2-40B4-BE49-F238E27FC236}">
                    <a16:creationId xmlns:a16="http://schemas.microsoft.com/office/drawing/2014/main" id="{D71BC2AA-F8D6-0961-BF9F-00535AA379DB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05" name="Google Shape;1505;p38">
                <a:extLst>
                  <a:ext uri="{FF2B5EF4-FFF2-40B4-BE49-F238E27FC236}">
                    <a16:creationId xmlns:a16="http://schemas.microsoft.com/office/drawing/2014/main" id="{A72A5E09-F278-3805-32F8-2138696AA696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06" name="Google Shape;1506;p38">
                <a:extLst>
                  <a:ext uri="{FF2B5EF4-FFF2-40B4-BE49-F238E27FC236}">
                    <a16:creationId xmlns:a16="http://schemas.microsoft.com/office/drawing/2014/main" id="{6E53244F-0AC7-FF81-D3C7-12BB46AB6B4E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</p:grpSp>
        <p:grpSp>
          <p:nvGrpSpPr>
            <p:cNvPr id="1507" name="Google Shape;1507;p38">
              <a:extLst>
                <a:ext uri="{FF2B5EF4-FFF2-40B4-BE49-F238E27FC236}">
                  <a16:creationId xmlns:a16="http://schemas.microsoft.com/office/drawing/2014/main" id="{2EFCAD60-4C5B-92AF-A4F2-7EC429220E93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>
                <a:extLst>
                  <a:ext uri="{FF2B5EF4-FFF2-40B4-BE49-F238E27FC236}">
                    <a16:creationId xmlns:a16="http://schemas.microsoft.com/office/drawing/2014/main" id="{63BEA3AA-D952-AE08-549C-AA05B7902E28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09" name="Google Shape;1509;p38">
                <a:extLst>
                  <a:ext uri="{FF2B5EF4-FFF2-40B4-BE49-F238E27FC236}">
                    <a16:creationId xmlns:a16="http://schemas.microsoft.com/office/drawing/2014/main" id="{815C8F95-D86C-D912-3DE2-55FD9E95762F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10" name="Google Shape;1510;p38">
                <a:extLst>
                  <a:ext uri="{FF2B5EF4-FFF2-40B4-BE49-F238E27FC236}">
                    <a16:creationId xmlns:a16="http://schemas.microsoft.com/office/drawing/2014/main" id="{5BB22844-7610-0830-F7FE-E4A04708D6FD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11" name="Google Shape;1511;p38">
                <a:extLst>
                  <a:ext uri="{FF2B5EF4-FFF2-40B4-BE49-F238E27FC236}">
                    <a16:creationId xmlns:a16="http://schemas.microsoft.com/office/drawing/2014/main" id="{74937C9C-EC55-92B5-7CC4-1DE086D8E706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12" name="Google Shape;1512;p38">
                <a:extLst>
                  <a:ext uri="{FF2B5EF4-FFF2-40B4-BE49-F238E27FC236}">
                    <a16:creationId xmlns:a16="http://schemas.microsoft.com/office/drawing/2014/main" id="{716ED9A7-A2B2-BB1A-F8BA-78870ADF128C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13" name="Google Shape;1513;p38">
                <a:extLst>
                  <a:ext uri="{FF2B5EF4-FFF2-40B4-BE49-F238E27FC236}">
                    <a16:creationId xmlns:a16="http://schemas.microsoft.com/office/drawing/2014/main" id="{76095818-170E-AF24-6661-CAAE2CA6B7D7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14" name="Google Shape;1514;p38">
                <a:extLst>
                  <a:ext uri="{FF2B5EF4-FFF2-40B4-BE49-F238E27FC236}">
                    <a16:creationId xmlns:a16="http://schemas.microsoft.com/office/drawing/2014/main" id="{A371D2D2-8F45-F631-E045-9ABD2A2FD95E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</p:grpSp>
        <p:grpSp>
          <p:nvGrpSpPr>
            <p:cNvPr id="1515" name="Google Shape;1515;p38">
              <a:extLst>
                <a:ext uri="{FF2B5EF4-FFF2-40B4-BE49-F238E27FC236}">
                  <a16:creationId xmlns:a16="http://schemas.microsoft.com/office/drawing/2014/main" id="{C4F8E42F-A860-FC29-8E09-47923F071DDB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>
                <a:extLst>
                  <a:ext uri="{FF2B5EF4-FFF2-40B4-BE49-F238E27FC236}">
                    <a16:creationId xmlns:a16="http://schemas.microsoft.com/office/drawing/2014/main" id="{04ED9015-AD19-8EB1-80A5-A23D8574EC2C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17" name="Google Shape;1517;p38">
                <a:extLst>
                  <a:ext uri="{FF2B5EF4-FFF2-40B4-BE49-F238E27FC236}">
                    <a16:creationId xmlns:a16="http://schemas.microsoft.com/office/drawing/2014/main" id="{866A599B-D6E9-89CD-CDD2-B8C0AA73C692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</p:grpSp>
        <p:grpSp>
          <p:nvGrpSpPr>
            <p:cNvPr id="1518" name="Google Shape;1518;p38">
              <a:extLst>
                <a:ext uri="{FF2B5EF4-FFF2-40B4-BE49-F238E27FC236}">
                  <a16:creationId xmlns:a16="http://schemas.microsoft.com/office/drawing/2014/main" id="{8CD41D21-F30B-733D-FEE9-7D790104A9D5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>
                <a:extLst>
                  <a:ext uri="{FF2B5EF4-FFF2-40B4-BE49-F238E27FC236}">
                    <a16:creationId xmlns:a16="http://schemas.microsoft.com/office/drawing/2014/main" id="{59048A7F-51B5-DD98-A750-EFA6F2D56F9C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20" name="Google Shape;1520;p38">
                <a:extLst>
                  <a:ext uri="{FF2B5EF4-FFF2-40B4-BE49-F238E27FC236}">
                    <a16:creationId xmlns:a16="http://schemas.microsoft.com/office/drawing/2014/main" id="{87E3AEC6-A4AF-6ED6-568D-621AAC2F4D3D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</p:grpSp>
        <p:sp>
          <p:nvSpPr>
            <p:cNvPr id="1521" name="Google Shape;1521;p38">
              <a:extLst>
                <a:ext uri="{FF2B5EF4-FFF2-40B4-BE49-F238E27FC236}">
                  <a16:creationId xmlns:a16="http://schemas.microsoft.com/office/drawing/2014/main" id="{7A0D7265-C958-2278-EBAB-7C1288D98D13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</p:grpSp>
      <p:grpSp>
        <p:nvGrpSpPr>
          <p:cNvPr id="1522" name="Google Shape;1522;p38">
            <a:extLst>
              <a:ext uri="{FF2B5EF4-FFF2-40B4-BE49-F238E27FC236}">
                <a16:creationId xmlns:a16="http://schemas.microsoft.com/office/drawing/2014/main" id="{47F8EC28-84B2-3B84-7C02-3BD19096E6C2}"/>
              </a:ext>
            </a:extLst>
          </p:cNvPr>
          <p:cNvGrpSpPr/>
          <p:nvPr/>
        </p:nvGrpSpPr>
        <p:grpSpPr>
          <a:xfrm>
            <a:off x="796100" y="3482940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>
              <a:extLst>
                <a:ext uri="{FF2B5EF4-FFF2-40B4-BE49-F238E27FC236}">
                  <a16:creationId xmlns:a16="http://schemas.microsoft.com/office/drawing/2014/main" id="{66809310-F631-4834-F7F4-2BB66CAD8FF5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  <p:cxnSp>
          <p:nvCxnSpPr>
            <p:cNvPr id="1524" name="Google Shape;1524;p38">
              <a:extLst>
                <a:ext uri="{FF2B5EF4-FFF2-40B4-BE49-F238E27FC236}">
                  <a16:creationId xmlns:a16="http://schemas.microsoft.com/office/drawing/2014/main" id="{D539D360-3851-388A-D583-D9FCA46C899D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>
              <a:extLst>
                <a:ext uri="{FF2B5EF4-FFF2-40B4-BE49-F238E27FC236}">
                  <a16:creationId xmlns:a16="http://schemas.microsoft.com/office/drawing/2014/main" id="{E3CAF639-0430-F253-85F9-C068A4223847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</p:grpSp>
      <p:sp>
        <p:nvSpPr>
          <p:cNvPr id="1484" name="Google Shape;1484;p38">
            <a:extLst>
              <a:ext uri="{FF2B5EF4-FFF2-40B4-BE49-F238E27FC236}">
                <a16:creationId xmlns:a16="http://schemas.microsoft.com/office/drawing/2014/main" id="{4E4293C7-0E7F-4CA2-2C66-2F7B32F0DA7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3698158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CL" dirty="0" err="1"/>
              <a:t>Paginador</a:t>
            </a:r>
            <a:r>
              <a:rPr lang="es-CL" dirty="0"/>
              <a:t> Adaptativo: Cálculos Matemáticos</a:t>
            </a:r>
            <a:endParaRPr lang="es-CL" noProof="0" dirty="0"/>
          </a:p>
        </p:txBody>
      </p:sp>
      <p:sp>
        <p:nvSpPr>
          <p:cNvPr id="1491" name="Google Shape;1491;p38">
            <a:extLst>
              <a:ext uri="{FF2B5EF4-FFF2-40B4-BE49-F238E27FC236}">
                <a16:creationId xmlns:a16="http://schemas.microsoft.com/office/drawing/2014/main" id="{8E07EF43-0DCC-25BC-F297-FC8E675A04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1864426"/>
            <a:ext cx="8221018" cy="14626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MX" dirty="0"/>
              <a:t>Sistema de</a:t>
            </a:r>
            <a:br>
              <a:rPr lang="es-MX" dirty="0"/>
            </a:br>
            <a:r>
              <a:rPr lang="es-MX" dirty="0"/>
              <a:t>Paginación</a:t>
            </a:r>
          </a:p>
        </p:txBody>
      </p:sp>
    </p:spTree>
    <p:extLst>
      <p:ext uri="{BB962C8B-B14F-4D97-AF65-F5344CB8AC3E}">
        <p14:creationId xmlns:p14="http://schemas.microsoft.com/office/powerpoint/2010/main" val="1151534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88F40C8E-913D-F4A0-6BCC-FDF1EBF7A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19F03C72-796E-E178-5D4C-1FCC892F4C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8776" y="310901"/>
            <a:ext cx="7299337" cy="991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s-CL" dirty="0" err="1"/>
              <a:t>Paginador</a:t>
            </a:r>
            <a:r>
              <a:rPr lang="es-CL" dirty="0"/>
              <a:t> Adaptativo: Cálculos Matemáticos</a:t>
            </a:r>
          </a:p>
        </p:txBody>
      </p:sp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AB7B2341-9AA6-678A-8B36-86F3017E6394}"/>
              </a:ext>
            </a:extLst>
          </p:cNvPr>
          <p:cNvGrpSpPr/>
          <p:nvPr/>
        </p:nvGrpSpPr>
        <p:grpSpPr>
          <a:xfrm>
            <a:off x="-123925" y="4572939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897CDB55-854A-0489-9B96-49F7F32CCF5C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1E5CDACA-33BD-A718-96C8-B954ED5C51E6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C53ADA0F-B848-A4A4-F59E-F67C052CEE96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9318953F-CC3D-0760-18B6-69DFC551A0C1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317100FD-051F-6D44-3D7C-4FC53B99151A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8812CA54-4B9F-6655-7944-3929A1CB0E19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B8B9B918-342E-F20D-9A4D-0067DF18F9AA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</p:grpSp>
      </p:grpSp>
      <p:sp>
        <p:nvSpPr>
          <p:cNvPr id="3" name="Google Shape;1638;p41">
            <a:extLst>
              <a:ext uri="{FF2B5EF4-FFF2-40B4-BE49-F238E27FC236}">
                <a16:creationId xmlns:a16="http://schemas.microsoft.com/office/drawing/2014/main" id="{89A65964-C383-4C04-0978-833CEAA1D096}"/>
              </a:ext>
            </a:extLst>
          </p:cNvPr>
          <p:cNvSpPr txBox="1">
            <a:spLocks/>
          </p:cNvSpPr>
          <p:nvPr/>
        </p:nvSpPr>
        <p:spPr>
          <a:xfrm>
            <a:off x="248776" y="1465867"/>
            <a:ext cx="2634492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L" sz="2000" b="1" dirty="0">
                <a:latin typeface="IBM Plex Mono" panose="020B0509050203000203" pitchFamily="49" charset="0"/>
              </a:rPr>
              <a:t>Puntos clave</a:t>
            </a:r>
          </a:p>
        </p:txBody>
      </p:sp>
      <p:sp>
        <p:nvSpPr>
          <p:cNvPr id="16" name="Google Shape;3160;p67">
            <a:extLst>
              <a:ext uri="{FF2B5EF4-FFF2-40B4-BE49-F238E27FC236}">
                <a16:creationId xmlns:a16="http://schemas.microsoft.com/office/drawing/2014/main" id="{59E79396-C5A4-4F87-A463-87C06B113846}"/>
              </a:ext>
            </a:extLst>
          </p:cNvPr>
          <p:cNvSpPr txBox="1">
            <a:spLocks/>
          </p:cNvSpPr>
          <p:nvPr/>
        </p:nvSpPr>
        <p:spPr>
          <a:xfrm>
            <a:off x="248776" y="1745773"/>
            <a:ext cx="5565428" cy="1496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320040">
              <a:lnSpc>
                <a:spcPct val="150000"/>
              </a:lnSpc>
              <a:buFont typeface="Poppins"/>
              <a:buChar char="●"/>
            </a:pPr>
            <a:r>
              <a:rPr lang="es-MX" dirty="0"/>
              <a:t>Tres modos: simple (≤10), básico (11-20), completo (21+).</a:t>
            </a:r>
          </a:p>
          <a:p>
            <a:pPr marL="320040">
              <a:lnSpc>
                <a:spcPct val="150000"/>
              </a:lnSpc>
              <a:buFont typeface="Poppins"/>
              <a:buChar char="●"/>
            </a:pPr>
            <a:r>
              <a:rPr lang="es-MX" dirty="0"/>
              <a:t>Fórmula de redondeo hacia arriba sin </a:t>
            </a:r>
            <a:r>
              <a:rPr lang="es-MX" b="1" i="1" dirty="0" err="1"/>
              <a:t>math.ceil</a:t>
            </a:r>
            <a:r>
              <a:rPr lang="es-MX" b="1" i="1" dirty="0"/>
              <a:t>().</a:t>
            </a:r>
          </a:p>
          <a:p>
            <a:pPr marL="320040">
              <a:lnSpc>
                <a:spcPct val="150000"/>
              </a:lnSpc>
              <a:buFont typeface="Poppins"/>
              <a:buChar char="●"/>
            </a:pPr>
            <a:r>
              <a:rPr lang="es-MX" dirty="0" err="1"/>
              <a:t>Slicing</a:t>
            </a:r>
            <a:r>
              <a:rPr lang="es-MX" dirty="0"/>
              <a:t> con protección de desbordamiento.	</a:t>
            </a:r>
          </a:p>
          <a:p>
            <a:pPr marL="320040">
              <a:lnSpc>
                <a:spcPct val="150000"/>
              </a:lnSpc>
              <a:buFont typeface="Poppins"/>
              <a:buChar char="●"/>
            </a:pPr>
            <a:r>
              <a:rPr lang="es-MX" dirty="0"/>
              <a:t>Navegación circular en última página</a:t>
            </a:r>
            <a:r>
              <a:rPr lang="es-MX" b="1" i="1" dirty="0"/>
              <a:t>.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0766CD9-3B8A-B994-8851-99DC8D774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55" y="3309760"/>
            <a:ext cx="7750696" cy="405265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D6D175E-37BA-A901-6D1D-18F935DCE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664" y="3935483"/>
            <a:ext cx="7750688" cy="806972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994497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>
          <a:extLst>
            <a:ext uri="{FF2B5EF4-FFF2-40B4-BE49-F238E27FC236}">
              <a16:creationId xmlns:a16="http://schemas.microsoft.com/office/drawing/2014/main" id="{217FD0FD-5E7E-B78D-9650-0444C9536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>
            <a:extLst>
              <a:ext uri="{FF2B5EF4-FFF2-40B4-BE49-F238E27FC236}">
                <a16:creationId xmlns:a16="http://schemas.microsoft.com/office/drawing/2014/main" id="{66C1F347-94A6-F967-2FEE-1E26D9E9E2EE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noProof="0" dirty="0"/>
              <a:t>06</a:t>
            </a:r>
          </a:p>
        </p:txBody>
      </p:sp>
      <p:grpSp>
        <p:nvGrpSpPr>
          <p:cNvPr id="1485" name="Google Shape;1485;p38">
            <a:extLst>
              <a:ext uri="{FF2B5EF4-FFF2-40B4-BE49-F238E27FC236}">
                <a16:creationId xmlns:a16="http://schemas.microsoft.com/office/drawing/2014/main" id="{14E98EB6-46C6-A48A-B3CE-ED2B28671550}"/>
              </a:ext>
            </a:extLst>
          </p:cNvPr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>
              <a:extLst>
                <a:ext uri="{FF2B5EF4-FFF2-40B4-BE49-F238E27FC236}">
                  <a16:creationId xmlns:a16="http://schemas.microsoft.com/office/drawing/2014/main" id="{15EDEFE5-06F1-D4E5-3943-87FC1AA63FC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>
              <a:extLst>
                <a:ext uri="{FF2B5EF4-FFF2-40B4-BE49-F238E27FC236}">
                  <a16:creationId xmlns:a16="http://schemas.microsoft.com/office/drawing/2014/main" id="{13B749E0-DD24-BB95-F45C-C9C39E8EBE2E}"/>
                </a:ext>
              </a:extLst>
            </p:cNvPr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>
                <a:extLst>
                  <a:ext uri="{FF2B5EF4-FFF2-40B4-BE49-F238E27FC236}">
                    <a16:creationId xmlns:a16="http://schemas.microsoft.com/office/drawing/2014/main" id="{5CD6CC5A-D436-7B5B-F01F-701F7C47E469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489" name="Google Shape;1489;p38">
                <a:extLst>
                  <a:ext uri="{FF2B5EF4-FFF2-40B4-BE49-F238E27FC236}">
                    <a16:creationId xmlns:a16="http://schemas.microsoft.com/office/drawing/2014/main" id="{6941D233-9EC8-512C-D209-9DBC42AF160C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490" name="Google Shape;1490;p38">
                <a:extLst>
                  <a:ext uri="{FF2B5EF4-FFF2-40B4-BE49-F238E27FC236}">
                    <a16:creationId xmlns:a16="http://schemas.microsoft.com/office/drawing/2014/main" id="{3990FE6D-E609-A55F-D524-76FF892F75A9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</p:grpSp>
      </p:grpSp>
      <p:grpSp>
        <p:nvGrpSpPr>
          <p:cNvPr id="1492" name="Google Shape;1492;p38">
            <a:extLst>
              <a:ext uri="{FF2B5EF4-FFF2-40B4-BE49-F238E27FC236}">
                <a16:creationId xmlns:a16="http://schemas.microsoft.com/office/drawing/2014/main" id="{B1C93D53-70A6-8F03-060B-67C88329866D}"/>
              </a:ext>
            </a:extLst>
          </p:cNvPr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>
              <a:extLst>
                <a:ext uri="{FF2B5EF4-FFF2-40B4-BE49-F238E27FC236}">
                  <a16:creationId xmlns:a16="http://schemas.microsoft.com/office/drawing/2014/main" id="{E1C01B9D-FEC4-543D-5C53-88C30AFD9202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  <p:sp>
          <p:nvSpPr>
            <p:cNvPr id="1494" name="Google Shape;1494;p38">
              <a:extLst>
                <a:ext uri="{FF2B5EF4-FFF2-40B4-BE49-F238E27FC236}">
                  <a16:creationId xmlns:a16="http://schemas.microsoft.com/office/drawing/2014/main" id="{6E793E50-8C4F-64FF-B0B1-735088D9F333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  <p:sp>
          <p:nvSpPr>
            <p:cNvPr id="1495" name="Google Shape;1495;p38">
              <a:extLst>
                <a:ext uri="{FF2B5EF4-FFF2-40B4-BE49-F238E27FC236}">
                  <a16:creationId xmlns:a16="http://schemas.microsoft.com/office/drawing/2014/main" id="{D1EC0C28-D700-A6DF-344B-7396FF9E4ED3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  <p:sp>
          <p:nvSpPr>
            <p:cNvPr id="1496" name="Google Shape;1496;p38">
              <a:extLst>
                <a:ext uri="{FF2B5EF4-FFF2-40B4-BE49-F238E27FC236}">
                  <a16:creationId xmlns:a16="http://schemas.microsoft.com/office/drawing/2014/main" id="{E1CC8AB9-3953-58C5-B8A3-F6283F03BF32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  <p:sp>
          <p:nvSpPr>
            <p:cNvPr id="1497" name="Google Shape;1497;p38">
              <a:extLst>
                <a:ext uri="{FF2B5EF4-FFF2-40B4-BE49-F238E27FC236}">
                  <a16:creationId xmlns:a16="http://schemas.microsoft.com/office/drawing/2014/main" id="{7A3C4313-26C7-5168-F0E0-682995EBE295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  <p:pic>
          <p:nvPicPr>
            <p:cNvPr id="1498" name="Google Shape;1498;p38">
              <a:extLst>
                <a:ext uri="{FF2B5EF4-FFF2-40B4-BE49-F238E27FC236}">
                  <a16:creationId xmlns:a16="http://schemas.microsoft.com/office/drawing/2014/main" id="{0EF8B244-F1F6-2584-AE0B-D6626C4F5826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>
              <a:extLst>
                <a:ext uri="{FF2B5EF4-FFF2-40B4-BE49-F238E27FC236}">
                  <a16:creationId xmlns:a16="http://schemas.microsoft.com/office/drawing/2014/main" id="{6FBBC4FB-94BB-4EA9-F416-6A96B217FB28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>
                <a:extLst>
                  <a:ext uri="{FF2B5EF4-FFF2-40B4-BE49-F238E27FC236}">
                    <a16:creationId xmlns:a16="http://schemas.microsoft.com/office/drawing/2014/main" id="{048933DD-0A9A-116E-EE02-FC05C9C5D57B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01" name="Google Shape;1501;p38">
                <a:extLst>
                  <a:ext uri="{FF2B5EF4-FFF2-40B4-BE49-F238E27FC236}">
                    <a16:creationId xmlns:a16="http://schemas.microsoft.com/office/drawing/2014/main" id="{D2702A7D-93E5-49E9-F768-937882C27AB6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02" name="Google Shape;1502;p38">
                <a:extLst>
                  <a:ext uri="{FF2B5EF4-FFF2-40B4-BE49-F238E27FC236}">
                    <a16:creationId xmlns:a16="http://schemas.microsoft.com/office/drawing/2014/main" id="{FF41503A-C6A5-861A-BD06-3637C1B723F7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03" name="Google Shape;1503;p38">
                <a:extLst>
                  <a:ext uri="{FF2B5EF4-FFF2-40B4-BE49-F238E27FC236}">
                    <a16:creationId xmlns:a16="http://schemas.microsoft.com/office/drawing/2014/main" id="{CBE18AC6-DE4A-E486-A116-2E3F079D7ED7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04" name="Google Shape;1504;p38">
                <a:extLst>
                  <a:ext uri="{FF2B5EF4-FFF2-40B4-BE49-F238E27FC236}">
                    <a16:creationId xmlns:a16="http://schemas.microsoft.com/office/drawing/2014/main" id="{897D4C48-B30B-64BB-4DB2-08C1AC75CE6E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05" name="Google Shape;1505;p38">
                <a:extLst>
                  <a:ext uri="{FF2B5EF4-FFF2-40B4-BE49-F238E27FC236}">
                    <a16:creationId xmlns:a16="http://schemas.microsoft.com/office/drawing/2014/main" id="{2E8C2059-BB0A-694E-C779-0795236C7A33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06" name="Google Shape;1506;p38">
                <a:extLst>
                  <a:ext uri="{FF2B5EF4-FFF2-40B4-BE49-F238E27FC236}">
                    <a16:creationId xmlns:a16="http://schemas.microsoft.com/office/drawing/2014/main" id="{9579A6E5-54FF-05BB-DDA0-624DC970953E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</p:grpSp>
        <p:grpSp>
          <p:nvGrpSpPr>
            <p:cNvPr id="1507" name="Google Shape;1507;p38">
              <a:extLst>
                <a:ext uri="{FF2B5EF4-FFF2-40B4-BE49-F238E27FC236}">
                  <a16:creationId xmlns:a16="http://schemas.microsoft.com/office/drawing/2014/main" id="{84FE7764-6EA2-5D6C-F32E-11AEBC7CD645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>
                <a:extLst>
                  <a:ext uri="{FF2B5EF4-FFF2-40B4-BE49-F238E27FC236}">
                    <a16:creationId xmlns:a16="http://schemas.microsoft.com/office/drawing/2014/main" id="{B1B0DB19-6DD6-DBCD-8C49-7748B758AD51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09" name="Google Shape;1509;p38">
                <a:extLst>
                  <a:ext uri="{FF2B5EF4-FFF2-40B4-BE49-F238E27FC236}">
                    <a16:creationId xmlns:a16="http://schemas.microsoft.com/office/drawing/2014/main" id="{9915CC05-29BA-A64E-9979-B62DD645E475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10" name="Google Shape;1510;p38">
                <a:extLst>
                  <a:ext uri="{FF2B5EF4-FFF2-40B4-BE49-F238E27FC236}">
                    <a16:creationId xmlns:a16="http://schemas.microsoft.com/office/drawing/2014/main" id="{73B547DD-400B-BFF6-2F67-5DF04E0D471B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11" name="Google Shape;1511;p38">
                <a:extLst>
                  <a:ext uri="{FF2B5EF4-FFF2-40B4-BE49-F238E27FC236}">
                    <a16:creationId xmlns:a16="http://schemas.microsoft.com/office/drawing/2014/main" id="{8F69C9BE-2E13-FA30-02EC-30ECB2628F0A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12" name="Google Shape;1512;p38">
                <a:extLst>
                  <a:ext uri="{FF2B5EF4-FFF2-40B4-BE49-F238E27FC236}">
                    <a16:creationId xmlns:a16="http://schemas.microsoft.com/office/drawing/2014/main" id="{A0212BF3-135D-1B35-DCE2-8F36017A8164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13" name="Google Shape;1513;p38">
                <a:extLst>
                  <a:ext uri="{FF2B5EF4-FFF2-40B4-BE49-F238E27FC236}">
                    <a16:creationId xmlns:a16="http://schemas.microsoft.com/office/drawing/2014/main" id="{FB63CD53-BBB9-ED60-4C54-C419FE6CA457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14" name="Google Shape;1514;p38">
                <a:extLst>
                  <a:ext uri="{FF2B5EF4-FFF2-40B4-BE49-F238E27FC236}">
                    <a16:creationId xmlns:a16="http://schemas.microsoft.com/office/drawing/2014/main" id="{79A45DE5-7102-017B-BE84-6F33B1FF1F3B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</p:grpSp>
        <p:grpSp>
          <p:nvGrpSpPr>
            <p:cNvPr id="1515" name="Google Shape;1515;p38">
              <a:extLst>
                <a:ext uri="{FF2B5EF4-FFF2-40B4-BE49-F238E27FC236}">
                  <a16:creationId xmlns:a16="http://schemas.microsoft.com/office/drawing/2014/main" id="{0C2C00EC-85C0-A14F-8E2A-EEB60BBAF659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>
                <a:extLst>
                  <a:ext uri="{FF2B5EF4-FFF2-40B4-BE49-F238E27FC236}">
                    <a16:creationId xmlns:a16="http://schemas.microsoft.com/office/drawing/2014/main" id="{9C025454-229C-7823-1325-DAF97708E341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17" name="Google Shape;1517;p38">
                <a:extLst>
                  <a:ext uri="{FF2B5EF4-FFF2-40B4-BE49-F238E27FC236}">
                    <a16:creationId xmlns:a16="http://schemas.microsoft.com/office/drawing/2014/main" id="{5155DDA2-8A65-8B8A-DEB7-8068D0CD9EE6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</p:grpSp>
        <p:grpSp>
          <p:nvGrpSpPr>
            <p:cNvPr id="1518" name="Google Shape;1518;p38">
              <a:extLst>
                <a:ext uri="{FF2B5EF4-FFF2-40B4-BE49-F238E27FC236}">
                  <a16:creationId xmlns:a16="http://schemas.microsoft.com/office/drawing/2014/main" id="{AC2FE4F2-8F59-5D8F-A349-4498DB0836FA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>
                <a:extLst>
                  <a:ext uri="{FF2B5EF4-FFF2-40B4-BE49-F238E27FC236}">
                    <a16:creationId xmlns:a16="http://schemas.microsoft.com/office/drawing/2014/main" id="{5DE25F11-7ABC-5461-64DD-E12447388B93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20" name="Google Shape;1520;p38">
                <a:extLst>
                  <a:ext uri="{FF2B5EF4-FFF2-40B4-BE49-F238E27FC236}">
                    <a16:creationId xmlns:a16="http://schemas.microsoft.com/office/drawing/2014/main" id="{6395CD47-AA94-C1AB-6974-67EFD47890D3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</p:grpSp>
        <p:sp>
          <p:nvSpPr>
            <p:cNvPr id="1521" name="Google Shape;1521;p38">
              <a:extLst>
                <a:ext uri="{FF2B5EF4-FFF2-40B4-BE49-F238E27FC236}">
                  <a16:creationId xmlns:a16="http://schemas.microsoft.com/office/drawing/2014/main" id="{106D9346-E23C-ACE8-D1F8-4CD77DA7142E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</p:grpSp>
      <p:grpSp>
        <p:nvGrpSpPr>
          <p:cNvPr id="1522" name="Google Shape;1522;p38">
            <a:extLst>
              <a:ext uri="{FF2B5EF4-FFF2-40B4-BE49-F238E27FC236}">
                <a16:creationId xmlns:a16="http://schemas.microsoft.com/office/drawing/2014/main" id="{6561635C-B880-4EEC-93D9-1B9A5248D00F}"/>
              </a:ext>
            </a:extLst>
          </p:cNvPr>
          <p:cNvGrpSpPr/>
          <p:nvPr/>
        </p:nvGrpSpPr>
        <p:grpSpPr>
          <a:xfrm>
            <a:off x="796100" y="3482940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>
              <a:extLst>
                <a:ext uri="{FF2B5EF4-FFF2-40B4-BE49-F238E27FC236}">
                  <a16:creationId xmlns:a16="http://schemas.microsoft.com/office/drawing/2014/main" id="{92C7F8F1-DA37-82BD-240D-A21958EEA234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  <p:cxnSp>
          <p:nvCxnSpPr>
            <p:cNvPr id="1524" name="Google Shape;1524;p38">
              <a:extLst>
                <a:ext uri="{FF2B5EF4-FFF2-40B4-BE49-F238E27FC236}">
                  <a16:creationId xmlns:a16="http://schemas.microsoft.com/office/drawing/2014/main" id="{A00CB9B6-EC55-8552-ABE3-838327D6219E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>
              <a:extLst>
                <a:ext uri="{FF2B5EF4-FFF2-40B4-BE49-F238E27FC236}">
                  <a16:creationId xmlns:a16="http://schemas.microsoft.com/office/drawing/2014/main" id="{0AF95D7A-E58E-79B9-2284-1AF1CD5E205B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</p:grpSp>
      <p:sp>
        <p:nvSpPr>
          <p:cNvPr id="1484" name="Google Shape;1484;p38">
            <a:extLst>
              <a:ext uri="{FF2B5EF4-FFF2-40B4-BE49-F238E27FC236}">
                <a16:creationId xmlns:a16="http://schemas.microsoft.com/office/drawing/2014/main" id="{47F42630-7D46-F822-C96D-E1504F0B87C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3694078"/>
            <a:ext cx="5598000" cy="2918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CL" dirty="0"/>
              <a:t>Controles Adaptativos del </a:t>
            </a:r>
            <a:r>
              <a:rPr lang="es-CL" dirty="0" err="1"/>
              <a:t>Paginador</a:t>
            </a:r>
            <a:endParaRPr lang="es-CL" noProof="0" dirty="0"/>
          </a:p>
        </p:txBody>
      </p:sp>
      <p:sp>
        <p:nvSpPr>
          <p:cNvPr id="1491" name="Google Shape;1491;p38">
            <a:extLst>
              <a:ext uri="{FF2B5EF4-FFF2-40B4-BE49-F238E27FC236}">
                <a16:creationId xmlns:a16="http://schemas.microsoft.com/office/drawing/2014/main" id="{16C30CAB-FFF3-561F-BFC3-8DD4A7E724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1864426"/>
            <a:ext cx="8221018" cy="14626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MX" dirty="0"/>
              <a:t>Sistema de</a:t>
            </a:r>
            <a:br>
              <a:rPr lang="es-MX" dirty="0"/>
            </a:br>
            <a:r>
              <a:rPr lang="es-MX" dirty="0"/>
              <a:t>Paginación</a:t>
            </a:r>
          </a:p>
        </p:txBody>
      </p:sp>
    </p:spTree>
    <p:extLst>
      <p:ext uri="{BB962C8B-B14F-4D97-AF65-F5344CB8AC3E}">
        <p14:creationId xmlns:p14="http://schemas.microsoft.com/office/powerpoint/2010/main" val="351844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27F34382-E19A-C58A-24DD-77AD1F7F9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32E7014F-8FCF-AB8F-A405-02F8AFB426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8775" y="310901"/>
            <a:ext cx="8213737" cy="5699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s-CL" dirty="0"/>
              <a:t>Controles Adaptativos del </a:t>
            </a:r>
            <a:r>
              <a:rPr lang="es-CL" dirty="0" err="1"/>
              <a:t>Paginador</a:t>
            </a:r>
            <a:endParaRPr lang="es-CL" dirty="0"/>
          </a:p>
        </p:txBody>
      </p:sp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58065690-66B3-BC1A-9FD3-60ABF7C20116}"/>
              </a:ext>
            </a:extLst>
          </p:cNvPr>
          <p:cNvGrpSpPr/>
          <p:nvPr/>
        </p:nvGrpSpPr>
        <p:grpSpPr>
          <a:xfrm>
            <a:off x="-123925" y="4546937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7447CA0B-B0C4-2307-CC38-8343CE5C77BF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DC612EFF-FA90-F792-9828-A6C9BAF77102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31DFE438-ECB5-7214-ECEE-01389167861F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E12A1D01-29CC-88E1-3F0A-F4B7A2E65A55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B6AFEE5E-B128-2710-55E5-32D4C7181901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3C03A388-AE7A-7B73-A4AD-A42D8C976E1E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E4BD13BF-7C70-25F5-D031-E16DBE0E81D2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</p:grpSp>
      </p:grpSp>
      <p:sp>
        <p:nvSpPr>
          <p:cNvPr id="3" name="Google Shape;1638;p41">
            <a:extLst>
              <a:ext uri="{FF2B5EF4-FFF2-40B4-BE49-F238E27FC236}">
                <a16:creationId xmlns:a16="http://schemas.microsoft.com/office/drawing/2014/main" id="{30BAC3B3-A5A7-0149-0655-26664A181090}"/>
              </a:ext>
            </a:extLst>
          </p:cNvPr>
          <p:cNvSpPr txBox="1">
            <a:spLocks/>
          </p:cNvSpPr>
          <p:nvPr/>
        </p:nvSpPr>
        <p:spPr>
          <a:xfrm>
            <a:off x="3638957" y="1245341"/>
            <a:ext cx="2634492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L" sz="2000" b="1" dirty="0">
                <a:latin typeface="IBM Plex Mono" panose="020B0509050203000203" pitchFamily="49" charset="0"/>
              </a:rPr>
              <a:t>Puntos clave</a:t>
            </a:r>
          </a:p>
        </p:txBody>
      </p:sp>
      <p:sp>
        <p:nvSpPr>
          <p:cNvPr id="16" name="Google Shape;3160;p67">
            <a:extLst>
              <a:ext uri="{FF2B5EF4-FFF2-40B4-BE49-F238E27FC236}">
                <a16:creationId xmlns:a16="http://schemas.microsoft.com/office/drawing/2014/main" id="{555CFE1B-2A02-A3CF-3B11-F17CE7791940}"/>
              </a:ext>
            </a:extLst>
          </p:cNvPr>
          <p:cNvSpPr txBox="1">
            <a:spLocks/>
          </p:cNvSpPr>
          <p:nvPr/>
        </p:nvSpPr>
        <p:spPr>
          <a:xfrm>
            <a:off x="3638957" y="1525246"/>
            <a:ext cx="5565428" cy="170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320040">
              <a:lnSpc>
                <a:spcPct val="150000"/>
              </a:lnSpc>
              <a:buFont typeface="Poppins"/>
              <a:buChar char="●"/>
            </a:pPr>
            <a:r>
              <a:rPr lang="es-CL" dirty="0"/>
              <a:t>Controles construidos dinámicamente con lista.</a:t>
            </a:r>
          </a:p>
          <a:p>
            <a:pPr marL="320040">
              <a:lnSpc>
                <a:spcPct val="150000"/>
              </a:lnSpc>
              <a:buFont typeface="Poppins"/>
              <a:buChar char="●"/>
            </a:pPr>
            <a:r>
              <a:rPr lang="es-MX" b="1" i="1" dirty="0" err="1"/>
              <a:t>Enter</a:t>
            </a:r>
            <a:r>
              <a:rPr lang="es-MX" dirty="0"/>
              <a:t> cambia texto según contexto (siguiente/volver),</a:t>
            </a:r>
          </a:p>
          <a:p>
            <a:pPr marL="320040">
              <a:lnSpc>
                <a:spcPct val="150000"/>
              </a:lnSpc>
              <a:buFont typeface="Poppins"/>
              <a:buChar char="●"/>
            </a:pPr>
            <a:r>
              <a:rPr lang="es-MX" b="1" i="1" dirty="0"/>
              <a:t>'Anterior' </a:t>
            </a:r>
            <a:r>
              <a:rPr lang="es-MX" dirty="0"/>
              <a:t>solo si no estás en primera página.</a:t>
            </a:r>
          </a:p>
          <a:p>
            <a:pPr marL="320040">
              <a:lnSpc>
                <a:spcPct val="150000"/>
              </a:lnSpc>
              <a:buFont typeface="Poppins"/>
              <a:buChar char="●"/>
            </a:pPr>
            <a:r>
              <a:rPr lang="es-CL" dirty="0"/>
              <a:t>Salto a página específica solo con 3+ páginas.</a:t>
            </a:r>
          </a:p>
          <a:p>
            <a:pPr marL="320040">
              <a:lnSpc>
                <a:spcPct val="150000"/>
              </a:lnSpc>
              <a:buFont typeface="Poppins"/>
              <a:buChar char="●"/>
            </a:pPr>
            <a:r>
              <a:rPr lang="es-MX" dirty="0" err="1"/>
              <a:t>join</a:t>
            </a:r>
            <a:r>
              <a:rPr lang="es-MX" dirty="0"/>
              <a:t>() para formatear controles con separador</a:t>
            </a:r>
          </a:p>
          <a:p>
            <a:pPr marL="320040">
              <a:lnSpc>
                <a:spcPct val="150000"/>
              </a:lnSpc>
              <a:buFont typeface="Poppins"/>
              <a:buChar char="●"/>
            </a:pPr>
            <a:endParaRPr lang="es-CL" dirty="0"/>
          </a:p>
          <a:p>
            <a:pPr marL="320040">
              <a:lnSpc>
                <a:spcPct val="150000"/>
              </a:lnSpc>
              <a:buFont typeface="Poppins"/>
              <a:buChar char="●"/>
            </a:pPr>
            <a:endParaRPr lang="es-MX" dirty="0"/>
          </a:p>
          <a:p>
            <a:pPr marL="320040">
              <a:lnSpc>
                <a:spcPct val="150000"/>
              </a:lnSpc>
              <a:buFont typeface="Poppins"/>
              <a:buChar char="●"/>
            </a:pPr>
            <a:endParaRPr lang="es-CL" dirty="0"/>
          </a:p>
          <a:p>
            <a:pPr marL="320040">
              <a:lnSpc>
                <a:spcPct val="150000"/>
              </a:lnSpc>
              <a:buFont typeface="Poppins"/>
              <a:buChar char="●"/>
            </a:pP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F65D734-38F5-FCD8-1F4C-F00751D29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49" y="1245341"/>
            <a:ext cx="3006021" cy="994254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E4149CD-DC53-EF81-86A2-6DD3272BB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149" y="2522056"/>
            <a:ext cx="3006021" cy="527483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57064C0-FE82-4CBC-A50C-B2F40757EF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149" y="3332000"/>
            <a:ext cx="3006021" cy="640287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F1E71AA-39E0-F9E2-298D-91E9E32904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149" y="4254748"/>
            <a:ext cx="3006021" cy="323289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79BBCD1A-8493-5F83-8537-CBDAB0D166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69807" y="3802721"/>
            <a:ext cx="4847982" cy="366215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15" name="Google Shape;1638;p41">
            <a:extLst>
              <a:ext uri="{FF2B5EF4-FFF2-40B4-BE49-F238E27FC236}">
                <a16:creationId xmlns:a16="http://schemas.microsoft.com/office/drawing/2014/main" id="{D08DC961-D6C0-469F-29D5-B0C4D67709A4}"/>
              </a:ext>
            </a:extLst>
          </p:cNvPr>
          <p:cNvSpPr txBox="1">
            <a:spLocks/>
          </p:cNvSpPr>
          <p:nvPr/>
        </p:nvSpPr>
        <p:spPr>
          <a:xfrm>
            <a:off x="3661585" y="3387431"/>
            <a:ext cx="1065689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L" b="1" dirty="0">
                <a:latin typeface="IBM Plex Mono" panose="020B0509050203000203" pitchFamily="49" charset="0"/>
              </a:rPr>
              <a:t>Outputs: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9B6B3084-797D-CB80-08FA-07972476D9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69807" y="4239806"/>
            <a:ext cx="4847982" cy="353124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689801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>
          <a:extLst>
            <a:ext uri="{FF2B5EF4-FFF2-40B4-BE49-F238E27FC236}">
              <a16:creationId xmlns:a16="http://schemas.microsoft.com/office/drawing/2014/main" id="{AF9B6054-F111-7751-2D5B-61F01B14D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>
            <a:extLst>
              <a:ext uri="{FF2B5EF4-FFF2-40B4-BE49-F238E27FC236}">
                <a16:creationId xmlns:a16="http://schemas.microsoft.com/office/drawing/2014/main" id="{2901595E-8076-D12B-9A07-D0A167EC47F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noProof="0" dirty="0"/>
              <a:t>07</a:t>
            </a:r>
          </a:p>
        </p:txBody>
      </p:sp>
      <p:grpSp>
        <p:nvGrpSpPr>
          <p:cNvPr id="1485" name="Google Shape;1485;p38">
            <a:extLst>
              <a:ext uri="{FF2B5EF4-FFF2-40B4-BE49-F238E27FC236}">
                <a16:creationId xmlns:a16="http://schemas.microsoft.com/office/drawing/2014/main" id="{FE149207-7EB6-A87B-3D77-FC078A120271}"/>
              </a:ext>
            </a:extLst>
          </p:cNvPr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>
              <a:extLst>
                <a:ext uri="{FF2B5EF4-FFF2-40B4-BE49-F238E27FC236}">
                  <a16:creationId xmlns:a16="http://schemas.microsoft.com/office/drawing/2014/main" id="{6A6D6138-CA9B-9587-EB90-6D514351A2C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>
              <a:extLst>
                <a:ext uri="{FF2B5EF4-FFF2-40B4-BE49-F238E27FC236}">
                  <a16:creationId xmlns:a16="http://schemas.microsoft.com/office/drawing/2014/main" id="{211A6094-F185-D781-7B9B-356F9C881314}"/>
                </a:ext>
              </a:extLst>
            </p:cNvPr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>
                <a:extLst>
                  <a:ext uri="{FF2B5EF4-FFF2-40B4-BE49-F238E27FC236}">
                    <a16:creationId xmlns:a16="http://schemas.microsoft.com/office/drawing/2014/main" id="{F5226227-9C0C-82BC-BAED-CEDBB057061F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489" name="Google Shape;1489;p38">
                <a:extLst>
                  <a:ext uri="{FF2B5EF4-FFF2-40B4-BE49-F238E27FC236}">
                    <a16:creationId xmlns:a16="http://schemas.microsoft.com/office/drawing/2014/main" id="{0432EAB7-22D3-00D7-BB57-8C6775A101D4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490" name="Google Shape;1490;p38">
                <a:extLst>
                  <a:ext uri="{FF2B5EF4-FFF2-40B4-BE49-F238E27FC236}">
                    <a16:creationId xmlns:a16="http://schemas.microsoft.com/office/drawing/2014/main" id="{9BD9F3D5-3F94-6422-FD8B-A312B746E118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</p:grpSp>
      </p:grpSp>
      <p:sp>
        <p:nvSpPr>
          <p:cNvPr id="1491" name="Google Shape;1491;p38">
            <a:extLst>
              <a:ext uri="{FF2B5EF4-FFF2-40B4-BE49-F238E27FC236}">
                <a16:creationId xmlns:a16="http://schemas.microsoft.com/office/drawing/2014/main" id="{AD5A954B-91F8-D24F-09BD-2685567CF5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897460"/>
            <a:ext cx="8915706" cy="14706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CL" dirty="0"/>
              <a:t>CRUD - CREATE (Agregar)</a:t>
            </a:r>
          </a:p>
        </p:txBody>
      </p:sp>
      <p:grpSp>
        <p:nvGrpSpPr>
          <p:cNvPr id="1492" name="Google Shape;1492;p38">
            <a:extLst>
              <a:ext uri="{FF2B5EF4-FFF2-40B4-BE49-F238E27FC236}">
                <a16:creationId xmlns:a16="http://schemas.microsoft.com/office/drawing/2014/main" id="{B69A7A80-4C85-C429-F689-3BF837D292F0}"/>
              </a:ext>
            </a:extLst>
          </p:cNvPr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>
              <a:extLst>
                <a:ext uri="{FF2B5EF4-FFF2-40B4-BE49-F238E27FC236}">
                  <a16:creationId xmlns:a16="http://schemas.microsoft.com/office/drawing/2014/main" id="{6E41F432-3800-668C-0983-6FC776110FF1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  <p:sp>
          <p:nvSpPr>
            <p:cNvPr id="1494" name="Google Shape;1494;p38">
              <a:extLst>
                <a:ext uri="{FF2B5EF4-FFF2-40B4-BE49-F238E27FC236}">
                  <a16:creationId xmlns:a16="http://schemas.microsoft.com/office/drawing/2014/main" id="{238CAC6A-A7D0-62E7-EA1C-954DBCD601AC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  <p:sp>
          <p:nvSpPr>
            <p:cNvPr id="1495" name="Google Shape;1495;p38">
              <a:extLst>
                <a:ext uri="{FF2B5EF4-FFF2-40B4-BE49-F238E27FC236}">
                  <a16:creationId xmlns:a16="http://schemas.microsoft.com/office/drawing/2014/main" id="{ED992C2E-5E47-947F-9984-ACAD3F07E102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  <p:sp>
          <p:nvSpPr>
            <p:cNvPr id="1496" name="Google Shape;1496;p38">
              <a:extLst>
                <a:ext uri="{FF2B5EF4-FFF2-40B4-BE49-F238E27FC236}">
                  <a16:creationId xmlns:a16="http://schemas.microsoft.com/office/drawing/2014/main" id="{BC940C25-DB99-B86C-7468-46A112FA02C2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  <p:sp>
          <p:nvSpPr>
            <p:cNvPr id="1497" name="Google Shape;1497;p38">
              <a:extLst>
                <a:ext uri="{FF2B5EF4-FFF2-40B4-BE49-F238E27FC236}">
                  <a16:creationId xmlns:a16="http://schemas.microsoft.com/office/drawing/2014/main" id="{C79729E6-E586-0E8E-B6C1-59272EE3F745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  <p:pic>
          <p:nvPicPr>
            <p:cNvPr id="1498" name="Google Shape;1498;p38">
              <a:extLst>
                <a:ext uri="{FF2B5EF4-FFF2-40B4-BE49-F238E27FC236}">
                  <a16:creationId xmlns:a16="http://schemas.microsoft.com/office/drawing/2014/main" id="{4F33D8D8-2F5B-5D2D-1A38-81433FFCE9C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>
              <a:extLst>
                <a:ext uri="{FF2B5EF4-FFF2-40B4-BE49-F238E27FC236}">
                  <a16:creationId xmlns:a16="http://schemas.microsoft.com/office/drawing/2014/main" id="{4B4286A6-8DE6-A06C-E491-93E294E6AFC6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>
                <a:extLst>
                  <a:ext uri="{FF2B5EF4-FFF2-40B4-BE49-F238E27FC236}">
                    <a16:creationId xmlns:a16="http://schemas.microsoft.com/office/drawing/2014/main" id="{B493DD31-FDDB-2D87-A217-AF3F65791CC4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01" name="Google Shape;1501;p38">
                <a:extLst>
                  <a:ext uri="{FF2B5EF4-FFF2-40B4-BE49-F238E27FC236}">
                    <a16:creationId xmlns:a16="http://schemas.microsoft.com/office/drawing/2014/main" id="{DDE6504D-F4E2-B54A-AF4B-47C50DFDED64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02" name="Google Shape;1502;p38">
                <a:extLst>
                  <a:ext uri="{FF2B5EF4-FFF2-40B4-BE49-F238E27FC236}">
                    <a16:creationId xmlns:a16="http://schemas.microsoft.com/office/drawing/2014/main" id="{01B5ED67-E51F-EE34-9A17-4B6D41A2BEDB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03" name="Google Shape;1503;p38">
                <a:extLst>
                  <a:ext uri="{FF2B5EF4-FFF2-40B4-BE49-F238E27FC236}">
                    <a16:creationId xmlns:a16="http://schemas.microsoft.com/office/drawing/2014/main" id="{2C356535-AA89-5BE8-C352-07261EE9B919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04" name="Google Shape;1504;p38">
                <a:extLst>
                  <a:ext uri="{FF2B5EF4-FFF2-40B4-BE49-F238E27FC236}">
                    <a16:creationId xmlns:a16="http://schemas.microsoft.com/office/drawing/2014/main" id="{9DF04A7F-81EC-79AB-5BC0-2808AD2F9908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05" name="Google Shape;1505;p38">
                <a:extLst>
                  <a:ext uri="{FF2B5EF4-FFF2-40B4-BE49-F238E27FC236}">
                    <a16:creationId xmlns:a16="http://schemas.microsoft.com/office/drawing/2014/main" id="{DC9E0CEE-EB47-F400-9634-0F57BDFC3DE1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06" name="Google Shape;1506;p38">
                <a:extLst>
                  <a:ext uri="{FF2B5EF4-FFF2-40B4-BE49-F238E27FC236}">
                    <a16:creationId xmlns:a16="http://schemas.microsoft.com/office/drawing/2014/main" id="{F7409E8C-1BC2-365C-DD25-E22AE3F9CA0D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</p:grpSp>
        <p:grpSp>
          <p:nvGrpSpPr>
            <p:cNvPr id="1507" name="Google Shape;1507;p38">
              <a:extLst>
                <a:ext uri="{FF2B5EF4-FFF2-40B4-BE49-F238E27FC236}">
                  <a16:creationId xmlns:a16="http://schemas.microsoft.com/office/drawing/2014/main" id="{9211E952-A062-4387-A617-820E95444804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>
                <a:extLst>
                  <a:ext uri="{FF2B5EF4-FFF2-40B4-BE49-F238E27FC236}">
                    <a16:creationId xmlns:a16="http://schemas.microsoft.com/office/drawing/2014/main" id="{6446B7AD-FBEE-3E3D-6438-04B5EFA24571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09" name="Google Shape;1509;p38">
                <a:extLst>
                  <a:ext uri="{FF2B5EF4-FFF2-40B4-BE49-F238E27FC236}">
                    <a16:creationId xmlns:a16="http://schemas.microsoft.com/office/drawing/2014/main" id="{8DD9BE0F-4346-997B-8003-AEBF19943E2D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10" name="Google Shape;1510;p38">
                <a:extLst>
                  <a:ext uri="{FF2B5EF4-FFF2-40B4-BE49-F238E27FC236}">
                    <a16:creationId xmlns:a16="http://schemas.microsoft.com/office/drawing/2014/main" id="{D9D4E8C1-31AB-8C12-0B02-C3D0B250AE12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11" name="Google Shape;1511;p38">
                <a:extLst>
                  <a:ext uri="{FF2B5EF4-FFF2-40B4-BE49-F238E27FC236}">
                    <a16:creationId xmlns:a16="http://schemas.microsoft.com/office/drawing/2014/main" id="{11C5DC14-21BF-69DB-FCE9-A063300EB87F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12" name="Google Shape;1512;p38">
                <a:extLst>
                  <a:ext uri="{FF2B5EF4-FFF2-40B4-BE49-F238E27FC236}">
                    <a16:creationId xmlns:a16="http://schemas.microsoft.com/office/drawing/2014/main" id="{35E0A100-49F9-2AA0-7FDD-59F57F738B62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13" name="Google Shape;1513;p38">
                <a:extLst>
                  <a:ext uri="{FF2B5EF4-FFF2-40B4-BE49-F238E27FC236}">
                    <a16:creationId xmlns:a16="http://schemas.microsoft.com/office/drawing/2014/main" id="{27A3ED46-FEE1-BE39-7407-DFF00139B2B4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14" name="Google Shape;1514;p38">
                <a:extLst>
                  <a:ext uri="{FF2B5EF4-FFF2-40B4-BE49-F238E27FC236}">
                    <a16:creationId xmlns:a16="http://schemas.microsoft.com/office/drawing/2014/main" id="{BD11EC1A-82BD-17EC-D133-7DF9441F7FB2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</p:grpSp>
        <p:grpSp>
          <p:nvGrpSpPr>
            <p:cNvPr id="1515" name="Google Shape;1515;p38">
              <a:extLst>
                <a:ext uri="{FF2B5EF4-FFF2-40B4-BE49-F238E27FC236}">
                  <a16:creationId xmlns:a16="http://schemas.microsoft.com/office/drawing/2014/main" id="{30DBC9E0-2140-2AE0-B9DC-92505E2429AB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>
                <a:extLst>
                  <a:ext uri="{FF2B5EF4-FFF2-40B4-BE49-F238E27FC236}">
                    <a16:creationId xmlns:a16="http://schemas.microsoft.com/office/drawing/2014/main" id="{D48AF5F6-2288-472D-B9CF-C6C0D569DCD7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17" name="Google Shape;1517;p38">
                <a:extLst>
                  <a:ext uri="{FF2B5EF4-FFF2-40B4-BE49-F238E27FC236}">
                    <a16:creationId xmlns:a16="http://schemas.microsoft.com/office/drawing/2014/main" id="{A86D2631-AECC-2F02-1876-09DA3F2952FA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</p:grpSp>
        <p:grpSp>
          <p:nvGrpSpPr>
            <p:cNvPr id="1518" name="Google Shape;1518;p38">
              <a:extLst>
                <a:ext uri="{FF2B5EF4-FFF2-40B4-BE49-F238E27FC236}">
                  <a16:creationId xmlns:a16="http://schemas.microsoft.com/office/drawing/2014/main" id="{72EC6946-B7CC-54CE-F229-8888D3F17774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>
                <a:extLst>
                  <a:ext uri="{FF2B5EF4-FFF2-40B4-BE49-F238E27FC236}">
                    <a16:creationId xmlns:a16="http://schemas.microsoft.com/office/drawing/2014/main" id="{35BEEA18-388E-2D43-3704-6BF327A0D35B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20" name="Google Shape;1520;p38">
                <a:extLst>
                  <a:ext uri="{FF2B5EF4-FFF2-40B4-BE49-F238E27FC236}">
                    <a16:creationId xmlns:a16="http://schemas.microsoft.com/office/drawing/2014/main" id="{1D7BD902-FBED-3429-AAA6-DFAE32FCF3E0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</p:grpSp>
        <p:sp>
          <p:nvSpPr>
            <p:cNvPr id="1521" name="Google Shape;1521;p38">
              <a:extLst>
                <a:ext uri="{FF2B5EF4-FFF2-40B4-BE49-F238E27FC236}">
                  <a16:creationId xmlns:a16="http://schemas.microsoft.com/office/drawing/2014/main" id="{4D3C71E8-0528-3632-8CDE-3AF4172AA41A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</p:grpSp>
      <p:grpSp>
        <p:nvGrpSpPr>
          <p:cNvPr id="1522" name="Google Shape;1522;p38">
            <a:extLst>
              <a:ext uri="{FF2B5EF4-FFF2-40B4-BE49-F238E27FC236}">
                <a16:creationId xmlns:a16="http://schemas.microsoft.com/office/drawing/2014/main" id="{7C25A3B9-0F1B-78AE-DE85-5F5C1F71FC41}"/>
              </a:ext>
            </a:extLst>
          </p:cNvPr>
          <p:cNvGrpSpPr/>
          <p:nvPr/>
        </p:nvGrpSpPr>
        <p:grpSpPr>
          <a:xfrm>
            <a:off x="796100" y="3443513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>
              <a:extLst>
                <a:ext uri="{FF2B5EF4-FFF2-40B4-BE49-F238E27FC236}">
                  <a16:creationId xmlns:a16="http://schemas.microsoft.com/office/drawing/2014/main" id="{A0FFAAEC-F0F3-E4C4-65EE-667ABB37894C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  <p:cxnSp>
          <p:nvCxnSpPr>
            <p:cNvPr id="1524" name="Google Shape;1524;p38">
              <a:extLst>
                <a:ext uri="{FF2B5EF4-FFF2-40B4-BE49-F238E27FC236}">
                  <a16:creationId xmlns:a16="http://schemas.microsoft.com/office/drawing/2014/main" id="{6B6D1BC2-634F-C528-5089-2C61D8F49AA8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>
              <a:extLst>
                <a:ext uri="{FF2B5EF4-FFF2-40B4-BE49-F238E27FC236}">
                  <a16:creationId xmlns:a16="http://schemas.microsoft.com/office/drawing/2014/main" id="{E651072F-F4F7-C9F0-E850-09B7DD024976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</p:grpSp>
      <p:sp>
        <p:nvSpPr>
          <p:cNvPr id="1484" name="Google Shape;1484;p38">
            <a:extLst>
              <a:ext uri="{FF2B5EF4-FFF2-40B4-BE49-F238E27FC236}">
                <a16:creationId xmlns:a16="http://schemas.microsoft.com/office/drawing/2014/main" id="{330D73C9-7A08-3042-213D-F1CA3CB8FF5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3583972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MX" dirty="0"/>
              <a:t>Operación CREATE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3179426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3B805C00-B6FC-262C-CCD1-5C6C15DE6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7D2AC7C9-C10B-2A88-20E9-CECE7B8401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62586"/>
            <a:ext cx="7704000" cy="9841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s-MX" dirty="0"/>
              <a:t>Operación CREATE (Agregar)</a:t>
            </a:r>
            <a:endParaRPr lang="es-CL" noProof="0" dirty="0"/>
          </a:p>
        </p:txBody>
      </p:sp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6F6B877F-8D2B-9565-7795-BC4C92BBE087}"/>
              </a:ext>
            </a:extLst>
          </p:cNvPr>
          <p:cNvGrpSpPr/>
          <p:nvPr/>
        </p:nvGrpSpPr>
        <p:grpSpPr>
          <a:xfrm>
            <a:off x="-123925" y="4667121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1B6ED458-2F65-F8A3-381D-534EF3275327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5517E4EB-3C1D-EF85-AC48-A76C895AC42E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C8CEEB7C-E1B3-705B-7FB9-BF6B03461BD1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598BB737-D6B3-CA97-18D5-5E9CA28F759E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1F90F1DE-0D34-BC37-36B8-6E50FA5618A5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28B71050-80A7-ED0E-038A-50945D441BC5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0BE1C3D3-1908-B98B-1E1D-CBD56DD24D92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</p:grpSp>
      </p:grpSp>
      <p:sp>
        <p:nvSpPr>
          <p:cNvPr id="3" name="Google Shape;1638;p41">
            <a:extLst>
              <a:ext uri="{FF2B5EF4-FFF2-40B4-BE49-F238E27FC236}">
                <a16:creationId xmlns:a16="http://schemas.microsoft.com/office/drawing/2014/main" id="{1E76A931-F713-85D7-EC65-CA9AF7405347}"/>
              </a:ext>
            </a:extLst>
          </p:cNvPr>
          <p:cNvSpPr txBox="1">
            <a:spLocks/>
          </p:cNvSpPr>
          <p:nvPr/>
        </p:nvSpPr>
        <p:spPr>
          <a:xfrm>
            <a:off x="720006" y="1429887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L" sz="2000" b="1" dirty="0">
                <a:latin typeface="IBM Plex Mono" panose="020B0509050203000203" pitchFamily="49" charset="0"/>
              </a:rPr>
              <a:t>Puntos clave</a:t>
            </a:r>
          </a:p>
        </p:txBody>
      </p:sp>
      <p:sp>
        <p:nvSpPr>
          <p:cNvPr id="8" name="Google Shape;3160;p67">
            <a:extLst>
              <a:ext uri="{FF2B5EF4-FFF2-40B4-BE49-F238E27FC236}">
                <a16:creationId xmlns:a16="http://schemas.microsoft.com/office/drawing/2014/main" id="{726D922A-CF66-B2AC-0110-C519ECB72508}"/>
              </a:ext>
            </a:extLst>
          </p:cNvPr>
          <p:cNvSpPr txBox="1">
            <a:spLocks/>
          </p:cNvSpPr>
          <p:nvPr/>
        </p:nvSpPr>
        <p:spPr>
          <a:xfrm>
            <a:off x="720000" y="1832186"/>
            <a:ext cx="4089899" cy="3048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320040">
              <a:lnSpc>
                <a:spcPct val="150000"/>
              </a:lnSpc>
              <a:buFont typeface="Poppins"/>
              <a:buChar char="●"/>
            </a:pPr>
            <a:r>
              <a:rPr lang="es-MX" dirty="0"/>
              <a:t>Validación de duplicados con </a:t>
            </a:r>
            <a:r>
              <a:rPr lang="es-MX" b="1" i="1" dirty="0" err="1"/>
              <a:t>any</a:t>
            </a:r>
            <a:r>
              <a:rPr lang="es-MX" b="1" i="1" dirty="0"/>
              <a:t>() </a:t>
            </a:r>
            <a:r>
              <a:rPr lang="es-MX" dirty="0"/>
              <a:t>y normalización.</a:t>
            </a:r>
          </a:p>
          <a:p>
            <a:pPr marL="320040">
              <a:lnSpc>
                <a:spcPct val="150000"/>
              </a:lnSpc>
              <a:buFont typeface="Poppins"/>
              <a:buChar char="●"/>
            </a:pPr>
            <a:r>
              <a:rPr lang="es-MX" dirty="0"/>
              <a:t>Menú numérico para continente (mejor UX).</a:t>
            </a:r>
          </a:p>
          <a:p>
            <a:pPr marL="320040">
              <a:lnSpc>
                <a:spcPct val="150000"/>
              </a:lnSpc>
              <a:buFont typeface="Poppins"/>
              <a:buChar char="●"/>
            </a:pPr>
            <a:r>
              <a:rPr lang="es-CL" dirty="0"/>
              <a:t>Resumen antes de confirmar.</a:t>
            </a:r>
          </a:p>
          <a:p>
            <a:pPr marL="320040">
              <a:lnSpc>
                <a:spcPct val="150000"/>
              </a:lnSpc>
              <a:buFont typeface="Poppins"/>
              <a:buChar char="●"/>
            </a:pPr>
            <a:r>
              <a:rPr lang="es-CL" dirty="0"/>
              <a:t>Persistencia primero, luego agregar a memoria.</a:t>
            </a:r>
          </a:p>
          <a:p>
            <a:pPr marL="320040">
              <a:lnSpc>
                <a:spcPct val="150000"/>
              </a:lnSpc>
              <a:buFont typeface="Poppins"/>
              <a:buChar char="●"/>
            </a:pPr>
            <a:r>
              <a:rPr lang="es-CL" dirty="0" err="1"/>
              <a:t>Rollback</a:t>
            </a:r>
            <a:r>
              <a:rPr lang="es-CL" dirty="0"/>
              <a:t> implícito: si falla guardado, no modifica lista.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65D9693F-C33D-105C-A10A-1B0607E57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899" y="1429887"/>
            <a:ext cx="3887996" cy="754559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77FAFEC5-BC27-817E-3F50-1EC4674FFA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9899" y="2378056"/>
            <a:ext cx="3887996" cy="758084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B7CF2A3C-5379-F509-1004-BC4972980E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9899" y="3329750"/>
            <a:ext cx="3887996" cy="1215430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805264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>
          <a:extLst>
            <a:ext uri="{FF2B5EF4-FFF2-40B4-BE49-F238E27FC236}">
              <a16:creationId xmlns:a16="http://schemas.microsoft.com/office/drawing/2014/main" id="{130C2CB7-0F83-0DE5-FF85-53633B906A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>
            <a:extLst>
              <a:ext uri="{FF2B5EF4-FFF2-40B4-BE49-F238E27FC236}">
                <a16:creationId xmlns:a16="http://schemas.microsoft.com/office/drawing/2014/main" id="{10B4A37B-4ED6-589D-1661-A5FEB854D1A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noProof="0" dirty="0"/>
              <a:t>08</a:t>
            </a:r>
          </a:p>
        </p:txBody>
      </p:sp>
      <p:grpSp>
        <p:nvGrpSpPr>
          <p:cNvPr id="1485" name="Google Shape;1485;p38">
            <a:extLst>
              <a:ext uri="{FF2B5EF4-FFF2-40B4-BE49-F238E27FC236}">
                <a16:creationId xmlns:a16="http://schemas.microsoft.com/office/drawing/2014/main" id="{5155252E-6B66-9AD2-7604-9DB63CF15308}"/>
              </a:ext>
            </a:extLst>
          </p:cNvPr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>
              <a:extLst>
                <a:ext uri="{FF2B5EF4-FFF2-40B4-BE49-F238E27FC236}">
                  <a16:creationId xmlns:a16="http://schemas.microsoft.com/office/drawing/2014/main" id="{2F7F549E-C4B9-F4C8-E591-E77E5C93DB9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>
              <a:extLst>
                <a:ext uri="{FF2B5EF4-FFF2-40B4-BE49-F238E27FC236}">
                  <a16:creationId xmlns:a16="http://schemas.microsoft.com/office/drawing/2014/main" id="{C599878D-9CEA-0C0D-B830-52E16388465D}"/>
                </a:ext>
              </a:extLst>
            </p:cNvPr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>
                <a:extLst>
                  <a:ext uri="{FF2B5EF4-FFF2-40B4-BE49-F238E27FC236}">
                    <a16:creationId xmlns:a16="http://schemas.microsoft.com/office/drawing/2014/main" id="{7CD225E8-366F-D124-CAA2-77492B3E79D6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489" name="Google Shape;1489;p38">
                <a:extLst>
                  <a:ext uri="{FF2B5EF4-FFF2-40B4-BE49-F238E27FC236}">
                    <a16:creationId xmlns:a16="http://schemas.microsoft.com/office/drawing/2014/main" id="{2D8A64A5-2CF4-6183-E61C-ED1A270F938F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490" name="Google Shape;1490;p38">
                <a:extLst>
                  <a:ext uri="{FF2B5EF4-FFF2-40B4-BE49-F238E27FC236}">
                    <a16:creationId xmlns:a16="http://schemas.microsoft.com/office/drawing/2014/main" id="{71320CD7-F197-9E2B-5893-947F8F52F07B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</p:grpSp>
      </p:grpSp>
      <p:sp>
        <p:nvSpPr>
          <p:cNvPr id="1491" name="Google Shape;1491;p38">
            <a:extLst>
              <a:ext uri="{FF2B5EF4-FFF2-40B4-BE49-F238E27FC236}">
                <a16:creationId xmlns:a16="http://schemas.microsoft.com/office/drawing/2014/main" id="{C9D34ADE-B493-466E-D26C-994DDED64F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897460"/>
            <a:ext cx="8915706" cy="14706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CL" dirty="0"/>
              <a:t>CRUD – UPDATE</a:t>
            </a:r>
            <a:br>
              <a:rPr lang="es-CL" dirty="0"/>
            </a:br>
            <a:r>
              <a:rPr lang="es-CL" dirty="0"/>
              <a:t>(Editar)</a:t>
            </a:r>
          </a:p>
        </p:txBody>
      </p:sp>
      <p:grpSp>
        <p:nvGrpSpPr>
          <p:cNvPr id="1492" name="Google Shape;1492;p38">
            <a:extLst>
              <a:ext uri="{FF2B5EF4-FFF2-40B4-BE49-F238E27FC236}">
                <a16:creationId xmlns:a16="http://schemas.microsoft.com/office/drawing/2014/main" id="{929FB705-A51B-33A8-99A1-EBC7FE8C6E49}"/>
              </a:ext>
            </a:extLst>
          </p:cNvPr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>
              <a:extLst>
                <a:ext uri="{FF2B5EF4-FFF2-40B4-BE49-F238E27FC236}">
                  <a16:creationId xmlns:a16="http://schemas.microsoft.com/office/drawing/2014/main" id="{C7FF57B9-68B2-4222-C242-CB28C68372A6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  <p:sp>
          <p:nvSpPr>
            <p:cNvPr id="1494" name="Google Shape;1494;p38">
              <a:extLst>
                <a:ext uri="{FF2B5EF4-FFF2-40B4-BE49-F238E27FC236}">
                  <a16:creationId xmlns:a16="http://schemas.microsoft.com/office/drawing/2014/main" id="{34310924-6EE1-DB4E-730D-9B59B1AF8733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  <p:sp>
          <p:nvSpPr>
            <p:cNvPr id="1495" name="Google Shape;1495;p38">
              <a:extLst>
                <a:ext uri="{FF2B5EF4-FFF2-40B4-BE49-F238E27FC236}">
                  <a16:creationId xmlns:a16="http://schemas.microsoft.com/office/drawing/2014/main" id="{D82170C6-C329-0B19-0E65-CBD009E288A2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  <p:sp>
          <p:nvSpPr>
            <p:cNvPr id="1496" name="Google Shape;1496;p38">
              <a:extLst>
                <a:ext uri="{FF2B5EF4-FFF2-40B4-BE49-F238E27FC236}">
                  <a16:creationId xmlns:a16="http://schemas.microsoft.com/office/drawing/2014/main" id="{06AAEAAB-3C60-6161-5F70-E1B98297CDFD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  <p:sp>
          <p:nvSpPr>
            <p:cNvPr id="1497" name="Google Shape;1497;p38">
              <a:extLst>
                <a:ext uri="{FF2B5EF4-FFF2-40B4-BE49-F238E27FC236}">
                  <a16:creationId xmlns:a16="http://schemas.microsoft.com/office/drawing/2014/main" id="{7C770E60-D671-BF8A-0FA1-9AED977C3AB6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  <p:pic>
          <p:nvPicPr>
            <p:cNvPr id="1498" name="Google Shape;1498;p38">
              <a:extLst>
                <a:ext uri="{FF2B5EF4-FFF2-40B4-BE49-F238E27FC236}">
                  <a16:creationId xmlns:a16="http://schemas.microsoft.com/office/drawing/2014/main" id="{8100A4BF-10D6-5EC9-4298-D37026D79E6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>
              <a:extLst>
                <a:ext uri="{FF2B5EF4-FFF2-40B4-BE49-F238E27FC236}">
                  <a16:creationId xmlns:a16="http://schemas.microsoft.com/office/drawing/2014/main" id="{988DE44F-618B-5EEE-5AA9-4A5AFA63F284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>
                <a:extLst>
                  <a:ext uri="{FF2B5EF4-FFF2-40B4-BE49-F238E27FC236}">
                    <a16:creationId xmlns:a16="http://schemas.microsoft.com/office/drawing/2014/main" id="{96228D8E-D010-9766-C7D9-458DAD2BD5FB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01" name="Google Shape;1501;p38">
                <a:extLst>
                  <a:ext uri="{FF2B5EF4-FFF2-40B4-BE49-F238E27FC236}">
                    <a16:creationId xmlns:a16="http://schemas.microsoft.com/office/drawing/2014/main" id="{98D7EFD9-74BA-3075-6048-537FC82CA35C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02" name="Google Shape;1502;p38">
                <a:extLst>
                  <a:ext uri="{FF2B5EF4-FFF2-40B4-BE49-F238E27FC236}">
                    <a16:creationId xmlns:a16="http://schemas.microsoft.com/office/drawing/2014/main" id="{A085A0A5-6652-D599-553B-52597D4D22A9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03" name="Google Shape;1503;p38">
                <a:extLst>
                  <a:ext uri="{FF2B5EF4-FFF2-40B4-BE49-F238E27FC236}">
                    <a16:creationId xmlns:a16="http://schemas.microsoft.com/office/drawing/2014/main" id="{9DB56F58-AE3B-8AC9-A60D-DBB2E6352A8D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04" name="Google Shape;1504;p38">
                <a:extLst>
                  <a:ext uri="{FF2B5EF4-FFF2-40B4-BE49-F238E27FC236}">
                    <a16:creationId xmlns:a16="http://schemas.microsoft.com/office/drawing/2014/main" id="{37C2F97D-3462-824C-67FF-6627DB52D1BA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05" name="Google Shape;1505;p38">
                <a:extLst>
                  <a:ext uri="{FF2B5EF4-FFF2-40B4-BE49-F238E27FC236}">
                    <a16:creationId xmlns:a16="http://schemas.microsoft.com/office/drawing/2014/main" id="{7B5C7F10-3015-3DF6-D3FB-0AC77286791F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06" name="Google Shape;1506;p38">
                <a:extLst>
                  <a:ext uri="{FF2B5EF4-FFF2-40B4-BE49-F238E27FC236}">
                    <a16:creationId xmlns:a16="http://schemas.microsoft.com/office/drawing/2014/main" id="{BD2DFF26-76B9-BBB6-8EE7-629E41077608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</p:grpSp>
        <p:grpSp>
          <p:nvGrpSpPr>
            <p:cNvPr id="1507" name="Google Shape;1507;p38">
              <a:extLst>
                <a:ext uri="{FF2B5EF4-FFF2-40B4-BE49-F238E27FC236}">
                  <a16:creationId xmlns:a16="http://schemas.microsoft.com/office/drawing/2014/main" id="{FFD18B99-F75F-B035-4BC3-5D6D2B831082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>
                <a:extLst>
                  <a:ext uri="{FF2B5EF4-FFF2-40B4-BE49-F238E27FC236}">
                    <a16:creationId xmlns:a16="http://schemas.microsoft.com/office/drawing/2014/main" id="{9DB816F2-A197-DCB7-E9D1-4A8625187BBF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09" name="Google Shape;1509;p38">
                <a:extLst>
                  <a:ext uri="{FF2B5EF4-FFF2-40B4-BE49-F238E27FC236}">
                    <a16:creationId xmlns:a16="http://schemas.microsoft.com/office/drawing/2014/main" id="{9F4F2EF0-F087-356A-9619-0C2073D6ACC8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10" name="Google Shape;1510;p38">
                <a:extLst>
                  <a:ext uri="{FF2B5EF4-FFF2-40B4-BE49-F238E27FC236}">
                    <a16:creationId xmlns:a16="http://schemas.microsoft.com/office/drawing/2014/main" id="{3A7E8800-0AD0-5C17-F27D-C4178FB00737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11" name="Google Shape;1511;p38">
                <a:extLst>
                  <a:ext uri="{FF2B5EF4-FFF2-40B4-BE49-F238E27FC236}">
                    <a16:creationId xmlns:a16="http://schemas.microsoft.com/office/drawing/2014/main" id="{9C3ECA99-3863-CD92-29EF-6E1E1AD99543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12" name="Google Shape;1512;p38">
                <a:extLst>
                  <a:ext uri="{FF2B5EF4-FFF2-40B4-BE49-F238E27FC236}">
                    <a16:creationId xmlns:a16="http://schemas.microsoft.com/office/drawing/2014/main" id="{E8A01A51-8AEC-FDB1-6F9E-46B05953D4EA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13" name="Google Shape;1513;p38">
                <a:extLst>
                  <a:ext uri="{FF2B5EF4-FFF2-40B4-BE49-F238E27FC236}">
                    <a16:creationId xmlns:a16="http://schemas.microsoft.com/office/drawing/2014/main" id="{E3E980EC-A800-7354-0792-7A96142A6A93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14" name="Google Shape;1514;p38">
                <a:extLst>
                  <a:ext uri="{FF2B5EF4-FFF2-40B4-BE49-F238E27FC236}">
                    <a16:creationId xmlns:a16="http://schemas.microsoft.com/office/drawing/2014/main" id="{E732FFE2-7945-E934-3189-63AAC4DB315A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</p:grpSp>
        <p:grpSp>
          <p:nvGrpSpPr>
            <p:cNvPr id="1515" name="Google Shape;1515;p38">
              <a:extLst>
                <a:ext uri="{FF2B5EF4-FFF2-40B4-BE49-F238E27FC236}">
                  <a16:creationId xmlns:a16="http://schemas.microsoft.com/office/drawing/2014/main" id="{1A36286A-5388-432B-3080-E626D0FC6727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>
                <a:extLst>
                  <a:ext uri="{FF2B5EF4-FFF2-40B4-BE49-F238E27FC236}">
                    <a16:creationId xmlns:a16="http://schemas.microsoft.com/office/drawing/2014/main" id="{F30BE5E1-45C3-9CF1-F231-85AA28FD0AC1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17" name="Google Shape;1517;p38">
                <a:extLst>
                  <a:ext uri="{FF2B5EF4-FFF2-40B4-BE49-F238E27FC236}">
                    <a16:creationId xmlns:a16="http://schemas.microsoft.com/office/drawing/2014/main" id="{08EA8433-C717-8DA5-5512-B8B08BADC7B2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</p:grpSp>
        <p:grpSp>
          <p:nvGrpSpPr>
            <p:cNvPr id="1518" name="Google Shape;1518;p38">
              <a:extLst>
                <a:ext uri="{FF2B5EF4-FFF2-40B4-BE49-F238E27FC236}">
                  <a16:creationId xmlns:a16="http://schemas.microsoft.com/office/drawing/2014/main" id="{1C51BD2E-FAC5-E95C-5CD5-3C2879017DF8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>
                <a:extLst>
                  <a:ext uri="{FF2B5EF4-FFF2-40B4-BE49-F238E27FC236}">
                    <a16:creationId xmlns:a16="http://schemas.microsoft.com/office/drawing/2014/main" id="{7EC1F8FA-BC71-8BE5-80E9-E2CF836FFCA9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20" name="Google Shape;1520;p38">
                <a:extLst>
                  <a:ext uri="{FF2B5EF4-FFF2-40B4-BE49-F238E27FC236}">
                    <a16:creationId xmlns:a16="http://schemas.microsoft.com/office/drawing/2014/main" id="{20F996B8-FB8F-7018-79F2-46AE8F16A7F4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</p:grpSp>
        <p:sp>
          <p:nvSpPr>
            <p:cNvPr id="1521" name="Google Shape;1521;p38">
              <a:extLst>
                <a:ext uri="{FF2B5EF4-FFF2-40B4-BE49-F238E27FC236}">
                  <a16:creationId xmlns:a16="http://schemas.microsoft.com/office/drawing/2014/main" id="{376E1EFE-B9AC-71DA-E0E8-51AEC41D14B3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</p:grpSp>
      <p:grpSp>
        <p:nvGrpSpPr>
          <p:cNvPr id="1522" name="Google Shape;1522;p38">
            <a:extLst>
              <a:ext uri="{FF2B5EF4-FFF2-40B4-BE49-F238E27FC236}">
                <a16:creationId xmlns:a16="http://schemas.microsoft.com/office/drawing/2014/main" id="{739BBFA4-6E2F-485D-4573-1B8B9C235D35}"/>
              </a:ext>
            </a:extLst>
          </p:cNvPr>
          <p:cNvGrpSpPr/>
          <p:nvPr/>
        </p:nvGrpSpPr>
        <p:grpSpPr>
          <a:xfrm>
            <a:off x="796100" y="3443513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>
              <a:extLst>
                <a:ext uri="{FF2B5EF4-FFF2-40B4-BE49-F238E27FC236}">
                  <a16:creationId xmlns:a16="http://schemas.microsoft.com/office/drawing/2014/main" id="{70FDAFC7-2129-A55D-D4D1-C05F748B7309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  <p:cxnSp>
          <p:nvCxnSpPr>
            <p:cNvPr id="1524" name="Google Shape;1524;p38">
              <a:extLst>
                <a:ext uri="{FF2B5EF4-FFF2-40B4-BE49-F238E27FC236}">
                  <a16:creationId xmlns:a16="http://schemas.microsoft.com/office/drawing/2014/main" id="{2D702C7D-C7BB-9EDF-ACCF-22555AC9A616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>
              <a:extLst>
                <a:ext uri="{FF2B5EF4-FFF2-40B4-BE49-F238E27FC236}">
                  <a16:creationId xmlns:a16="http://schemas.microsoft.com/office/drawing/2014/main" id="{2844BE18-66DF-F7D0-2700-E03412B059F1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</p:grpSp>
      <p:sp>
        <p:nvSpPr>
          <p:cNvPr id="1484" name="Google Shape;1484;p38">
            <a:extLst>
              <a:ext uri="{FF2B5EF4-FFF2-40B4-BE49-F238E27FC236}">
                <a16:creationId xmlns:a16="http://schemas.microsoft.com/office/drawing/2014/main" id="{764B35C0-F5F3-4280-7FFC-67652FE292C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3583972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MX" dirty="0"/>
              <a:t>Operación UPDATE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4164561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AD97C675-1821-7BC9-C0A9-14DBA166D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59854ECD-3643-EF99-6116-807E6EEC50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62586"/>
            <a:ext cx="7704000" cy="9841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s-CL" dirty="0"/>
              <a:t>Operación UPDATE (Editar)</a:t>
            </a:r>
            <a:endParaRPr lang="es-CL" noProof="0" dirty="0"/>
          </a:p>
        </p:txBody>
      </p:sp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AA408FE8-51F0-197C-C1C5-77F8E39FB214}"/>
              </a:ext>
            </a:extLst>
          </p:cNvPr>
          <p:cNvGrpSpPr/>
          <p:nvPr/>
        </p:nvGrpSpPr>
        <p:grpSpPr>
          <a:xfrm>
            <a:off x="-123925" y="4410971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35ACA50D-E66C-682D-7327-D23C177397FD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0CE1F847-80DF-4C8A-C135-98435D39357D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6E6CD9E6-B36D-54DE-4AFE-502274B7EFEF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963BD1B5-7E8C-B074-2B35-259F3BFB7A6D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76C9DE45-D803-664A-E601-7DAA3C32F30D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9AABDD69-F87D-C131-148C-60FEF07549B4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7B064B61-2CF1-40E8-F450-53CFA5183568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</p:grpSp>
      </p:grpSp>
      <p:sp>
        <p:nvSpPr>
          <p:cNvPr id="3" name="Google Shape;1638;p41">
            <a:extLst>
              <a:ext uri="{FF2B5EF4-FFF2-40B4-BE49-F238E27FC236}">
                <a16:creationId xmlns:a16="http://schemas.microsoft.com/office/drawing/2014/main" id="{35E8A2C2-FFF4-48B2-A8E7-FD5EE92F13A3}"/>
              </a:ext>
            </a:extLst>
          </p:cNvPr>
          <p:cNvSpPr txBox="1">
            <a:spLocks/>
          </p:cNvSpPr>
          <p:nvPr/>
        </p:nvSpPr>
        <p:spPr>
          <a:xfrm>
            <a:off x="4700029" y="972687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L" sz="2000" b="1" dirty="0">
                <a:latin typeface="IBM Plex Mono" panose="020B0509050203000203" pitchFamily="49" charset="0"/>
              </a:rPr>
              <a:t>Puntos clave</a:t>
            </a:r>
          </a:p>
        </p:txBody>
      </p:sp>
      <p:sp>
        <p:nvSpPr>
          <p:cNvPr id="8" name="Google Shape;3160;p67">
            <a:extLst>
              <a:ext uri="{FF2B5EF4-FFF2-40B4-BE49-F238E27FC236}">
                <a16:creationId xmlns:a16="http://schemas.microsoft.com/office/drawing/2014/main" id="{493169FB-36DC-F0D6-0CE8-3873DB944C2F}"/>
              </a:ext>
            </a:extLst>
          </p:cNvPr>
          <p:cNvSpPr txBox="1">
            <a:spLocks/>
          </p:cNvSpPr>
          <p:nvPr/>
        </p:nvSpPr>
        <p:spPr>
          <a:xfrm>
            <a:off x="4700023" y="1374986"/>
            <a:ext cx="4089899" cy="2014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320040">
              <a:lnSpc>
                <a:spcPct val="150000"/>
              </a:lnSpc>
              <a:buFont typeface="Poppins"/>
              <a:buChar char="●"/>
            </a:pPr>
            <a:r>
              <a:rPr lang="es-CL" dirty="0"/>
              <a:t>Búsqueda exacta normalizada.</a:t>
            </a:r>
          </a:p>
          <a:p>
            <a:pPr marL="320040">
              <a:lnSpc>
                <a:spcPct val="150000"/>
              </a:lnSpc>
              <a:buFont typeface="Poppins"/>
              <a:buChar char="●"/>
            </a:pPr>
            <a:r>
              <a:rPr lang="es-MX" dirty="0"/>
              <a:t>Edición individual de campos o todos a la vez.</a:t>
            </a:r>
          </a:p>
          <a:p>
            <a:pPr marL="320040">
              <a:lnSpc>
                <a:spcPct val="150000"/>
              </a:lnSpc>
              <a:buFont typeface="Poppins"/>
              <a:buChar char="●"/>
            </a:pPr>
            <a:r>
              <a:rPr lang="es-CL" dirty="0"/>
              <a:t>Resumen de cambios antes de confirmar. </a:t>
            </a:r>
            <a:r>
              <a:rPr lang="es-CL" dirty="0" err="1"/>
              <a:t>Rollback</a:t>
            </a:r>
            <a:r>
              <a:rPr lang="es-CL" dirty="0"/>
              <a:t> automático si falla persistencia.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6DF8988-BF70-7687-C326-763F9C484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033841"/>
            <a:ext cx="3723973" cy="3383711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915752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>
          <a:extLst>
            <a:ext uri="{FF2B5EF4-FFF2-40B4-BE49-F238E27FC236}">
              <a16:creationId xmlns:a16="http://schemas.microsoft.com/office/drawing/2014/main" id="{289CFB45-DFB8-DBF4-EDCF-DE3A4E3FB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>
            <a:extLst>
              <a:ext uri="{FF2B5EF4-FFF2-40B4-BE49-F238E27FC236}">
                <a16:creationId xmlns:a16="http://schemas.microsoft.com/office/drawing/2014/main" id="{93C22F11-C37B-D248-1EBA-955BA7701A3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noProof="0" dirty="0"/>
              <a:t>09</a:t>
            </a:r>
          </a:p>
        </p:txBody>
      </p:sp>
      <p:grpSp>
        <p:nvGrpSpPr>
          <p:cNvPr id="1485" name="Google Shape;1485;p38">
            <a:extLst>
              <a:ext uri="{FF2B5EF4-FFF2-40B4-BE49-F238E27FC236}">
                <a16:creationId xmlns:a16="http://schemas.microsoft.com/office/drawing/2014/main" id="{7AF9331E-DF0E-B715-F145-686B7DCBE4A7}"/>
              </a:ext>
            </a:extLst>
          </p:cNvPr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>
              <a:extLst>
                <a:ext uri="{FF2B5EF4-FFF2-40B4-BE49-F238E27FC236}">
                  <a16:creationId xmlns:a16="http://schemas.microsoft.com/office/drawing/2014/main" id="{8F72E162-42C3-1C3E-0791-75D2E594157B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>
              <a:extLst>
                <a:ext uri="{FF2B5EF4-FFF2-40B4-BE49-F238E27FC236}">
                  <a16:creationId xmlns:a16="http://schemas.microsoft.com/office/drawing/2014/main" id="{24F68CB0-BBAC-A1AC-0680-971F80C80A33}"/>
                </a:ext>
              </a:extLst>
            </p:cNvPr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>
                <a:extLst>
                  <a:ext uri="{FF2B5EF4-FFF2-40B4-BE49-F238E27FC236}">
                    <a16:creationId xmlns:a16="http://schemas.microsoft.com/office/drawing/2014/main" id="{9F522C4A-822D-23C7-512C-D2F40BE74080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489" name="Google Shape;1489;p38">
                <a:extLst>
                  <a:ext uri="{FF2B5EF4-FFF2-40B4-BE49-F238E27FC236}">
                    <a16:creationId xmlns:a16="http://schemas.microsoft.com/office/drawing/2014/main" id="{FA538E3B-DE39-B4CF-44B7-0972A030BE7A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490" name="Google Shape;1490;p38">
                <a:extLst>
                  <a:ext uri="{FF2B5EF4-FFF2-40B4-BE49-F238E27FC236}">
                    <a16:creationId xmlns:a16="http://schemas.microsoft.com/office/drawing/2014/main" id="{388B88EE-84F5-C4EE-5C3B-C10A7C78CABD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</p:grpSp>
      </p:grpSp>
      <p:sp>
        <p:nvSpPr>
          <p:cNvPr id="1491" name="Google Shape;1491;p38">
            <a:extLst>
              <a:ext uri="{FF2B5EF4-FFF2-40B4-BE49-F238E27FC236}">
                <a16:creationId xmlns:a16="http://schemas.microsoft.com/office/drawing/2014/main" id="{0D70AE4D-F455-A5FF-7043-020F3B810A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897460"/>
            <a:ext cx="8915706" cy="14706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CL" dirty="0"/>
              <a:t>CRUD – DELETE</a:t>
            </a:r>
            <a:br>
              <a:rPr lang="es-CL" dirty="0"/>
            </a:br>
            <a:r>
              <a:rPr lang="es-CL" dirty="0"/>
              <a:t>(Eliminar)</a:t>
            </a:r>
          </a:p>
        </p:txBody>
      </p:sp>
      <p:grpSp>
        <p:nvGrpSpPr>
          <p:cNvPr id="1492" name="Google Shape;1492;p38">
            <a:extLst>
              <a:ext uri="{FF2B5EF4-FFF2-40B4-BE49-F238E27FC236}">
                <a16:creationId xmlns:a16="http://schemas.microsoft.com/office/drawing/2014/main" id="{D06CE531-ACC0-F8FE-1FAE-46901E505DF5}"/>
              </a:ext>
            </a:extLst>
          </p:cNvPr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>
              <a:extLst>
                <a:ext uri="{FF2B5EF4-FFF2-40B4-BE49-F238E27FC236}">
                  <a16:creationId xmlns:a16="http://schemas.microsoft.com/office/drawing/2014/main" id="{3C82C619-2DA0-6823-0283-FCA748D517CD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  <p:sp>
          <p:nvSpPr>
            <p:cNvPr id="1494" name="Google Shape;1494;p38">
              <a:extLst>
                <a:ext uri="{FF2B5EF4-FFF2-40B4-BE49-F238E27FC236}">
                  <a16:creationId xmlns:a16="http://schemas.microsoft.com/office/drawing/2014/main" id="{790F397B-A80C-E21A-BE0A-791469B3D026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  <p:sp>
          <p:nvSpPr>
            <p:cNvPr id="1495" name="Google Shape;1495;p38">
              <a:extLst>
                <a:ext uri="{FF2B5EF4-FFF2-40B4-BE49-F238E27FC236}">
                  <a16:creationId xmlns:a16="http://schemas.microsoft.com/office/drawing/2014/main" id="{C03B6174-3D60-9F49-EB1D-110C451E4234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  <p:sp>
          <p:nvSpPr>
            <p:cNvPr id="1496" name="Google Shape;1496;p38">
              <a:extLst>
                <a:ext uri="{FF2B5EF4-FFF2-40B4-BE49-F238E27FC236}">
                  <a16:creationId xmlns:a16="http://schemas.microsoft.com/office/drawing/2014/main" id="{FA8760D7-7465-4562-42D7-0F266854B960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  <p:sp>
          <p:nvSpPr>
            <p:cNvPr id="1497" name="Google Shape;1497;p38">
              <a:extLst>
                <a:ext uri="{FF2B5EF4-FFF2-40B4-BE49-F238E27FC236}">
                  <a16:creationId xmlns:a16="http://schemas.microsoft.com/office/drawing/2014/main" id="{49050881-3C99-77FF-7147-2DB3105183BE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  <p:pic>
          <p:nvPicPr>
            <p:cNvPr id="1498" name="Google Shape;1498;p38">
              <a:extLst>
                <a:ext uri="{FF2B5EF4-FFF2-40B4-BE49-F238E27FC236}">
                  <a16:creationId xmlns:a16="http://schemas.microsoft.com/office/drawing/2014/main" id="{5703C007-CA1E-7A44-EAEA-9F6EC43BCCA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>
              <a:extLst>
                <a:ext uri="{FF2B5EF4-FFF2-40B4-BE49-F238E27FC236}">
                  <a16:creationId xmlns:a16="http://schemas.microsoft.com/office/drawing/2014/main" id="{7EEEB852-22C8-998C-3258-F48128EFC82C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>
                <a:extLst>
                  <a:ext uri="{FF2B5EF4-FFF2-40B4-BE49-F238E27FC236}">
                    <a16:creationId xmlns:a16="http://schemas.microsoft.com/office/drawing/2014/main" id="{6FFFB59D-0CD6-A74D-D37E-898363BF4958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01" name="Google Shape;1501;p38">
                <a:extLst>
                  <a:ext uri="{FF2B5EF4-FFF2-40B4-BE49-F238E27FC236}">
                    <a16:creationId xmlns:a16="http://schemas.microsoft.com/office/drawing/2014/main" id="{1C089943-5F5F-D903-2040-1A77C124E8A6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02" name="Google Shape;1502;p38">
                <a:extLst>
                  <a:ext uri="{FF2B5EF4-FFF2-40B4-BE49-F238E27FC236}">
                    <a16:creationId xmlns:a16="http://schemas.microsoft.com/office/drawing/2014/main" id="{BAC89B37-9A5B-44BE-FB14-B57D0ECAA981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03" name="Google Shape;1503;p38">
                <a:extLst>
                  <a:ext uri="{FF2B5EF4-FFF2-40B4-BE49-F238E27FC236}">
                    <a16:creationId xmlns:a16="http://schemas.microsoft.com/office/drawing/2014/main" id="{4424BD43-E424-2D70-3F24-3818F3F6E516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04" name="Google Shape;1504;p38">
                <a:extLst>
                  <a:ext uri="{FF2B5EF4-FFF2-40B4-BE49-F238E27FC236}">
                    <a16:creationId xmlns:a16="http://schemas.microsoft.com/office/drawing/2014/main" id="{DC6B8B2D-B940-2920-6B23-AD6273390C6E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05" name="Google Shape;1505;p38">
                <a:extLst>
                  <a:ext uri="{FF2B5EF4-FFF2-40B4-BE49-F238E27FC236}">
                    <a16:creationId xmlns:a16="http://schemas.microsoft.com/office/drawing/2014/main" id="{349EB47B-CA5F-B8F1-A21F-63D0702068B4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06" name="Google Shape;1506;p38">
                <a:extLst>
                  <a:ext uri="{FF2B5EF4-FFF2-40B4-BE49-F238E27FC236}">
                    <a16:creationId xmlns:a16="http://schemas.microsoft.com/office/drawing/2014/main" id="{4B2091A7-04CF-1451-AE68-52E7D3009BD9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</p:grpSp>
        <p:grpSp>
          <p:nvGrpSpPr>
            <p:cNvPr id="1507" name="Google Shape;1507;p38">
              <a:extLst>
                <a:ext uri="{FF2B5EF4-FFF2-40B4-BE49-F238E27FC236}">
                  <a16:creationId xmlns:a16="http://schemas.microsoft.com/office/drawing/2014/main" id="{22B50DEE-AF41-CCE3-039B-FAFA02F93690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>
                <a:extLst>
                  <a:ext uri="{FF2B5EF4-FFF2-40B4-BE49-F238E27FC236}">
                    <a16:creationId xmlns:a16="http://schemas.microsoft.com/office/drawing/2014/main" id="{377B1285-E824-3D80-2B36-74C0414B966E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09" name="Google Shape;1509;p38">
                <a:extLst>
                  <a:ext uri="{FF2B5EF4-FFF2-40B4-BE49-F238E27FC236}">
                    <a16:creationId xmlns:a16="http://schemas.microsoft.com/office/drawing/2014/main" id="{1C79E4C7-9AA5-6116-C573-3D8E7580766F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10" name="Google Shape;1510;p38">
                <a:extLst>
                  <a:ext uri="{FF2B5EF4-FFF2-40B4-BE49-F238E27FC236}">
                    <a16:creationId xmlns:a16="http://schemas.microsoft.com/office/drawing/2014/main" id="{41534B6B-B92E-CD0B-2DE6-28A1B196D9CB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11" name="Google Shape;1511;p38">
                <a:extLst>
                  <a:ext uri="{FF2B5EF4-FFF2-40B4-BE49-F238E27FC236}">
                    <a16:creationId xmlns:a16="http://schemas.microsoft.com/office/drawing/2014/main" id="{46E71CEC-8610-BE41-850C-6757CB9B8A86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12" name="Google Shape;1512;p38">
                <a:extLst>
                  <a:ext uri="{FF2B5EF4-FFF2-40B4-BE49-F238E27FC236}">
                    <a16:creationId xmlns:a16="http://schemas.microsoft.com/office/drawing/2014/main" id="{FD4F22EC-1475-A2B3-2570-7DC22ED7D900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13" name="Google Shape;1513;p38">
                <a:extLst>
                  <a:ext uri="{FF2B5EF4-FFF2-40B4-BE49-F238E27FC236}">
                    <a16:creationId xmlns:a16="http://schemas.microsoft.com/office/drawing/2014/main" id="{1832F403-F852-7E02-834A-4E469BA8CE49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14" name="Google Shape;1514;p38">
                <a:extLst>
                  <a:ext uri="{FF2B5EF4-FFF2-40B4-BE49-F238E27FC236}">
                    <a16:creationId xmlns:a16="http://schemas.microsoft.com/office/drawing/2014/main" id="{019E3216-5DE0-E6B7-97B2-32D5D7DB028F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</p:grpSp>
        <p:grpSp>
          <p:nvGrpSpPr>
            <p:cNvPr id="1515" name="Google Shape;1515;p38">
              <a:extLst>
                <a:ext uri="{FF2B5EF4-FFF2-40B4-BE49-F238E27FC236}">
                  <a16:creationId xmlns:a16="http://schemas.microsoft.com/office/drawing/2014/main" id="{BC95B8FF-5460-527C-58D9-49A8299A48F5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>
                <a:extLst>
                  <a:ext uri="{FF2B5EF4-FFF2-40B4-BE49-F238E27FC236}">
                    <a16:creationId xmlns:a16="http://schemas.microsoft.com/office/drawing/2014/main" id="{603A405B-A4BB-DDA0-C69B-FE55DFA99921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17" name="Google Shape;1517;p38">
                <a:extLst>
                  <a:ext uri="{FF2B5EF4-FFF2-40B4-BE49-F238E27FC236}">
                    <a16:creationId xmlns:a16="http://schemas.microsoft.com/office/drawing/2014/main" id="{AB3EADB7-DBC5-2F54-8798-DB366937E83E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</p:grpSp>
        <p:grpSp>
          <p:nvGrpSpPr>
            <p:cNvPr id="1518" name="Google Shape;1518;p38">
              <a:extLst>
                <a:ext uri="{FF2B5EF4-FFF2-40B4-BE49-F238E27FC236}">
                  <a16:creationId xmlns:a16="http://schemas.microsoft.com/office/drawing/2014/main" id="{0C483FE0-EC2E-75EC-DFB4-08880987C49D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>
                <a:extLst>
                  <a:ext uri="{FF2B5EF4-FFF2-40B4-BE49-F238E27FC236}">
                    <a16:creationId xmlns:a16="http://schemas.microsoft.com/office/drawing/2014/main" id="{6C6448EA-ABB8-300A-5113-F254D2B79361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20" name="Google Shape;1520;p38">
                <a:extLst>
                  <a:ext uri="{FF2B5EF4-FFF2-40B4-BE49-F238E27FC236}">
                    <a16:creationId xmlns:a16="http://schemas.microsoft.com/office/drawing/2014/main" id="{0A1DAC73-9AD1-18B9-DC77-AAA4F997989C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</p:grpSp>
        <p:sp>
          <p:nvSpPr>
            <p:cNvPr id="1521" name="Google Shape;1521;p38">
              <a:extLst>
                <a:ext uri="{FF2B5EF4-FFF2-40B4-BE49-F238E27FC236}">
                  <a16:creationId xmlns:a16="http://schemas.microsoft.com/office/drawing/2014/main" id="{A62172B2-8F55-A5B1-3FB5-A8BF0AA1F220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</p:grpSp>
      <p:grpSp>
        <p:nvGrpSpPr>
          <p:cNvPr id="1522" name="Google Shape;1522;p38">
            <a:extLst>
              <a:ext uri="{FF2B5EF4-FFF2-40B4-BE49-F238E27FC236}">
                <a16:creationId xmlns:a16="http://schemas.microsoft.com/office/drawing/2014/main" id="{6EC96D10-D7B4-4502-40A0-04C9C3A95852}"/>
              </a:ext>
            </a:extLst>
          </p:cNvPr>
          <p:cNvGrpSpPr/>
          <p:nvPr/>
        </p:nvGrpSpPr>
        <p:grpSpPr>
          <a:xfrm>
            <a:off x="796100" y="3443513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>
              <a:extLst>
                <a:ext uri="{FF2B5EF4-FFF2-40B4-BE49-F238E27FC236}">
                  <a16:creationId xmlns:a16="http://schemas.microsoft.com/office/drawing/2014/main" id="{2723E19F-084D-08C7-FCE1-2632DC542FA3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  <p:cxnSp>
          <p:nvCxnSpPr>
            <p:cNvPr id="1524" name="Google Shape;1524;p38">
              <a:extLst>
                <a:ext uri="{FF2B5EF4-FFF2-40B4-BE49-F238E27FC236}">
                  <a16:creationId xmlns:a16="http://schemas.microsoft.com/office/drawing/2014/main" id="{C1FDF4DD-4428-DCD1-1A9E-0AA1FF41DC7A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>
              <a:extLst>
                <a:ext uri="{FF2B5EF4-FFF2-40B4-BE49-F238E27FC236}">
                  <a16:creationId xmlns:a16="http://schemas.microsoft.com/office/drawing/2014/main" id="{97B07A43-909B-2040-CA0F-81CDA627E5D4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</p:grpSp>
      <p:sp>
        <p:nvSpPr>
          <p:cNvPr id="1484" name="Google Shape;1484;p38">
            <a:extLst>
              <a:ext uri="{FF2B5EF4-FFF2-40B4-BE49-F238E27FC236}">
                <a16:creationId xmlns:a16="http://schemas.microsoft.com/office/drawing/2014/main" id="{82DB4FB8-4552-A8D1-C0E9-A15F9FFFDCD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3583972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MX" dirty="0"/>
              <a:t>Operación DELETE con Doble Confirmación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652506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200" noProof="0" dirty="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Estructura del Proyecto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074540B-F3B2-DCBB-69EC-41BDCCD84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994" y="1122091"/>
            <a:ext cx="1819621" cy="3698149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0" name="Google Shape;3160;p67">
            <a:extLst>
              <a:ext uri="{FF2B5EF4-FFF2-40B4-BE49-F238E27FC236}">
                <a16:creationId xmlns:a16="http://schemas.microsoft.com/office/drawing/2014/main" id="{FCAA210B-DE12-F451-BFD3-83BEC2198F17}"/>
              </a:ext>
            </a:extLst>
          </p:cNvPr>
          <p:cNvSpPr txBox="1">
            <a:spLocks/>
          </p:cNvSpPr>
          <p:nvPr/>
        </p:nvSpPr>
        <p:spPr>
          <a:xfrm>
            <a:off x="719999" y="1013330"/>
            <a:ext cx="5420605" cy="3915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spcBef>
                <a:spcPts val="1000"/>
              </a:spcBef>
            </a:pPr>
            <a:r>
              <a:rPr lang="es-CL" sz="2000" b="1" dirty="0">
                <a:latin typeface="IBM Plex Mono"/>
                <a:ea typeface="IBM Plex Mono"/>
                <a:cs typeface="IBM Plex Mono"/>
                <a:sym typeface="IBM Plex Mono"/>
              </a:rPr>
              <a:t>Archivos</a:t>
            </a:r>
            <a:r>
              <a:rPr lang="es-CL" sz="2000" b="1" noProof="0" dirty="0">
                <a:latin typeface="IBM Plex Mono"/>
                <a:ea typeface="IBM Plex Mono"/>
                <a:cs typeface="IBM Plex Mono"/>
                <a:sym typeface="IBM Plex Mono"/>
              </a:rPr>
              <a:t>:</a:t>
            </a:r>
          </a:p>
          <a:p>
            <a:pPr marL="320040">
              <a:buFont typeface="Poppins"/>
              <a:buChar char="●"/>
            </a:pPr>
            <a:r>
              <a:rPr lang="es-CL" b="1" noProof="0" dirty="0"/>
              <a:t>main.py</a:t>
            </a:r>
            <a:r>
              <a:rPr lang="es-CL" noProof="0" dirty="0"/>
              <a:t>: Punto de entrada y control de flujo</a:t>
            </a:r>
          </a:p>
          <a:p>
            <a:pPr marL="320040">
              <a:buFont typeface="Poppins"/>
              <a:buChar char="●"/>
            </a:pPr>
            <a:r>
              <a:rPr lang="es-CL" b="1" noProof="0" dirty="0"/>
              <a:t>opciones_menu.py</a:t>
            </a:r>
            <a:r>
              <a:rPr lang="es-CL" noProof="0" dirty="0"/>
              <a:t>: Lógica de cada operación</a:t>
            </a:r>
          </a:p>
          <a:p>
            <a:pPr marL="320040">
              <a:buFont typeface="Poppins"/>
              <a:buChar char="●"/>
            </a:pPr>
            <a:r>
              <a:rPr lang="es-CL" b="1" noProof="0" dirty="0"/>
              <a:t>filtros.py</a:t>
            </a:r>
            <a:r>
              <a:rPr lang="es-CL" noProof="0" dirty="0"/>
              <a:t>: Búsqueda y filtrado de datos</a:t>
            </a:r>
          </a:p>
          <a:p>
            <a:pPr marL="320040">
              <a:buFont typeface="Poppins"/>
              <a:buChar char="●"/>
            </a:pPr>
            <a:r>
              <a:rPr lang="es-CL" b="1" noProof="0" dirty="0"/>
              <a:t>paginador.py</a:t>
            </a:r>
            <a:r>
              <a:rPr lang="es-CL" noProof="0" dirty="0"/>
              <a:t>: Sistema de visualización adaptativo</a:t>
            </a:r>
          </a:p>
          <a:p>
            <a:pPr marL="320040">
              <a:buFont typeface="Poppins"/>
              <a:buChar char="●"/>
            </a:pPr>
            <a:r>
              <a:rPr lang="es-CL" b="1" noProof="0" dirty="0"/>
              <a:t>edicion.py</a:t>
            </a:r>
            <a:r>
              <a:rPr lang="es-CL" noProof="0" dirty="0"/>
              <a:t>: Persistencia y operaciones de escritura</a:t>
            </a:r>
          </a:p>
          <a:p>
            <a:pPr marL="320040">
              <a:buFont typeface="Poppins"/>
              <a:buChar char="●"/>
            </a:pPr>
            <a:r>
              <a:rPr lang="es-CL" b="1" noProof="0" dirty="0"/>
              <a:t>utilidades.py</a:t>
            </a:r>
            <a:r>
              <a:rPr lang="es-CL" noProof="0" dirty="0"/>
              <a:t>: Funciones auxiliares (normalización, validación)</a:t>
            </a:r>
          </a:p>
          <a:p>
            <a:pPr marL="320040">
              <a:buFont typeface="Poppins"/>
              <a:buChar char="●"/>
            </a:pPr>
            <a:r>
              <a:rPr lang="es-CL" b="1" dirty="0"/>
              <a:t>auxiliares.py</a:t>
            </a:r>
            <a:r>
              <a:rPr lang="es-CL" dirty="0"/>
              <a:t>: funciones auxiliares para CRUD</a:t>
            </a:r>
            <a:endParaRPr lang="es-CL" noProof="0" dirty="0"/>
          </a:p>
          <a:p>
            <a:pPr marL="320040">
              <a:buFont typeface="Poppins"/>
              <a:buChar char="●"/>
            </a:pPr>
            <a:r>
              <a:rPr lang="es-CL" b="1" noProof="0" dirty="0"/>
              <a:t>lectura.py</a:t>
            </a:r>
            <a:r>
              <a:rPr lang="es-CL" noProof="0" dirty="0"/>
              <a:t>: Funciones de leer CSV o crearlo</a:t>
            </a:r>
          </a:p>
          <a:p>
            <a:pPr marL="320040">
              <a:buFont typeface="Poppins"/>
              <a:buChar char="●"/>
            </a:pPr>
            <a:r>
              <a:rPr lang="es-CL" b="1" dirty="0"/>
              <a:t>estadisticas.py</a:t>
            </a:r>
            <a:r>
              <a:rPr lang="es-CL" dirty="0"/>
              <a:t>: Funciones para mostrar estadísticas</a:t>
            </a:r>
          </a:p>
          <a:p>
            <a:pPr marL="320040">
              <a:buFont typeface="Poppins"/>
              <a:buChar char="●"/>
            </a:pPr>
            <a:r>
              <a:rPr lang="es-CL" b="1" dirty="0"/>
              <a:t>o</a:t>
            </a:r>
            <a:r>
              <a:rPr lang="es-CL" b="1" noProof="0" dirty="0"/>
              <a:t>rdenar.py</a:t>
            </a:r>
            <a:r>
              <a:rPr lang="es-CL" noProof="0" dirty="0"/>
              <a:t>: Funciones de ordenamiento(ascendente y descendente)</a:t>
            </a:r>
          </a:p>
          <a:p>
            <a:pPr marL="320040">
              <a:buFont typeface="Poppins"/>
              <a:buChar char="●"/>
            </a:pPr>
            <a:r>
              <a:rPr lang="es-CL" b="1" dirty="0"/>
              <a:t>menu.py</a:t>
            </a:r>
            <a:r>
              <a:rPr lang="es-CL" dirty="0"/>
              <a:t>: Imprime por pantalla las opciones del menú</a:t>
            </a:r>
            <a:endParaRPr lang="es-CL" noProof="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D8973E2D-BAEA-2A7D-42F0-10BF24A0C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BC8EFFF3-A89E-B42A-61D8-7C811AAAF4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62586"/>
            <a:ext cx="7704000" cy="9841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s-MX" dirty="0"/>
              <a:t>Operación DELETE con Doble Confirmación</a:t>
            </a:r>
            <a:endParaRPr lang="es-CL" noProof="0" dirty="0"/>
          </a:p>
        </p:txBody>
      </p:sp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08A726B5-79B1-2DB1-027A-A94D82DE85A5}"/>
              </a:ext>
            </a:extLst>
          </p:cNvPr>
          <p:cNvGrpSpPr/>
          <p:nvPr/>
        </p:nvGrpSpPr>
        <p:grpSpPr>
          <a:xfrm>
            <a:off x="-123925" y="4667121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477F8E3E-48B6-2F0E-B514-FF20FBA433CC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810BF979-AE3C-DC4E-4E85-0314B522B4CA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B3617562-DD4C-8958-4C57-4DE319A19ABA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6CBEA4D3-2582-D857-2DE2-497B2C74FAB8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47D5C609-BE08-CA09-B7CE-5F61AAA3213D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BF0A986E-26D6-6262-2A1D-6F803C571942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42E83B07-2EBA-2C6D-C2FD-3D263F2782BF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</p:grpSp>
      </p:grpSp>
      <p:sp>
        <p:nvSpPr>
          <p:cNvPr id="3" name="Google Shape;1638;p41">
            <a:extLst>
              <a:ext uri="{FF2B5EF4-FFF2-40B4-BE49-F238E27FC236}">
                <a16:creationId xmlns:a16="http://schemas.microsoft.com/office/drawing/2014/main" id="{231E7246-96BF-E87B-C683-401E4853D7EB}"/>
              </a:ext>
            </a:extLst>
          </p:cNvPr>
          <p:cNvSpPr txBox="1">
            <a:spLocks/>
          </p:cNvSpPr>
          <p:nvPr/>
        </p:nvSpPr>
        <p:spPr>
          <a:xfrm>
            <a:off x="720000" y="1313755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L" sz="2000" b="1" dirty="0">
                <a:latin typeface="IBM Plex Mono" panose="020B0509050203000203" pitchFamily="49" charset="0"/>
              </a:rPr>
              <a:t>Puntos clave</a:t>
            </a:r>
          </a:p>
        </p:txBody>
      </p:sp>
      <p:sp>
        <p:nvSpPr>
          <p:cNvPr id="8" name="Google Shape;3160;p67">
            <a:extLst>
              <a:ext uri="{FF2B5EF4-FFF2-40B4-BE49-F238E27FC236}">
                <a16:creationId xmlns:a16="http://schemas.microsoft.com/office/drawing/2014/main" id="{99B3071A-54DA-F5D2-78DC-DEBCC9836FF0}"/>
              </a:ext>
            </a:extLst>
          </p:cNvPr>
          <p:cNvSpPr txBox="1">
            <a:spLocks/>
          </p:cNvSpPr>
          <p:nvPr/>
        </p:nvSpPr>
        <p:spPr>
          <a:xfrm>
            <a:off x="719994" y="1716054"/>
            <a:ext cx="4089899" cy="291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320040">
              <a:lnSpc>
                <a:spcPct val="150000"/>
              </a:lnSpc>
              <a:buFont typeface="Poppins"/>
              <a:buChar char="●"/>
            </a:pPr>
            <a:r>
              <a:rPr lang="es-MX" dirty="0"/>
              <a:t>Dos confirmaciones: identificación + confirmación final.</a:t>
            </a:r>
          </a:p>
          <a:p>
            <a:pPr marL="320040">
              <a:lnSpc>
                <a:spcPct val="150000"/>
              </a:lnSpc>
              <a:buFont typeface="Poppins"/>
              <a:buChar char="●"/>
            </a:pPr>
            <a:r>
              <a:rPr lang="es-MX" dirty="0"/>
              <a:t>Mensaje de advertencia sobre permanencia.</a:t>
            </a:r>
          </a:p>
          <a:p>
            <a:pPr marL="320040">
              <a:lnSpc>
                <a:spcPct val="150000"/>
              </a:lnSpc>
              <a:buFont typeface="Poppins"/>
              <a:buChar char="●"/>
            </a:pPr>
            <a:r>
              <a:rPr lang="es-CL" b="1" i="1" dirty="0"/>
              <a:t>pop() </a:t>
            </a:r>
            <a:r>
              <a:rPr lang="es-CL" dirty="0"/>
              <a:t>guarda elemento eliminado.</a:t>
            </a:r>
          </a:p>
          <a:p>
            <a:pPr marL="320040">
              <a:lnSpc>
                <a:spcPct val="150000"/>
              </a:lnSpc>
              <a:buFont typeface="Poppins"/>
              <a:buChar char="●"/>
            </a:pPr>
            <a:r>
              <a:rPr lang="es-MX" dirty="0" err="1"/>
              <a:t>Rollback</a:t>
            </a:r>
            <a:r>
              <a:rPr lang="es-MX" dirty="0"/>
              <a:t> con </a:t>
            </a:r>
            <a:r>
              <a:rPr lang="es-MX" b="1" i="1" dirty="0" err="1"/>
              <a:t>insert</a:t>
            </a:r>
            <a:r>
              <a:rPr lang="es-MX" b="1" i="1" dirty="0"/>
              <a:t>() </a:t>
            </a:r>
            <a:r>
              <a:rPr lang="es-MX" dirty="0"/>
              <a:t>en posición original.</a:t>
            </a:r>
          </a:p>
          <a:p>
            <a:pPr marL="320040">
              <a:lnSpc>
                <a:spcPct val="150000"/>
              </a:lnSpc>
              <a:buFont typeface="Poppins"/>
              <a:buChar char="●"/>
            </a:pPr>
            <a:r>
              <a:rPr lang="es-MX" dirty="0"/>
              <a:t>No usa </a:t>
            </a:r>
            <a:r>
              <a:rPr lang="es-MX" b="1" i="1" dirty="0" err="1"/>
              <a:t>append</a:t>
            </a:r>
            <a:r>
              <a:rPr lang="es-MX" b="1" i="1" dirty="0"/>
              <a:t>() </a:t>
            </a:r>
            <a:r>
              <a:rPr lang="es-MX" dirty="0"/>
              <a:t>(lo pondría al final).</a:t>
            </a:r>
          </a:p>
          <a:p>
            <a:pPr marL="320040">
              <a:lnSpc>
                <a:spcPct val="150000"/>
              </a:lnSpc>
              <a:buFont typeface="Poppins"/>
              <a:buChar char="●"/>
            </a:pPr>
            <a:endParaRPr lang="es-MX" dirty="0"/>
          </a:p>
          <a:p>
            <a:pPr marL="320040">
              <a:lnSpc>
                <a:spcPct val="150000"/>
              </a:lnSpc>
              <a:buFont typeface="Poppins"/>
              <a:buChar char="●"/>
            </a:pPr>
            <a:endParaRPr lang="es-CL" dirty="0"/>
          </a:p>
          <a:p>
            <a:pPr marL="320040">
              <a:lnSpc>
                <a:spcPct val="150000"/>
              </a:lnSpc>
              <a:buFont typeface="Poppins"/>
              <a:buChar char="●"/>
            </a:pPr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0D7B8C0-9911-3BFB-7DC3-0C9D0D2CB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769" y="1313755"/>
            <a:ext cx="4282059" cy="3133545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525283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>
          <a:extLst>
            <a:ext uri="{FF2B5EF4-FFF2-40B4-BE49-F238E27FC236}">
              <a16:creationId xmlns:a16="http://schemas.microsoft.com/office/drawing/2014/main" id="{CD31A9DD-E414-E125-F0D8-60144751A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>
            <a:extLst>
              <a:ext uri="{FF2B5EF4-FFF2-40B4-BE49-F238E27FC236}">
                <a16:creationId xmlns:a16="http://schemas.microsoft.com/office/drawing/2014/main" id="{793CCC0C-530A-384E-2E04-4C55C89EE5C3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noProof="0" dirty="0"/>
              <a:t>10</a:t>
            </a:r>
          </a:p>
        </p:txBody>
      </p:sp>
      <p:grpSp>
        <p:nvGrpSpPr>
          <p:cNvPr id="1485" name="Google Shape;1485;p38">
            <a:extLst>
              <a:ext uri="{FF2B5EF4-FFF2-40B4-BE49-F238E27FC236}">
                <a16:creationId xmlns:a16="http://schemas.microsoft.com/office/drawing/2014/main" id="{EF5B8201-0628-6A71-45BD-A93079AFCBDC}"/>
              </a:ext>
            </a:extLst>
          </p:cNvPr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>
              <a:extLst>
                <a:ext uri="{FF2B5EF4-FFF2-40B4-BE49-F238E27FC236}">
                  <a16:creationId xmlns:a16="http://schemas.microsoft.com/office/drawing/2014/main" id="{0BCBDCD2-03DC-4676-DF84-9A67666B430A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>
              <a:extLst>
                <a:ext uri="{FF2B5EF4-FFF2-40B4-BE49-F238E27FC236}">
                  <a16:creationId xmlns:a16="http://schemas.microsoft.com/office/drawing/2014/main" id="{CCF7BB95-D8C4-A463-1F92-9200726DD587}"/>
                </a:ext>
              </a:extLst>
            </p:cNvPr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>
                <a:extLst>
                  <a:ext uri="{FF2B5EF4-FFF2-40B4-BE49-F238E27FC236}">
                    <a16:creationId xmlns:a16="http://schemas.microsoft.com/office/drawing/2014/main" id="{8113B7A0-FCEB-E228-6761-588549351F19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489" name="Google Shape;1489;p38">
                <a:extLst>
                  <a:ext uri="{FF2B5EF4-FFF2-40B4-BE49-F238E27FC236}">
                    <a16:creationId xmlns:a16="http://schemas.microsoft.com/office/drawing/2014/main" id="{4017E44D-B824-DD9C-20CB-5735626C8D19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490" name="Google Shape;1490;p38">
                <a:extLst>
                  <a:ext uri="{FF2B5EF4-FFF2-40B4-BE49-F238E27FC236}">
                    <a16:creationId xmlns:a16="http://schemas.microsoft.com/office/drawing/2014/main" id="{C7604E6C-D916-1F2D-5E09-D60A20A5EA7E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</p:grpSp>
      </p:grpSp>
      <p:sp>
        <p:nvSpPr>
          <p:cNvPr id="1491" name="Google Shape;1491;p38">
            <a:extLst>
              <a:ext uri="{FF2B5EF4-FFF2-40B4-BE49-F238E27FC236}">
                <a16:creationId xmlns:a16="http://schemas.microsoft.com/office/drawing/2014/main" id="{82DA9524-B9B8-428D-98D9-FA43640705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897460"/>
            <a:ext cx="8915706" cy="14706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CL" dirty="0"/>
              <a:t>Ordenamiento y Estadísticas</a:t>
            </a:r>
          </a:p>
        </p:txBody>
      </p:sp>
      <p:grpSp>
        <p:nvGrpSpPr>
          <p:cNvPr id="1492" name="Google Shape;1492;p38">
            <a:extLst>
              <a:ext uri="{FF2B5EF4-FFF2-40B4-BE49-F238E27FC236}">
                <a16:creationId xmlns:a16="http://schemas.microsoft.com/office/drawing/2014/main" id="{0EC822B2-96D7-4B89-7FAC-AC59824AA6AB}"/>
              </a:ext>
            </a:extLst>
          </p:cNvPr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>
              <a:extLst>
                <a:ext uri="{FF2B5EF4-FFF2-40B4-BE49-F238E27FC236}">
                  <a16:creationId xmlns:a16="http://schemas.microsoft.com/office/drawing/2014/main" id="{63B9AF4E-FF6D-928C-60F2-B46160A83836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  <p:sp>
          <p:nvSpPr>
            <p:cNvPr id="1494" name="Google Shape;1494;p38">
              <a:extLst>
                <a:ext uri="{FF2B5EF4-FFF2-40B4-BE49-F238E27FC236}">
                  <a16:creationId xmlns:a16="http://schemas.microsoft.com/office/drawing/2014/main" id="{6EC488A9-1D5D-9AA1-8A33-485C18DECD1F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  <p:sp>
          <p:nvSpPr>
            <p:cNvPr id="1495" name="Google Shape;1495;p38">
              <a:extLst>
                <a:ext uri="{FF2B5EF4-FFF2-40B4-BE49-F238E27FC236}">
                  <a16:creationId xmlns:a16="http://schemas.microsoft.com/office/drawing/2014/main" id="{C7CA6D89-018F-8EF6-D70C-CA4F4A3680B2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  <p:sp>
          <p:nvSpPr>
            <p:cNvPr id="1496" name="Google Shape;1496;p38">
              <a:extLst>
                <a:ext uri="{FF2B5EF4-FFF2-40B4-BE49-F238E27FC236}">
                  <a16:creationId xmlns:a16="http://schemas.microsoft.com/office/drawing/2014/main" id="{A5421DC6-8847-CB61-9A6A-F682B1D3EDC7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  <p:sp>
          <p:nvSpPr>
            <p:cNvPr id="1497" name="Google Shape;1497;p38">
              <a:extLst>
                <a:ext uri="{FF2B5EF4-FFF2-40B4-BE49-F238E27FC236}">
                  <a16:creationId xmlns:a16="http://schemas.microsoft.com/office/drawing/2014/main" id="{6E2F3AD5-D964-03C9-5895-FF1B8579B1B9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  <p:pic>
          <p:nvPicPr>
            <p:cNvPr id="1498" name="Google Shape;1498;p38">
              <a:extLst>
                <a:ext uri="{FF2B5EF4-FFF2-40B4-BE49-F238E27FC236}">
                  <a16:creationId xmlns:a16="http://schemas.microsoft.com/office/drawing/2014/main" id="{472474E5-8BA4-F95F-CD2B-E450BB06AE76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>
              <a:extLst>
                <a:ext uri="{FF2B5EF4-FFF2-40B4-BE49-F238E27FC236}">
                  <a16:creationId xmlns:a16="http://schemas.microsoft.com/office/drawing/2014/main" id="{FDEA7714-243D-7E0F-BE8D-01ADAC718701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>
                <a:extLst>
                  <a:ext uri="{FF2B5EF4-FFF2-40B4-BE49-F238E27FC236}">
                    <a16:creationId xmlns:a16="http://schemas.microsoft.com/office/drawing/2014/main" id="{44C1B3C8-DDBA-C1D8-8195-C6994598ECC6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01" name="Google Shape;1501;p38">
                <a:extLst>
                  <a:ext uri="{FF2B5EF4-FFF2-40B4-BE49-F238E27FC236}">
                    <a16:creationId xmlns:a16="http://schemas.microsoft.com/office/drawing/2014/main" id="{21743F6A-D02B-F345-F373-869B1BDFEAA2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02" name="Google Shape;1502;p38">
                <a:extLst>
                  <a:ext uri="{FF2B5EF4-FFF2-40B4-BE49-F238E27FC236}">
                    <a16:creationId xmlns:a16="http://schemas.microsoft.com/office/drawing/2014/main" id="{0B22311D-7972-B2E7-BD2B-79146ACEAFAA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03" name="Google Shape;1503;p38">
                <a:extLst>
                  <a:ext uri="{FF2B5EF4-FFF2-40B4-BE49-F238E27FC236}">
                    <a16:creationId xmlns:a16="http://schemas.microsoft.com/office/drawing/2014/main" id="{2C71B2A2-4709-FF85-A3A2-27C7AC3B5B4C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04" name="Google Shape;1504;p38">
                <a:extLst>
                  <a:ext uri="{FF2B5EF4-FFF2-40B4-BE49-F238E27FC236}">
                    <a16:creationId xmlns:a16="http://schemas.microsoft.com/office/drawing/2014/main" id="{D842C6C9-D44A-4601-DFC1-FCFE322CC73F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05" name="Google Shape;1505;p38">
                <a:extLst>
                  <a:ext uri="{FF2B5EF4-FFF2-40B4-BE49-F238E27FC236}">
                    <a16:creationId xmlns:a16="http://schemas.microsoft.com/office/drawing/2014/main" id="{673CE63F-33F2-38A0-947F-073A85DC04A7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06" name="Google Shape;1506;p38">
                <a:extLst>
                  <a:ext uri="{FF2B5EF4-FFF2-40B4-BE49-F238E27FC236}">
                    <a16:creationId xmlns:a16="http://schemas.microsoft.com/office/drawing/2014/main" id="{CC8BE184-85E3-C726-F8F5-87245E1C513E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</p:grpSp>
        <p:grpSp>
          <p:nvGrpSpPr>
            <p:cNvPr id="1507" name="Google Shape;1507;p38">
              <a:extLst>
                <a:ext uri="{FF2B5EF4-FFF2-40B4-BE49-F238E27FC236}">
                  <a16:creationId xmlns:a16="http://schemas.microsoft.com/office/drawing/2014/main" id="{61F820F1-1895-45BC-3FC4-5E4E6E565E14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>
                <a:extLst>
                  <a:ext uri="{FF2B5EF4-FFF2-40B4-BE49-F238E27FC236}">
                    <a16:creationId xmlns:a16="http://schemas.microsoft.com/office/drawing/2014/main" id="{B0A31A10-0DC2-1628-17B2-2043EF25CF8A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09" name="Google Shape;1509;p38">
                <a:extLst>
                  <a:ext uri="{FF2B5EF4-FFF2-40B4-BE49-F238E27FC236}">
                    <a16:creationId xmlns:a16="http://schemas.microsoft.com/office/drawing/2014/main" id="{71217245-482E-61DB-2CCC-226F353D7D43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10" name="Google Shape;1510;p38">
                <a:extLst>
                  <a:ext uri="{FF2B5EF4-FFF2-40B4-BE49-F238E27FC236}">
                    <a16:creationId xmlns:a16="http://schemas.microsoft.com/office/drawing/2014/main" id="{57A86AA9-A983-77AE-DC60-365DEBB884CC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11" name="Google Shape;1511;p38">
                <a:extLst>
                  <a:ext uri="{FF2B5EF4-FFF2-40B4-BE49-F238E27FC236}">
                    <a16:creationId xmlns:a16="http://schemas.microsoft.com/office/drawing/2014/main" id="{1190EDE6-ADD0-662C-E89E-20AA61EF4B78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12" name="Google Shape;1512;p38">
                <a:extLst>
                  <a:ext uri="{FF2B5EF4-FFF2-40B4-BE49-F238E27FC236}">
                    <a16:creationId xmlns:a16="http://schemas.microsoft.com/office/drawing/2014/main" id="{8DBFDF60-7B9A-1845-A961-30F9556F4E6F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13" name="Google Shape;1513;p38">
                <a:extLst>
                  <a:ext uri="{FF2B5EF4-FFF2-40B4-BE49-F238E27FC236}">
                    <a16:creationId xmlns:a16="http://schemas.microsoft.com/office/drawing/2014/main" id="{796E5548-3B38-212D-AE38-AF022D6C5CB9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14" name="Google Shape;1514;p38">
                <a:extLst>
                  <a:ext uri="{FF2B5EF4-FFF2-40B4-BE49-F238E27FC236}">
                    <a16:creationId xmlns:a16="http://schemas.microsoft.com/office/drawing/2014/main" id="{908969B0-6C5A-B442-2B4E-3679DB4AECEA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</p:grpSp>
        <p:grpSp>
          <p:nvGrpSpPr>
            <p:cNvPr id="1515" name="Google Shape;1515;p38">
              <a:extLst>
                <a:ext uri="{FF2B5EF4-FFF2-40B4-BE49-F238E27FC236}">
                  <a16:creationId xmlns:a16="http://schemas.microsoft.com/office/drawing/2014/main" id="{4DDFD519-76C0-E28D-F52A-370F9DA88E28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>
                <a:extLst>
                  <a:ext uri="{FF2B5EF4-FFF2-40B4-BE49-F238E27FC236}">
                    <a16:creationId xmlns:a16="http://schemas.microsoft.com/office/drawing/2014/main" id="{B2ACB971-9D07-2F5F-1987-AED57CF90593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17" name="Google Shape;1517;p38">
                <a:extLst>
                  <a:ext uri="{FF2B5EF4-FFF2-40B4-BE49-F238E27FC236}">
                    <a16:creationId xmlns:a16="http://schemas.microsoft.com/office/drawing/2014/main" id="{3C8A99D6-2A43-761F-A9D3-F03322813FA5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</p:grpSp>
        <p:grpSp>
          <p:nvGrpSpPr>
            <p:cNvPr id="1518" name="Google Shape;1518;p38">
              <a:extLst>
                <a:ext uri="{FF2B5EF4-FFF2-40B4-BE49-F238E27FC236}">
                  <a16:creationId xmlns:a16="http://schemas.microsoft.com/office/drawing/2014/main" id="{C10653C3-02F3-8E2C-B7C7-8B92DEAA7F42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>
                <a:extLst>
                  <a:ext uri="{FF2B5EF4-FFF2-40B4-BE49-F238E27FC236}">
                    <a16:creationId xmlns:a16="http://schemas.microsoft.com/office/drawing/2014/main" id="{3B85FA2F-E86F-32F2-5B85-C8F4AC309074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20" name="Google Shape;1520;p38">
                <a:extLst>
                  <a:ext uri="{FF2B5EF4-FFF2-40B4-BE49-F238E27FC236}">
                    <a16:creationId xmlns:a16="http://schemas.microsoft.com/office/drawing/2014/main" id="{6E7E3B84-5A21-33F5-FF5A-850C7218B32D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</p:grpSp>
        <p:sp>
          <p:nvSpPr>
            <p:cNvPr id="1521" name="Google Shape;1521;p38">
              <a:extLst>
                <a:ext uri="{FF2B5EF4-FFF2-40B4-BE49-F238E27FC236}">
                  <a16:creationId xmlns:a16="http://schemas.microsoft.com/office/drawing/2014/main" id="{B6EDF564-119A-E7A6-2682-899BB8F5BF7A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</p:grpSp>
      <p:grpSp>
        <p:nvGrpSpPr>
          <p:cNvPr id="1522" name="Google Shape;1522;p38">
            <a:extLst>
              <a:ext uri="{FF2B5EF4-FFF2-40B4-BE49-F238E27FC236}">
                <a16:creationId xmlns:a16="http://schemas.microsoft.com/office/drawing/2014/main" id="{C8EE8267-6F46-E10C-D8E8-6FE66BA854BB}"/>
              </a:ext>
            </a:extLst>
          </p:cNvPr>
          <p:cNvGrpSpPr/>
          <p:nvPr/>
        </p:nvGrpSpPr>
        <p:grpSpPr>
          <a:xfrm>
            <a:off x="796100" y="3443513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>
              <a:extLst>
                <a:ext uri="{FF2B5EF4-FFF2-40B4-BE49-F238E27FC236}">
                  <a16:creationId xmlns:a16="http://schemas.microsoft.com/office/drawing/2014/main" id="{61953368-2078-9355-9D4B-8CA90149E9CB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  <p:cxnSp>
          <p:nvCxnSpPr>
            <p:cNvPr id="1524" name="Google Shape;1524;p38">
              <a:extLst>
                <a:ext uri="{FF2B5EF4-FFF2-40B4-BE49-F238E27FC236}">
                  <a16:creationId xmlns:a16="http://schemas.microsoft.com/office/drawing/2014/main" id="{ACFB6EF0-B62E-2E8E-7614-3D23B15C96D6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>
              <a:extLst>
                <a:ext uri="{FF2B5EF4-FFF2-40B4-BE49-F238E27FC236}">
                  <a16:creationId xmlns:a16="http://schemas.microsoft.com/office/drawing/2014/main" id="{D478E284-928D-8CD4-9728-0694D6259373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</p:grpSp>
      <p:sp>
        <p:nvSpPr>
          <p:cNvPr id="1484" name="Google Shape;1484;p38">
            <a:extLst>
              <a:ext uri="{FF2B5EF4-FFF2-40B4-BE49-F238E27FC236}">
                <a16:creationId xmlns:a16="http://schemas.microsoft.com/office/drawing/2014/main" id="{69E27BD8-4B1D-3A62-E481-22FC231ADF7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3583972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MX" dirty="0"/>
              <a:t>Funciones: Lambda y Generadores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403129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67452564-7146-8AE2-63B9-AB0C7E017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92773585-6A16-C47E-EAC9-5ED719CFFC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62586"/>
            <a:ext cx="7704000" cy="6333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MX" dirty="0"/>
              <a:t>Funciones: Lambda y Generadores</a:t>
            </a:r>
            <a:endParaRPr lang="es-CL" dirty="0"/>
          </a:p>
        </p:txBody>
      </p:sp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A546AEBD-5138-D7A1-098D-5AB7A5D84E2D}"/>
              </a:ext>
            </a:extLst>
          </p:cNvPr>
          <p:cNvGrpSpPr/>
          <p:nvPr/>
        </p:nvGrpSpPr>
        <p:grpSpPr>
          <a:xfrm>
            <a:off x="-123925" y="3791911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8661F6DE-B64D-FADA-D798-07065ADA5959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CD509053-B54C-14DD-27CE-1692A25EE640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F08397E4-B10E-1040-5F51-446D15557B53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6341909C-04F2-109C-B761-B459893D04E1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8353537C-7B46-DE2D-304D-896EE704E676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F43368B3-9A39-892F-285A-C7DEC55F365B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47143CAC-62D0-3CB7-2D44-AEF0F714A428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</p:grpSp>
      </p:grpSp>
      <p:sp>
        <p:nvSpPr>
          <p:cNvPr id="3" name="Google Shape;1638;p41">
            <a:extLst>
              <a:ext uri="{FF2B5EF4-FFF2-40B4-BE49-F238E27FC236}">
                <a16:creationId xmlns:a16="http://schemas.microsoft.com/office/drawing/2014/main" id="{FD9C7538-67CE-202A-3116-2042B99162C8}"/>
              </a:ext>
            </a:extLst>
          </p:cNvPr>
          <p:cNvSpPr txBox="1">
            <a:spLocks/>
          </p:cNvSpPr>
          <p:nvPr/>
        </p:nvSpPr>
        <p:spPr>
          <a:xfrm>
            <a:off x="4338881" y="1055270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L" sz="2000" b="1" dirty="0">
                <a:latin typeface="IBM Plex Mono" panose="020B0509050203000203" pitchFamily="49" charset="0"/>
              </a:rPr>
              <a:t>Puntos clave</a:t>
            </a:r>
          </a:p>
        </p:txBody>
      </p:sp>
      <p:sp>
        <p:nvSpPr>
          <p:cNvPr id="8" name="Google Shape;3160;p67">
            <a:extLst>
              <a:ext uri="{FF2B5EF4-FFF2-40B4-BE49-F238E27FC236}">
                <a16:creationId xmlns:a16="http://schemas.microsoft.com/office/drawing/2014/main" id="{D052D5E6-954E-E092-105E-53BCBECEB13E}"/>
              </a:ext>
            </a:extLst>
          </p:cNvPr>
          <p:cNvSpPr txBox="1">
            <a:spLocks/>
          </p:cNvSpPr>
          <p:nvPr/>
        </p:nvSpPr>
        <p:spPr>
          <a:xfrm>
            <a:off x="4338875" y="1457569"/>
            <a:ext cx="4166770" cy="291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320040">
              <a:lnSpc>
                <a:spcPct val="150000"/>
              </a:lnSpc>
              <a:buFont typeface="Poppins"/>
              <a:buChar char="●"/>
            </a:pPr>
            <a:r>
              <a:rPr lang="es-MX" b="1" i="1" dirty="0" err="1"/>
              <a:t>sorted</a:t>
            </a:r>
            <a:r>
              <a:rPr lang="es-MX" b="1" i="1" dirty="0"/>
              <a:t>() </a:t>
            </a:r>
            <a:r>
              <a:rPr lang="es-MX" dirty="0"/>
              <a:t>con función lambda como </a:t>
            </a:r>
            <a:r>
              <a:rPr lang="es-MX" b="1" i="1" dirty="0" err="1"/>
              <a:t>key</a:t>
            </a:r>
            <a:r>
              <a:rPr lang="es-MX" b="1" i="1" dirty="0"/>
              <a:t>.</a:t>
            </a:r>
          </a:p>
          <a:p>
            <a:pPr marL="320040">
              <a:lnSpc>
                <a:spcPct val="150000"/>
              </a:lnSpc>
              <a:buFont typeface="Poppins"/>
              <a:buChar char="●"/>
            </a:pPr>
            <a:r>
              <a:rPr lang="es-MX" b="1" i="1" dirty="0" err="1"/>
              <a:t>max</a:t>
            </a:r>
            <a:r>
              <a:rPr lang="es-MX" b="1" i="1" dirty="0"/>
              <a:t>() </a:t>
            </a:r>
            <a:r>
              <a:rPr lang="es-MX" dirty="0"/>
              <a:t>y </a:t>
            </a:r>
            <a:r>
              <a:rPr lang="es-MX" b="1" i="1" dirty="0"/>
              <a:t>min()</a:t>
            </a:r>
            <a:r>
              <a:rPr lang="es-MX" dirty="0"/>
              <a:t> con lambda.</a:t>
            </a:r>
          </a:p>
          <a:p>
            <a:pPr marL="320040">
              <a:lnSpc>
                <a:spcPct val="150000"/>
              </a:lnSpc>
              <a:buFont typeface="Poppins"/>
              <a:buChar char="●"/>
            </a:pPr>
            <a:r>
              <a:rPr lang="es-MX" b="1" i="1" dirty="0"/>
              <a:t>sum() </a:t>
            </a:r>
            <a:r>
              <a:rPr lang="es-MX" dirty="0"/>
              <a:t>con generador para promedios.</a:t>
            </a:r>
          </a:p>
          <a:p>
            <a:pPr marL="320040">
              <a:lnSpc>
                <a:spcPct val="150000"/>
              </a:lnSpc>
              <a:buFont typeface="Poppins"/>
              <a:buChar char="●"/>
            </a:pPr>
            <a:r>
              <a:rPr lang="es-MX" dirty="0"/>
              <a:t>Generador vs lista: no crea estructura en memoria.</a:t>
            </a:r>
          </a:p>
          <a:p>
            <a:pPr marL="320040">
              <a:lnSpc>
                <a:spcPct val="150000"/>
              </a:lnSpc>
              <a:buFont typeface="Poppins"/>
              <a:buChar char="●"/>
            </a:pPr>
            <a:r>
              <a:rPr lang="es-MX" b="1" i="1" dirty="0"/>
              <a:t>reverse=True </a:t>
            </a:r>
            <a:r>
              <a:rPr lang="es-MX" dirty="0"/>
              <a:t>para orden descendente.</a:t>
            </a:r>
          </a:p>
          <a:p>
            <a:pPr marL="320040">
              <a:lnSpc>
                <a:spcPct val="150000"/>
              </a:lnSpc>
              <a:buFont typeface="Poppins"/>
              <a:buChar char="●"/>
            </a:pPr>
            <a:endParaRPr lang="es-MX" dirty="0"/>
          </a:p>
          <a:p>
            <a:pPr marL="320040">
              <a:lnSpc>
                <a:spcPct val="150000"/>
              </a:lnSpc>
              <a:buFont typeface="Poppins"/>
              <a:buChar char="●"/>
            </a:pPr>
            <a:endParaRPr lang="es-CL" dirty="0"/>
          </a:p>
          <a:p>
            <a:pPr marL="320040">
              <a:lnSpc>
                <a:spcPct val="150000"/>
              </a:lnSpc>
              <a:buFont typeface="Poppins"/>
              <a:buChar char="●"/>
            </a:pP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23E62C4-D1EE-1A41-ED23-198DE8FDE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12" y="1133465"/>
            <a:ext cx="3857958" cy="2713526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077125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>
          <a:extLst>
            <a:ext uri="{FF2B5EF4-FFF2-40B4-BE49-F238E27FC236}">
              <a16:creationId xmlns:a16="http://schemas.microsoft.com/office/drawing/2014/main" id="{316E86ED-0624-E314-689D-03734060F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>
            <a:extLst>
              <a:ext uri="{FF2B5EF4-FFF2-40B4-BE49-F238E27FC236}">
                <a16:creationId xmlns:a16="http://schemas.microsoft.com/office/drawing/2014/main" id="{9F334889-0591-6414-424F-176DB10FB1D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noProof="0" dirty="0"/>
              <a:t>11</a:t>
            </a:r>
          </a:p>
        </p:txBody>
      </p:sp>
      <p:grpSp>
        <p:nvGrpSpPr>
          <p:cNvPr id="1485" name="Google Shape;1485;p38">
            <a:extLst>
              <a:ext uri="{FF2B5EF4-FFF2-40B4-BE49-F238E27FC236}">
                <a16:creationId xmlns:a16="http://schemas.microsoft.com/office/drawing/2014/main" id="{A6ED69BF-1A8A-EFC8-3B12-494C368A5EED}"/>
              </a:ext>
            </a:extLst>
          </p:cNvPr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>
              <a:extLst>
                <a:ext uri="{FF2B5EF4-FFF2-40B4-BE49-F238E27FC236}">
                  <a16:creationId xmlns:a16="http://schemas.microsoft.com/office/drawing/2014/main" id="{7C7557AA-5EDF-69A1-133D-5BB24D4B6F4D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>
              <a:extLst>
                <a:ext uri="{FF2B5EF4-FFF2-40B4-BE49-F238E27FC236}">
                  <a16:creationId xmlns:a16="http://schemas.microsoft.com/office/drawing/2014/main" id="{2FD8443B-3BB0-E13D-B837-F5AECE15D820}"/>
                </a:ext>
              </a:extLst>
            </p:cNvPr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>
                <a:extLst>
                  <a:ext uri="{FF2B5EF4-FFF2-40B4-BE49-F238E27FC236}">
                    <a16:creationId xmlns:a16="http://schemas.microsoft.com/office/drawing/2014/main" id="{D1B6EF06-D8FB-639E-13D4-6B224AAAB936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489" name="Google Shape;1489;p38">
                <a:extLst>
                  <a:ext uri="{FF2B5EF4-FFF2-40B4-BE49-F238E27FC236}">
                    <a16:creationId xmlns:a16="http://schemas.microsoft.com/office/drawing/2014/main" id="{5CCDCF69-86A9-F008-CFAF-0BDEC9222C6B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490" name="Google Shape;1490;p38">
                <a:extLst>
                  <a:ext uri="{FF2B5EF4-FFF2-40B4-BE49-F238E27FC236}">
                    <a16:creationId xmlns:a16="http://schemas.microsoft.com/office/drawing/2014/main" id="{486327D1-82A4-B480-5BE3-3BA4DB4043E9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</p:grpSp>
      </p:grpSp>
      <p:sp>
        <p:nvSpPr>
          <p:cNvPr id="1491" name="Google Shape;1491;p38">
            <a:extLst>
              <a:ext uri="{FF2B5EF4-FFF2-40B4-BE49-F238E27FC236}">
                <a16:creationId xmlns:a16="http://schemas.microsoft.com/office/drawing/2014/main" id="{8284D0EF-2EE8-CB89-6BBC-F708BD323B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048763"/>
            <a:ext cx="8915706" cy="7459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CL" dirty="0"/>
              <a:t>Manejo de errores</a:t>
            </a:r>
          </a:p>
        </p:txBody>
      </p:sp>
      <p:grpSp>
        <p:nvGrpSpPr>
          <p:cNvPr id="1492" name="Google Shape;1492;p38">
            <a:extLst>
              <a:ext uri="{FF2B5EF4-FFF2-40B4-BE49-F238E27FC236}">
                <a16:creationId xmlns:a16="http://schemas.microsoft.com/office/drawing/2014/main" id="{781B56D8-EA3A-FC40-B2FD-6EF9D2885F4D}"/>
              </a:ext>
            </a:extLst>
          </p:cNvPr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>
              <a:extLst>
                <a:ext uri="{FF2B5EF4-FFF2-40B4-BE49-F238E27FC236}">
                  <a16:creationId xmlns:a16="http://schemas.microsoft.com/office/drawing/2014/main" id="{BC55F431-3754-154F-F25F-BEFBF60DD80D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  <p:sp>
          <p:nvSpPr>
            <p:cNvPr id="1494" name="Google Shape;1494;p38">
              <a:extLst>
                <a:ext uri="{FF2B5EF4-FFF2-40B4-BE49-F238E27FC236}">
                  <a16:creationId xmlns:a16="http://schemas.microsoft.com/office/drawing/2014/main" id="{127DF981-07D8-E738-AFC1-B896682239D8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  <p:sp>
          <p:nvSpPr>
            <p:cNvPr id="1495" name="Google Shape;1495;p38">
              <a:extLst>
                <a:ext uri="{FF2B5EF4-FFF2-40B4-BE49-F238E27FC236}">
                  <a16:creationId xmlns:a16="http://schemas.microsoft.com/office/drawing/2014/main" id="{BAE2BC14-4F62-9828-D67D-EA25E4BDFAFE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  <p:sp>
          <p:nvSpPr>
            <p:cNvPr id="1496" name="Google Shape;1496;p38">
              <a:extLst>
                <a:ext uri="{FF2B5EF4-FFF2-40B4-BE49-F238E27FC236}">
                  <a16:creationId xmlns:a16="http://schemas.microsoft.com/office/drawing/2014/main" id="{0DB0F8DA-47F9-388F-7DFA-1E55244CBE92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  <p:sp>
          <p:nvSpPr>
            <p:cNvPr id="1497" name="Google Shape;1497;p38">
              <a:extLst>
                <a:ext uri="{FF2B5EF4-FFF2-40B4-BE49-F238E27FC236}">
                  <a16:creationId xmlns:a16="http://schemas.microsoft.com/office/drawing/2014/main" id="{723EC0AB-594D-C8E3-2AC1-AA1A7D364141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  <p:pic>
          <p:nvPicPr>
            <p:cNvPr id="1498" name="Google Shape;1498;p38">
              <a:extLst>
                <a:ext uri="{FF2B5EF4-FFF2-40B4-BE49-F238E27FC236}">
                  <a16:creationId xmlns:a16="http://schemas.microsoft.com/office/drawing/2014/main" id="{D0B950E4-F350-BEAF-B6C9-6049F69A822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>
              <a:extLst>
                <a:ext uri="{FF2B5EF4-FFF2-40B4-BE49-F238E27FC236}">
                  <a16:creationId xmlns:a16="http://schemas.microsoft.com/office/drawing/2014/main" id="{AE440094-5F05-40DD-9465-D61DD73F4045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>
                <a:extLst>
                  <a:ext uri="{FF2B5EF4-FFF2-40B4-BE49-F238E27FC236}">
                    <a16:creationId xmlns:a16="http://schemas.microsoft.com/office/drawing/2014/main" id="{53AE3400-2363-7AA3-6DB7-6B754CA490F7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01" name="Google Shape;1501;p38">
                <a:extLst>
                  <a:ext uri="{FF2B5EF4-FFF2-40B4-BE49-F238E27FC236}">
                    <a16:creationId xmlns:a16="http://schemas.microsoft.com/office/drawing/2014/main" id="{356954DF-8F8F-0A1F-2988-B9DF9F168754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02" name="Google Shape;1502;p38">
                <a:extLst>
                  <a:ext uri="{FF2B5EF4-FFF2-40B4-BE49-F238E27FC236}">
                    <a16:creationId xmlns:a16="http://schemas.microsoft.com/office/drawing/2014/main" id="{BBF8673F-930F-E056-05B8-FF86A573F5B4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03" name="Google Shape;1503;p38">
                <a:extLst>
                  <a:ext uri="{FF2B5EF4-FFF2-40B4-BE49-F238E27FC236}">
                    <a16:creationId xmlns:a16="http://schemas.microsoft.com/office/drawing/2014/main" id="{FCD2C0D6-83C5-9128-FBB9-8A60DB71D288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04" name="Google Shape;1504;p38">
                <a:extLst>
                  <a:ext uri="{FF2B5EF4-FFF2-40B4-BE49-F238E27FC236}">
                    <a16:creationId xmlns:a16="http://schemas.microsoft.com/office/drawing/2014/main" id="{9725EF1B-6D05-6843-7B40-B60674323D93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05" name="Google Shape;1505;p38">
                <a:extLst>
                  <a:ext uri="{FF2B5EF4-FFF2-40B4-BE49-F238E27FC236}">
                    <a16:creationId xmlns:a16="http://schemas.microsoft.com/office/drawing/2014/main" id="{9C54488D-6B65-8A1C-2C51-A16A87A87813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06" name="Google Shape;1506;p38">
                <a:extLst>
                  <a:ext uri="{FF2B5EF4-FFF2-40B4-BE49-F238E27FC236}">
                    <a16:creationId xmlns:a16="http://schemas.microsoft.com/office/drawing/2014/main" id="{A028EADC-27BB-AB77-C493-FBA2D42317DE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</p:grpSp>
        <p:grpSp>
          <p:nvGrpSpPr>
            <p:cNvPr id="1507" name="Google Shape;1507;p38">
              <a:extLst>
                <a:ext uri="{FF2B5EF4-FFF2-40B4-BE49-F238E27FC236}">
                  <a16:creationId xmlns:a16="http://schemas.microsoft.com/office/drawing/2014/main" id="{94E25F0D-1459-E9C6-6F88-609B0D5092D2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>
                <a:extLst>
                  <a:ext uri="{FF2B5EF4-FFF2-40B4-BE49-F238E27FC236}">
                    <a16:creationId xmlns:a16="http://schemas.microsoft.com/office/drawing/2014/main" id="{1A867980-D813-CC47-3AD0-6AE8F95027C7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09" name="Google Shape;1509;p38">
                <a:extLst>
                  <a:ext uri="{FF2B5EF4-FFF2-40B4-BE49-F238E27FC236}">
                    <a16:creationId xmlns:a16="http://schemas.microsoft.com/office/drawing/2014/main" id="{C89A724B-F753-94F1-2018-FCE5D4B8CEC8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10" name="Google Shape;1510;p38">
                <a:extLst>
                  <a:ext uri="{FF2B5EF4-FFF2-40B4-BE49-F238E27FC236}">
                    <a16:creationId xmlns:a16="http://schemas.microsoft.com/office/drawing/2014/main" id="{810BDF7A-12BA-76AB-093C-0A0AC4829990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11" name="Google Shape;1511;p38">
                <a:extLst>
                  <a:ext uri="{FF2B5EF4-FFF2-40B4-BE49-F238E27FC236}">
                    <a16:creationId xmlns:a16="http://schemas.microsoft.com/office/drawing/2014/main" id="{6585557E-B466-0904-2773-38CEB63B799D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12" name="Google Shape;1512;p38">
                <a:extLst>
                  <a:ext uri="{FF2B5EF4-FFF2-40B4-BE49-F238E27FC236}">
                    <a16:creationId xmlns:a16="http://schemas.microsoft.com/office/drawing/2014/main" id="{9744D110-840F-61FF-E9FD-0C1E6DD7309D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13" name="Google Shape;1513;p38">
                <a:extLst>
                  <a:ext uri="{FF2B5EF4-FFF2-40B4-BE49-F238E27FC236}">
                    <a16:creationId xmlns:a16="http://schemas.microsoft.com/office/drawing/2014/main" id="{F41DEFE0-FF32-BEBC-91AA-B9D3889389C3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14" name="Google Shape;1514;p38">
                <a:extLst>
                  <a:ext uri="{FF2B5EF4-FFF2-40B4-BE49-F238E27FC236}">
                    <a16:creationId xmlns:a16="http://schemas.microsoft.com/office/drawing/2014/main" id="{06F44025-507D-9EC8-D38E-DC9BB70DF205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</p:grpSp>
        <p:grpSp>
          <p:nvGrpSpPr>
            <p:cNvPr id="1515" name="Google Shape;1515;p38">
              <a:extLst>
                <a:ext uri="{FF2B5EF4-FFF2-40B4-BE49-F238E27FC236}">
                  <a16:creationId xmlns:a16="http://schemas.microsoft.com/office/drawing/2014/main" id="{F76A708F-5996-BE33-AD73-2FC7A1B7748C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>
                <a:extLst>
                  <a:ext uri="{FF2B5EF4-FFF2-40B4-BE49-F238E27FC236}">
                    <a16:creationId xmlns:a16="http://schemas.microsoft.com/office/drawing/2014/main" id="{761A1317-F781-6350-2758-6A4060797DA0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17" name="Google Shape;1517;p38">
                <a:extLst>
                  <a:ext uri="{FF2B5EF4-FFF2-40B4-BE49-F238E27FC236}">
                    <a16:creationId xmlns:a16="http://schemas.microsoft.com/office/drawing/2014/main" id="{17B84B10-B3DD-E8CD-4DF5-7BD710B57146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</p:grpSp>
        <p:grpSp>
          <p:nvGrpSpPr>
            <p:cNvPr id="1518" name="Google Shape;1518;p38">
              <a:extLst>
                <a:ext uri="{FF2B5EF4-FFF2-40B4-BE49-F238E27FC236}">
                  <a16:creationId xmlns:a16="http://schemas.microsoft.com/office/drawing/2014/main" id="{68A5F0B7-9C22-72F7-7C38-9A80EACC988E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>
                <a:extLst>
                  <a:ext uri="{FF2B5EF4-FFF2-40B4-BE49-F238E27FC236}">
                    <a16:creationId xmlns:a16="http://schemas.microsoft.com/office/drawing/2014/main" id="{F896F82E-5CA3-2EE6-35D4-484206C1ED4E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20" name="Google Shape;1520;p38">
                <a:extLst>
                  <a:ext uri="{FF2B5EF4-FFF2-40B4-BE49-F238E27FC236}">
                    <a16:creationId xmlns:a16="http://schemas.microsoft.com/office/drawing/2014/main" id="{8C61820C-CEE7-733A-F986-3369CA58C3B7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</p:grpSp>
        <p:sp>
          <p:nvSpPr>
            <p:cNvPr id="1521" name="Google Shape;1521;p38">
              <a:extLst>
                <a:ext uri="{FF2B5EF4-FFF2-40B4-BE49-F238E27FC236}">
                  <a16:creationId xmlns:a16="http://schemas.microsoft.com/office/drawing/2014/main" id="{C5E04F04-B2D0-A3CB-C8AC-A713D1178139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</p:grpSp>
      <p:grpSp>
        <p:nvGrpSpPr>
          <p:cNvPr id="1522" name="Google Shape;1522;p38">
            <a:extLst>
              <a:ext uri="{FF2B5EF4-FFF2-40B4-BE49-F238E27FC236}">
                <a16:creationId xmlns:a16="http://schemas.microsoft.com/office/drawing/2014/main" id="{36A9E729-8554-D18A-3C2D-61D48FABC96C}"/>
              </a:ext>
            </a:extLst>
          </p:cNvPr>
          <p:cNvGrpSpPr/>
          <p:nvPr/>
        </p:nvGrpSpPr>
        <p:grpSpPr>
          <a:xfrm>
            <a:off x="796100" y="2824125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>
              <a:extLst>
                <a:ext uri="{FF2B5EF4-FFF2-40B4-BE49-F238E27FC236}">
                  <a16:creationId xmlns:a16="http://schemas.microsoft.com/office/drawing/2014/main" id="{4DB625E8-D508-9A02-68D9-01ED8C131AEE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  <p:cxnSp>
          <p:nvCxnSpPr>
            <p:cNvPr id="1524" name="Google Shape;1524;p38">
              <a:extLst>
                <a:ext uri="{FF2B5EF4-FFF2-40B4-BE49-F238E27FC236}">
                  <a16:creationId xmlns:a16="http://schemas.microsoft.com/office/drawing/2014/main" id="{5F2B35CD-903B-436E-5619-8DBCFBA77975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>
              <a:extLst>
                <a:ext uri="{FF2B5EF4-FFF2-40B4-BE49-F238E27FC236}">
                  <a16:creationId xmlns:a16="http://schemas.microsoft.com/office/drawing/2014/main" id="{D29C43B9-7AA8-B7F9-3795-5459D29F14E1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</p:grpSp>
      <p:sp>
        <p:nvSpPr>
          <p:cNvPr id="1484" name="Google Shape;1484;p38">
            <a:extLst>
              <a:ext uri="{FF2B5EF4-FFF2-40B4-BE49-F238E27FC236}">
                <a16:creationId xmlns:a16="http://schemas.microsoft.com/office/drawing/2014/main" id="{FC8A5218-6E21-1F50-F1E1-EC4A3E845AB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2987664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CL" dirty="0"/>
              <a:t>Estrategia de Manejo de Excepciones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2296815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8999019C-C088-5CA6-A40E-EEAAF90A3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F5D4EB90-F627-C1C9-64B1-7C4B377384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62586"/>
            <a:ext cx="7704000" cy="6333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s-CL" dirty="0"/>
              <a:t>Estrategia de Manejo de Excepciones</a:t>
            </a:r>
          </a:p>
        </p:txBody>
      </p:sp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97D761F1-031D-D19A-BF72-B74649CC77A9}"/>
              </a:ext>
            </a:extLst>
          </p:cNvPr>
          <p:cNvGrpSpPr/>
          <p:nvPr/>
        </p:nvGrpSpPr>
        <p:grpSpPr>
          <a:xfrm>
            <a:off x="-123925" y="431035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5386C37B-DC19-0071-FDB7-0C9A4EF03F48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BA646BAC-0745-8D40-8B35-9A6084001CC9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D8CCBF93-6BFA-4F96-AF8E-0ECCB837B15B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D7A6BBC4-65F3-A371-06C9-D056EE0CC1DF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4E9E9EEE-92CB-DD93-95FA-26850A17E00D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63669FAF-B91C-4CED-45F8-8685C65FBAB2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6B16F8BF-8E6C-41D9-62EB-7B287011E48F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</p:grpSp>
      </p:grpSp>
      <p:sp>
        <p:nvSpPr>
          <p:cNvPr id="3" name="Google Shape;1638;p41">
            <a:extLst>
              <a:ext uri="{FF2B5EF4-FFF2-40B4-BE49-F238E27FC236}">
                <a16:creationId xmlns:a16="http://schemas.microsoft.com/office/drawing/2014/main" id="{9FB0E4D9-251A-2A6B-7595-C61EDCC116A1}"/>
              </a:ext>
            </a:extLst>
          </p:cNvPr>
          <p:cNvSpPr txBox="1">
            <a:spLocks/>
          </p:cNvSpPr>
          <p:nvPr/>
        </p:nvSpPr>
        <p:spPr>
          <a:xfrm>
            <a:off x="720006" y="1457214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L" sz="2000" b="1" dirty="0">
                <a:latin typeface="IBM Plex Mono" panose="020B0509050203000203" pitchFamily="49" charset="0"/>
              </a:rPr>
              <a:t>Puntos clave</a:t>
            </a:r>
          </a:p>
        </p:txBody>
      </p:sp>
      <p:sp>
        <p:nvSpPr>
          <p:cNvPr id="8" name="Google Shape;3160;p67">
            <a:extLst>
              <a:ext uri="{FF2B5EF4-FFF2-40B4-BE49-F238E27FC236}">
                <a16:creationId xmlns:a16="http://schemas.microsoft.com/office/drawing/2014/main" id="{EA9553AC-9F10-8870-B00F-0A519F9573BA}"/>
              </a:ext>
            </a:extLst>
          </p:cNvPr>
          <p:cNvSpPr txBox="1">
            <a:spLocks/>
          </p:cNvSpPr>
          <p:nvPr/>
        </p:nvSpPr>
        <p:spPr>
          <a:xfrm>
            <a:off x="720000" y="1859513"/>
            <a:ext cx="4166770" cy="291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320040">
              <a:lnSpc>
                <a:spcPct val="150000"/>
              </a:lnSpc>
              <a:buFont typeface="Poppins"/>
              <a:buChar char="●"/>
            </a:pPr>
            <a:r>
              <a:rPr lang="es-CL" b="1" i="1" dirty="0"/>
              <a:t>Try-</a:t>
            </a:r>
            <a:r>
              <a:rPr lang="es-CL" b="1" i="1" dirty="0" err="1"/>
              <a:t>except</a:t>
            </a:r>
            <a:r>
              <a:rPr lang="es-CL" dirty="0"/>
              <a:t> en múltiples niveles.</a:t>
            </a:r>
          </a:p>
          <a:p>
            <a:pPr marL="320040">
              <a:lnSpc>
                <a:spcPct val="150000"/>
              </a:lnSpc>
              <a:buFont typeface="Poppins"/>
              <a:buChar char="●"/>
            </a:pPr>
            <a:r>
              <a:rPr lang="es-CL" dirty="0"/>
              <a:t>Excepciones específicas antes que genéricas.</a:t>
            </a:r>
          </a:p>
          <a:p>
            <a:pPr marL="320040">
              <a:lnSpc>
                <a:spcPct val="150000"/>
              </a:lnSpc>
              <a:buFont typeface="Poppins"/>
              <a:buChar char="●"/>
            </a:pPr>
            <a:r>
              <a:rPr lang="es-CL" b="1" i="1" dirty="0" err="1"/>
              <a:t>KeyboardInterrupt</a:t>
            </a:r>
            <a:r>
              <a:rPr lang="es-CL" dirty="0"/>
              <a:t> para </a:t>
            </a:r>
            <a:r>
              <a:rPr lang="es-CL" b="1" i="1" dirty="0" err="1"/>
              <a:t>Ctrl+C</a:t>
            </a:r>
            <a:r>
              <a:rPr lang="es-CL" dirty="0"/>
              <a:t>.</a:t>
            </a:r>
          </a:p>
          <a:p>
            <a:pPr marL="320040">
              <a:lnSpc>
                <a:spcPct val="150000"/>
              </a:lnSpc>
              <a:buFont typeface="Poppins"/>
              <a:buChar char="●"/>
            </a:pPr>
            <a:r>
              <a:rPr lang="es-CL" dirty="0"/>
              <a:t>Validación temprana previene errores.</a:t>
            </a:r>
          </a:p>
          <a:p>
            <a:pPr marL="320040">
              <a:lnSpc>
                <a:spcPct val="150000"/>
              </a:lnSpc>
              <a:buFont typeface="Poppins"/>
              <a:buChar char="●"/>
            </a:pPr>
            <a:r>
              <a:rPr lang="es-CL" dirty="0"/>
              <a:t>Mensajes descriptivos, no técnicos.</a:t>
            </a:r>
          </a:p>
          <a:p>
            <a:pPr marL="320040">
              <a:lnSpc>
                <a:spcPct val="150000"/>
              </a:lnSpc>
              <a:buFont typeface="Poppins"/>
              <a:buChar char="●"/>
            </a:pPr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D2372CC-BB33-D97B-A1B8-450C87D38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770" y="1454661"/>
            <a:ext cx="3287072" cy="3015038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8815995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>
          <a:extLst>
            <a:ext uri="{FF2B5EF4-FFF2-40B4-BE49-F238E27FC236}">
              <a16:creationId xmlns:a16="http://schemas.microsoft.com/office/drawing/2014/main" id="{C64C0B27-1AFB-CC02-EFB5-F8FB2A46E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>
            <a:extLst>
              <a:ext uri="{FF2B5EF4-FFF2-40B4-BE49-F238E27FC236}">
                <a16:creationId xmlns:a16="http://schemas.microsoft.com/office/drawing/2014/main" id="{088E8FEF-E9D2-A006-2B72-F5CD95DC684B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noProof="0" dirty="0"/>
              <a:t>12</a:t>
            </a:r>
          </a:p>
        </p:txBody>
      </p:sp>
      <p:grpSp>
        <p:nvGrpSpPr>
          <p:cNvPr id="1485" name="Google Shape;1485;p38">
            <a:extLst>
              <a:ext uri="{FF2B5EF4-FFF2-40B4-BE49-F238E27FC236}">
                <a16:creationId xmlns:a16="http://schemas.microsoft.com/office/drawing/2014/main" id="{4583C517-B580-FE55-ED20-81E886A152E3}"/>
              </a:ext>
            </a:extLst>
          </p:cNvPr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>
              <a:extLst>
                <a:ext uri="{FF2B5EF4-FFF2-40B4-BE49-F238E27FC236}">
                  <a16:creationId xmlns:a16="http://schemas.microsoft.com/office/drawing/2014/main" id="{AAEBE85F-560E-8F96-5941-B83BB7D1D3DB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>
              <a:extLst>
                <a:ext uri="{FF2B5EF4-FFF2-40B4-BE49-F238E27FC236}">
                  <a16:creationId xmlns:a16="http://schemas.microsoft.com/office/drawing/2014/main" id="{F6594032-9DBE-EC52-802B-7F68E2F82D33}"/>
                </a:ext>
              </a:extLst>
            </p:cNvPr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>
                <a:extLst>
                  <a:ext uri="{FF2B5EF4-FFF2-40B4-BE49-F238E27FC236}">
                    <a16:creationId xmlns:a16="http://schemas.microsoft.com/office/drawing/2014/main" id="{6BCC25D0-7178-EA84-1EBF-E02C54FF0B76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489" name="Google Shape;1489;p38">
                <a:extLst>
                  <a:ext uri="{FF2B5EF4-FFF2-40B4-BE49-F238E27FC236}">
                    <a16:creationId xmlns:a16="http://schemas.microsoft.com/office/drawing/2014/main" id="{AF38920E-4840-FE0F-76E6-DC2A0A9F4981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490" name="Google Shape;1490;p38">
                <a:extLst>
                  <a:ext uri="{FF2B5EF4-FFF2-40B4-BE49-F238E27FC236}">
                    <a16:creationId xmlns:a16="http://schemas.microsoft.com/office/drawing/2014/main" id="{080FD0B3-9AB0-3B54-A3AF-4B639FF69FBB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</p:grpSp>
      </p:grpSp>
      <p:sp>
        <p:nvSpPr>
          <p:cNvPr id="1491" name="Google Shape;1491;p38">
            <a:extLst>
              <a:ext uri="{FF2B5EF4-FFF2-40B4-BE49-F238E27FC236}">
                <a16:creationId xmlns:a16="http://schemas.microsoft.com/office/drawing/2014/main" id="{91D1BB3B-DCAD-7DBE-7CA4-3E8E45ADC0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999274"/>
            <a:ext cx="8915706" cy="14670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CL" dirty="0"/>
              <a:t>Técnicas y Patrones Aplicados</a:t>
            </a:r>
          </a:p>
        </p:txBody>
      </p:sp>
      <p:grpSp>
        <p:nvGrpSpPr>
          <p:cNvPr id="1492" name="Google Shape;1492;p38">
            <a:extLst>
              <a:ext uri="{FF2B5EF4-FFF2-40B4-BE49-F238E27FC236}">
                <a16:creationId xmlns:a16="http://schemas.microsoft.com/office/drawing/2014/main" id="{15D097D6-8DC5-2733-146F-A3AF9BE88F90}"/>
              </a:ext>
            </a:extLst>
          </p:cNvPr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>
              <a:extLst>
                <a:ext uri="{FF2B5EF4-FFF2-40B4-BE49-F238E27FC236}">
                  <a16:creationId xmlns:a16="http://schemas.microsoft.com/office/drawing/2014/main" id="{4F62EF80-F069-ED61-2A6B-6A442D8D52C9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  <p:sp>
          <p:nvSpPr>
            <p:cNvPr id="1494" name="Google Shape;1494;p38">
              <a:extLst>
                <a:ext uri="{FF2B5EF4-FFF2-40B4-BE49-F238E27FC236}">
                  <a16:creationId xmlns:a16="http://schemas.microsoft.com/office/drawing/2014/main" id="{F0593508-8BF3-3BE8-5A5C-891F237FAB89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  <p:sp>
          <p:nvSpPr>
            <p:cNvPr id="1495" name="Google Shape;1495;p38">
              <a:extLst>
                <a:ext uri="{FF2B5EF4-FFF2-40B4-BE49-F238E27FC236}">
                  <a16:creationId xmlns:a16="http://schemas.microsoft.com/office/drawing/2014/main" id="{7F08F9A7-5B42-8719-3D26-9C1FF508AA4E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  <p:sp>
          <p:nvSpPr>
            <p:cNvPr id="1496" name="Google Shape;1496;p38">
              <a:extLst>
                <a:ext uri="{FF2B5EF4-FFF2-40B4-BE49-F238E27FC236}">
                  <a16:creationId xmlns:a16="http://schemas.microsoft.com/office/drawing/2014/main" id="{A99C2583-C6D7-FB0A-F53F-96CF2CE44933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  <p:sp>
          <p:nvSpPr>
            <p:cNvPr id="1497" name="Google Shape;1497;p38">
              <a:extLst>
                <a:ext uri="{FF2B5EF4-FFF2-40B4-BE49-F238E27FC236}">
                  <a16:creationId xmlns:a16="http://schemas.microsoft.com/office/drawing/2014/main" id="{26D79955-A86F-BB73-68FD-A5D4D8CABE52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  <p:pic>
          <p:nvPicPr>
            <p:cNvPr id="1498" name="Google Shape;1498;p38">
              <a:extLst>
                <a:ext uri="{FF2B5EF4-FFF2-40B4-BE49-F238E27FC236}">
                  <a16:creationId xmlns:a16="http://schemas.microsoft.com/office/drawing/2014/main" id="{6672E451-D5E3-AD3C-2B09-CA32A26C816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>
              <a:extLst>
                <a:ext uri="{FF2B5EF4-FFF2-40B4-BE49-F238E27FC236}">
                  <a16:creationId xmlns:a16="http://schemas.microsoft.com/office/drawing/2014/main" id="{2F06D081-A736-C7A6-D4BE-94FEEB4D5070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>
                <a:extLst>
                  <a:ext uri="{FF2B5EF4-FFF2-40B4-BE49-F238E27FC236}">
                    <a16:creationId xmlns:a16="http://schemas.microsoft.com/office/drawing/2014/main" id="{A4C4CBCB-2222-9D0A-0EC7-02293AE457D8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01" name="Google Shape;1501;p38">
                <a:extLst>
                  <a:ext uri="{FF2B5EF4-FFF2-40B4-BE49-F238E27FC236}">
                    <a16:creationId xmlns:a16="http://schemas.microsoft.com/office/drawing/2014/main" id="{29A915A5-73EE-177A-5415-7A23C362FAA0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02" name="Google Shape;1502;p38">
                <a:extLst>
                  <a:ext uri="{FF2B5EF4-FFF2-40B4-BE49-F238E27FC236}">
                    <a16:creationId xmlns:a16="http://schemas.microsoft.com/office/drawing/2014/main" id="{89C5DD99-3A7B-4A81-171E-DEF91934FCE4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03" name="Google Shape;1503;p38">
                <a:extLst>
                  <a:ext uri="{FF2B5EF4-FFF2-40B4-BE49-F238E27FC236}">
                    <a16:creationId xmlns:a16="http://schemas.microsoft.com/office/drawing/2014/main" id="{097A7521-2366-1858-050D-4C81790358DE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04" name="Google Shape;1504;p38">
                <a:extLst>
                  <a:ext uri="{FF2B5EF4-FFF2-40B4-BE49-F238E27FC236}">
                    <a16:creationId xmlns:a16="http://schemas.microsoft.com/office/drawing/2014/main" id="{025A3FDC-9878-DDA2-B154-F84CB4960B6F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05" name="Google Shape;1505;p38">
                <a:extLst>
                  <a:ext uri="{FF2B5EF4-FFF2-40B4-BE49-F238E27FC236}">
                    <a16:creationId xmlns:a16="http://schemas.microsoft.com/office/drawing/2014/main" id="{DC2C63F9-E4C8-E18D-D560-7AB76A07930C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06" name="Google Shape;1506;p38">
                <a:extLst>
                  <a:ext uri="{FF2B5EF4-FFF2-40B4-BE49-F238E27FC236}">
                    <a16:creationId xmlns:a16="http://schemas.microsoft.com/office/drawing/2014/main" id="{B93BCB7C-FCF7-0DF0-B710-FE544FDE0EC0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</p:grpSp>
        <p:grpSp>
          <p:nvGrpSpPr>
            <p:cNvPr id="1507" name="Google Shape;1507;p38">
              <a:extLst>
                <a:ext uri="{FF2B5EF4-FFF2-40B4-BE49-F238E27FC236}">
                  <a16:creationId xmlns:a16="http://schemas.microsoft.com/office/drawing/2014/main" id="{CE845098-ED4A-4BE2-56D7-56C60124D4DE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>
                <a:extLst>
                  <a:ext uri="{FF2B5EF4-FFF2-40B4-BE49-F238E27FC236}">
                    <a16:creationId xmlns:a16="http://schemas.microsoft.com/office/drawing/2014/main" id="{54C73842-CC5B-BC93-B0FA-E749A9B036F1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09" name="Google Shape;1509;p38">
                <a:extLst>
                  <a:ext uri="{FF2B5EF4-FFF2-40B4-BE49-F238E27FC236}">
                    <a16:creationId xmlns:a16="http://schemas.microsoft.com/office/drawing/2014/main" id="{AE0BF126-3895-AFFF-47F4-8964A3037355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10" name="Google Shape;1510;p38">
                <a:extLst>
                  <a:ext uri="{FF2B5EF4-FFF2-40B4-BE49-F238E27FC236}">
                    <a16:creationId xmlns:a16="http://schemas.microsoft.com/office/drawing/2014/main" id="{95DFC2F6-8ADC-0721-CD13-B8FD7DC93A83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11" name="Google Shape;1511;p38">
                <a:extLst>
                  <a:ext uri="{FF2B5EF4-FFF2-40B4-BE49-F238E27FC236}">
                    <a16:creationId xmlns:a16="http://schemas.microsoft.com/office/drawing/2014/main" id="{DBBAF364-A1FE-E829-B6D0-66D4349235DE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12" name="Google Shape;1512;p38">
                <a:extLst>
                  <a:ext uri="{FF2B5EF4-FFF2-40B4-BE49-F238E27FC236}">
                    <a16:creationId xmlns:a16="http://schemas.microsoft.com/office/drawing/2014/main" id="{D954183A-1D26-7F05-037A-EF956127C522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13" name="Google Shape;1513;p38">
                <a:extLst>
                  <a:ext uri="{FF2B5EF4-FFF2-40B4-BE49-F238E27FC236}">
                    <a16:creationId xmlns:a16="http://schemas.microsoft.com/office/drawing/2014/main" id="{D3830D25-4620-6FF1-FEA3-2968A6B46DED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14" name="Google Shape;1514;p38">
                <a:extLst>
                  <a:ext uri="{FF2B5EF4-FFF2-40B4-BE49-F238E27FC236}">
                    <a16:creationId xmlns:a16="http://schemas.microsoft.com/office/drawing/2014/main" id="{D34F119B-CCF4-60D3-094D-5529FC19F395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</p:grpSp>
        <p:grpSp>
          <p:nvGrpSpPr>
            <p:cNvPr id="1515" name="Google Shape;1515;p38">
              <a:extLst>
                <a:ext uri="{FF2B5EF4-FFF2-40B4-BE49-F238E27FC236}">
                  <a16:creationId xmlns:a16="http://schemas.microsoft.com/office/drawing/2014/main" id="{3D26DCC8-F9F7-9C9E-4D9C-D2929ABBA0B3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>
                <a:extLst>
                  <a:ext uri="{FF2B5EF4-FFF2-40B4-BE49-F238E27FC236}">
                    <a16:creationId xmlns:a16="http://schemas.microsoft.com/office/drawing/2014/main" id="{D70413E8-ABCA-8EB2-434F-13D97E5FA6C4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17" name="Google Shape;1517;p38">
                <a:extLst>
                  <a:ext uri="{FF2B5EF4-FFF2-40B4-BE49-F238E27FC236}">
                    <a16:creationId xmlns:a16="http://schemas.microsoft.com/office/drawing/2014/main" id="{445900D9-9945-0AAF-B37F-046DC2526683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</p:grpSp>
        <p:grpSp>
          <p:nvGrpSpPr>
            <p:cNvPr id="1518" name="Google Shape;1518;p38">
              <a:extLst>
                <a:ext uri="{FF2B5EF4-FFF2-40B4-BE49-F238E27FC236}">
                  <a16:creationId xmlns:a16="http://schemas.microsoft.com/office/drawing/2014/main" id="{58F834C8-949C-4D18-C538-89BF5F688085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>
                <a:extLst>
                  <a:ext uri="{FF2B5EF4-FFF2-40B4-BE49-F238E27FC236}">
                    <a16:creationId xmlns:a16="http://schemas.microsoft.com/office/drawing/2014/main" id="{1F6A8EEF-DFFF-8353-1A75-24E1B1301A7F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20" name="Google Shape;1520;p38">
                <a:extLst>
                  <a:ext uri="{FF2B5EF4-FFF2-40B4-BE49-F238E27FC236}">
                    <a16:creationId xmlns:a16="http://schemas.microsoft.com/office/drawing/2014/main" id="{16CA9146-7318-E1FF-9012-0ECE02334706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</p:grpSp>
        <p:sp>
          <p:nvSpPr>
            <p:cNvPr id="1521" name="Google Shape;1521;p38">
              <a:extLst>
                <a:ext uri="{FF2B5EF4-FFF2-40B4-BE49-F238E27FC236}">
                  <a16:creationId xmlns:a16="http://schemas.microsoft.com/office/drawing/2014/main" id="{F5933680-48CB-BDBC-1EA2-AE862B518654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</p:grpSp>
      <p:grpSp>
        <p:nvGrpSpPr>
          <p:cNvPr id="1522" name="Google Shape;1522;p38">
            <a:extLst>
              <a:ext uri="{FF2B5EF4-FFF2-40B4-BE49-F238E27FC236}">
                <a16:creationId xmlns:a16="http://schemas.microsoft.com/office/drawing/2014/main" id="{8B7E259E-116C-C338-E0A9-398695051E99}"/>
              </a:ext>
            </a:extLst>
          </p:cNvPr>
          <p:cNvGrpSpPr/>
          <p:nvPr/>
        </p:nvGrpSpPr>
        <p:grpSpPr>
          <a:xfrm>
            <a:off x="796100" y="3446228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>
              <a:extLst>
                <a:ext uri="{FF2B5EF4-FFF2-40B4-BE49-F238E27FC236}">
                  <a16:creationId xmlns:a16="http://schemas.microsoft.com/office/drawing/2014/main" id="{4AA5D152-5993-6B3E-5AA7-32B356D30AEC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  <p:cxnSp>
          <p:nvCxnSpPr>
            <p:cNvPr id="1524" name="Google Shape;1524;p38">
              <a:extLst>
                <a:ext uri="{FF2B5EF4-FFF2-40B4-BE49-F238E27FC236}">
                  <a16:creationId xmlns:a16="http://schemas.microsoft.com/office/drawing/2014/main" id="{EA2FD644-082A-D1DA-1B60-EDCBE24AEA7B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>
              <a:extLst>
                <a:ext uri="{FF2B5EF4-FFF2-40B4-BE49-F238E27FC236}">
                  <a16:creationId xmlns:a16="http://schemas.microsoft.com/office/drawing/2014/main" id="{D224B9AF-7D6F-9960-E856-1ECB2911713F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</p:grpSp>
      <p:sp>
        <p:nvSpPr>
          <p:cNvPr id="1484" name="Google Shape;1484;p38">
            <a:extLst>
              <a:ext uri="{FF2B5EF4-FFF2-40B4-BE49-F238E27FC236}">
                <a16:creationId xmlns:a16="http://schemas.microsoft.com/office/drawing/2014/main" id="{ACBD40B0-EA49-2385-1AE4-2537D3D2451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3560276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CL" dirty="0"/>
              <a:t>Resumen de Técnicas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2711105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06D3F828-0FB5-3F54-9013-0908AAF79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F98D238E-E9AF-CDCD-B57A-121F1257EE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272" y="262586"/>
            <a:ext cx="7704000" cy="5312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s-CL" dirty="0"/>
              <a:t>Resumen de Técnicas</a:t>
            </a:r>
          </a:p>
        </p:txBody>
      </p:sp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ABB969E5-F066-67B6-32A8-066178A9027E}"/>
              </a:ext>
            </a:extLst>
          </p:cNvPr>
          <p:cNvGrpSpPr/>
          <p:nvPr/>
        </p:nvGrpSpPr>
        <p:grpSpPr>
          <a:xfrm>
            <a:off x="-123925" y="431035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C2217E50-54AE-4889-7ED8-56F9427B7E32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D390D20F-BD2C-4CBD-4D3A-E3375356DB6E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E3E129E9-DD38-031A-5B78-AC959796C41F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7DA74341-954B-6947-5368-38D88DCC5D46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5BE8A8FB-981B-8F36-166B-AFE01805BB50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EB5C5A04-C028-C447-6D9E-385BC90CB487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DCA7539B-0F4F-A913-5776-B36E28EFD3DC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</p:grpSp>
      </p:grpSp>
      <p:sp>
        <p:nvSpPr>
          <p:cNvPr id="3" name="Google Shape;1638;p41">
            <a:extLst>
              <a:ext uri="{FF2B5EF4-FFF2-40B4-BE49-F238E27FC236}">
                <a16:creationId xmlns:a16="http://schemas.microsoft.com/office/drawing/2014/main" id="{72AFDEFC-9E25-3CFB-524F-531A74EE5C05}"/>
              </a:ext>
            </a:extLst>
          </p:cNvPr>
          <p:cNvSpPr txBox="1">
            <a:spLocks/>
          </p:cNvSpPr>
          <p:nvPr/>
        </p:nvSpPr>
        <p:spPr>
          <a:xfrm>
            <a:off x="268278" y="860926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L" sz="2000" b="1" dirty="0">
                <a:latin typeface="IBM Plex Mono" panose="020B0509050203000203" pitchFamily="49" charset="0"/>
              </a:rPr>
              <a:t>Puntos clave</a:t>
            </a:r>
          </a:p>
        </p:txBody>
      </p:sp>
      <p:sp>
        <p:nvSpPr>
          <p:cNvPr id="8" name="Google Shape;3160;p67">
            <a:extLst>
              <a:ext uri="{FF2B5EF4-FFF2-40B4-BE49-F238E27FC236}">
                <a16:creationId xmlns:a16="http://schemas.microsoft.com/office/drawing/2014/main" id="{CE5644D4-ED9E-C879-59D8-082F2A7F501F}"/>
              </a:ext>
            </a:extLst>
          </p:cNvPr>
          <p:cNvSpPr txBox="1">
            <a:spLocks/>
          </p:cNvSpPr>
          <p:nvPr/>
        </p:nvSpPr>
        <p:spPr>
          <a:xfrm>
            <a:off x="268272" y="1263225"/>
            <a:ext cx="4166770" cy="3019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320040">
              <a:lnSpc>
                <a:spcPct val="150000"/>
              </a:lnSpc>
              <a:buFont typeface="Poppins"/>
              <a:buChar char="●"/>
            </a:pPr>
            <a:r>
              <a:rPr lang="es-CL" b="1" dirty="0" err="1"/>
              <a:t>List</a:t>
            </a:r>
            <a:r>
              <a:rPr lang="es-CL" b="1" dirty="0"/>
              <a:t> </a:t>
            </a:r>
            <a:r>
              <a:rPr lang="es-CL" b="1" dirty="0" err="1"/>
              <a:t>comprehensions</a:t>
            </a:r>
            <a:r>
              <a:rPr lang="es-CL" dirty="0"/>
              <a:t>: Filtrado declarativo.</a:t>
            </a:r>
          </a:p>
          <a:p>
            <a:pPr marL="320040">
              <a:lnSpc>
                <a:spcPct val="150000"/>
              </a:lnSpc>
              <a:buFont typeface="Poppins"/>
              <a:buChar char="●"/>
            </a:pPr>
            <a:r>
              <a:rPr lang="es-MX" b="1" dirty="0" err="1"/>
              <a:t>any</a:t>
            </a:r>
            <a:r>
              <a:rPr lang="es-MX" b="1" dirty="0"/>
              <a:t>()</a:t>
            </a:r>
            <a:r>
              <a:rPr lang="es-MX" dirty="0"/>
              <a:t>: Verificación eficiente de existencia.</a:t>
            </a:r>
          </a:p>
          <a:p>
            <a:pPr marL="320040">
              <a:lnSpc>
                <a:spcPct val="150000"/>
              </a:lnSpc>
              <a:buFont typeface="Poppins"/>
              <a:buChar char="●"/>
            </a:pPr>
            <a:r>
              <a:rPr lang="es-CL" b="1" dirty="0"/>
              <a:t>Lambda</a:t>
            </a:r>
            <a:r>
              <a:rPr lang="es-CL" dirty="0"/>
              <a:t>: Funciones anónimas para ordenamiento.</a:t>
            </a:r>
          </a:p>
          <a:p>
            <a:pPr marL="320040">
              <a:lnSpc>
                <a:spcPct val="150000"/>
              </a:lnSpc>
              <a:buFont typeface="Poppins"/>
              <a:buChar char="●"/>
            </a:pPr>
            <a:r>
              <a:rPr lang="es-MX" b="1" dirty="0" err="1"/>
              <a:t>Slicing</a:t>
            </a:r>
            <a:r>
              <a:rPr lang="es-MX" dirty="0"/>
              <a:t>: Extracción de porciones de listas.</a:t>
            </a:r>
          </a:p>
          <a:p>
            <a:pPr marL="320040">
              <a:lnSpc>
                <a:spcPct val="150000"/>
              </a:lnSpc>
              <a:buFont typeface="Poppins"/>
              <a:buChar char="●"/>
            </a:pPr>
            <a:r>
              <a:rPr lang="es-CL" b="1" dirty="0"/>
              <a:t>Match-case</a:t>
            </a:r>
            <a:r>
              <a:rPr lang="es-CL" dirty="0"/>
              <a:t>: Control de flujo.</a:t>
            </a:r>
          </a:p>
          <a:p>
            <a:pPr marL="320040">
              <a:lnSpc>
                <a:spcPct val="150000"/>
              </a:lnSpc>
              <a:buFont typeface="Poppins"/>
              <a:buChar char="●"/>
            </a:pPr>
            <a:r>
              <a:rPr lang="es-CL" b="1" dirty="0" err="1"/>
              <a:t>Rollback</a:t>
            </a:r>
            <a:r>
              <a:rPr lang="es-CL" dirty="0"/>
              <a:t>: Regresar a estados anteriores.</a:t>
            </a:r>
          </a:p>
          <a:p>
            <a:pPr marL="320040">
              <a:lnSpc>
                <a:spcPct val="150000"/>
              </a:lnSpc>
              <a:buFont typeface="Poppins"/>
              <a:buChar char="●"/>
            </a:pPr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482B069-0FAD-0B34-AAB3-D167464AC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383" y="262586"/>
            <a:ext cx="3615253" cy="4618328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6379460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>
          <a:extLst>
            <a:ext uri="{FF2B5EF4-FFF2-40B4-BE49-F238E27FC236}">
              <a16:creationId xmlns:a16="http://schemas.microsoft.com/office/drawing/2014/main" id="{0430473E-5C95-B94A-1814-DAB4BE4F9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>
            <a:extLst>
              <a:ext uri="{FF2B5EF4-FFF2-40B4-BE49-F238E27FC236}">
                <a16:creationId xmlns:a16="http://schemas.microsoft.com/office/drawing/2014/main" id="{3EA8D03C-C83D-A423-411C-DEDD2BDFB3BB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noProof="0" dirty="0"/>
              <a:t>13</a:t>
            </a:r>
          </a:p>
        </p:txBody>
      </p:sp>
      <p:grpSp>
        <p:nvGrpSpPr>
          <p:cNvPr id="1485" name="Google Shape;1485;p38">
            <a:extLst>
              <a:ext uri="{FF2B5EF4-FFF2-40B4-BE49-F238E27FC236}">
                <a16:creationId xmlns:a16="http://schemas.microsoft.com/office/drawing/2014/main" id="{B4BD256D-44F8-CF4F-227A-404906EE0001}"/>
              </a:ext>
            </a:extLst>
          </p:cNvPr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>
              <a:extLst>
                <a:ext uri="{FF2B5EF4-FFF2-40B4-BE49-F238E27FC236}">
                  <a16:creationId xmlns:a16="http://schemas.microsoft.com/office/drawing/2014/main" id="{191C84A5-3F36-FBD9-17A6-A59BAF6F07E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>
              <a:extLst>
                <a:ext uri="{FF2B5EF4-FFF2-40B4-BE49-F238E27FC236}">
                  <a16:creationId xmlns:a16="http://schemas.microsoft.com/office/drawing/2014/main" id="{0DEBE758-15F9-D165-A602-E417F5986DCC}"/>
                </a:ext>
              </a:extLst>
            </p:cNvPr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>
                <a:extLst>
                  <a:ext uri="{FF2B5EF4-FFF2-40B4-BE49-F238E27FC236}">
                    <a16:creationId xmlns:a16="http://schemas.microsoft.com/office/drawing/2014/main" id="{86DE6E58-A610-300B-06C7-B1F41276EC58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489" name="Google Shape;1489;p38">
                <a:extLst>
                  <a:ext uri="{FF2B5EF4-FFF2-40B4-BE49-F238E27FC236}">
                    <a16:creationId xmlns:a16="http://schemas.microsoft.com/office/drawing/2014/main" id="{D5D940E5-4A0F-3498-E9BD-AEABEB3A9599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490" name="Google Shape;1490;p38">
                <a:extLst>
                  <a:ext uri="{FF2B5EF4-FFF2-40B4-BE49-F238E27FC236}">
                    <a16:creationId xmlns:a16="http://schemas.microsoft.com/office/drawing/2014/main" id="{6A0FB15C-5366-A219-B6CC-324CD93F95F4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</p:grpSp>
      </p:grpSp>
      <p:sp>
        <p:nvSpPr>
          <p:cNvPr id="1491" name="Google Shape;1491;p38">
            <a:extLst>
              <a:ext uri="{FF2B5EF4-FFF2-40B4-BE49-F238E27FC236}">
                <a16:creationId xmlns:a16="http://schemas.microsoft.com/office/drawing/2014/main" id="{F344F585-9EA8-DB61-A00D-08074B5904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999274"/>
            <a:ext cx="8915706" cy="146700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CL" dirty="0"/>
              <a:t>Conclusiones y Lecciones</a:t>
            </a:r>
          </a:p>
        </p:txBody>
      </p:sp>
      <p:grpSp>
        <p:nvGrpSpPr>
          <p:cNvPr id="1492" name="Google Shape;1492;p38">
            <a:extLst>
              <a:ext uri="{FF2B5EF4-FFF2-40B4-BE49-F238E27FC236}">
                <a16:creationId xmlns:a16="http://schemas.microsoft.com/office/drawing/2014/main" id="{B38B2D46-881C-913D-8CAE-841DDFA1CFD7}"/>
              </a:ext>
            </a:extLst>
          </p:cNvPr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>
              <a:extLst>
                <a:ext uri="{FF2B5EF4-FFF2-40B4-BE49-F238E27FC236}">
                  <a16:creationId xmlns:a16="http://schemas.microsoft.com/office/drawing/2014/main" id="{D09518E4-2A57-A181-1118-23EED186F6BD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  <p:sp>
          <p:nvSpPr>
            <p:cNvPr id="1494" name="Google Shape;1494;p38">
              <a:extLst>
                <a:ext uri="{FF2B5EF4-FFF2-40B4-BE49-F238E27FC236}">
                  <a16:creationId xmlns:a16="http://schemas.microsoft.com/office/drawing/2014/main" id="{0568FD07-34C1-42AD-5AEE-1EEE9CC4113D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  <p:sp>
          <p:nvSpPr>
            <p:cNvPr id="1495" name="Google Shape;1495;p38">
              <a:extLst>
                <a:ext uri="{FF2B5EF4-FFF2-40B4-BE49-F238E27FC236}">
                  <a16:creationId xmlns:a16="http://schemas.microsoft.com/office/drawing/2014/main" id="{6F73FC10-5F41-D326-A759-50CE387AEA78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  <p:sp>
          <p:nvSpPr>
            <p:cNvPr id="1496" name="Google Shape;1496;p38">
              <a:extLst>
                <a:ext uri="{FF2B5EF4-FFF2-40B4-BE49-F238E27FC236}">
                  <a16:creationId xmlns:a16="http://schemas.microsoft.com/office/drawing/2014/main" id="{643E6D5D-6357-9A9A-5A89-2E49EC0F8C2B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  <p:sp>
          <p:nvSpPr>
            <p:cNvPr id="1497" name="Google Shape;1497;p38">
              <a:extLst>
                <a:ext uri="{FF2B5EF4-FFF2-40B4-BE49-F238E27FC236}">
                  <a16:creationId xmlns:a16="http://schemas.microsoft.com/office/drawing/2014/main" id="{C282729D-4DCF-5032-50BC-94634A3FBCA8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  <p:pic>
          <p:nvPicPr>
            <p:cNvPr id="1498" name="Google Shape;1498;p38">
              <a:extLst>
                <a:ext uri="{FF2B5EF4-FFF2-40B4-BE49-F238E27FC236}">
                  <a16:creationId xmlns:a16="http://schemas.microsoft.com/office/drawing/2014/main" id="{60F1B13B-300C-4784-9B9E-3C4D8F615986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>
              <a:extLst>
                <a:ext uri="{FF2B5EF4-FFF2-40B4-BE49-F238E27FC236}">
                  <a16:creationId xmlns:a16="http://schemas.microsoft.com/office/drawing/2014/main" id="{2157CED0-A522-D06A-1C8C-C11EE56558A4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>
                <a:extLst>
                  <a:ext uri="{FF2B5EF4-FFF2-40B4-BE49-F238E27FC236}">
                    <a16:creationId xmlns:a16="http://schemas.microsoft.com/office/drawing/2014/main" id="{0CBE4323-F842-B9C5-18D2-9EA1ABAA7081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01" name="Google Shape;1501;p38">
                <a:extLst>
                  <a:ext uri="{FF2B5EF4-FFF2-40B4-BE49-F238E27FC236}">
                    <a16:creationId xmlns:a16="http://schemas.microsoft.com/office/drawing/2014/main" id="{C0778288-9DB4-6824-9FFB-8F545ECD2B04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02" name="Google Shape;1502;p38">
                <a:extLst>
                  <a:ext uri="{FF2B5EF4-FFF2-40B4-BE49-F238E27FC236}">
                    <a16:creationId xmlns:a16="http://schemas.microsoft.com/office/drawing/2014/main" id="{B787CDC3-D6E7-2FF5-3BB6-771AA31DE847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03" name="Google Shape;1503;p38">
                <a:extLst>
                  <a:ext uri="{FF2B5EF4-FFF2-40B4-BE49-F238E27FC236}">
                    <a16:creationId xmlns:a16="http://schemas.microsoft.com/office/drawing/2014/main" id="{46A8C1FA-8785-7C0D-DBB4-6C239B34A345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04" name="Google Shape;1504;p38">
                <a:extLst>
                  <a:ext uri="{FF2B5EF4-FFF2-40B4-BE49-F238E27FC236}">
                    <a16:creationId xmlns:a16="http://schemas.microsoft.com/office/drawing/2014/main" id="{77F14806-4F62-6E61-D21A-C63E37CDBD51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05" name="Google Shape;1505;p38">
                <a:extLst>
                  <a:ext uri="{FF2B5EF4-FFF2-40B4-BE49-F238E27FC236}">
                    <a16:creationId xmlns:a16="http://schemas.microsoft.com/office/drawing/2014/main" id="{B19541D8-7A00-642C-79E7-A4B455246DCA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06" name="Google Shape;1506;p38">
                <a:extLst>
                  <a:ext uri="{FF2B5EF4-FFF2-40B4-BE49-F238E27FC236}">
                    <a16:creationId xmlns:a16="http://schemas.microsoft.com/office/drawing/2014/main" id="{3B17D9EE-32ED-A55F-EDFB-0BA07D2B42DD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</p:grpSp>
        <p:grpSp>
          <p:nvGrpSpPr>
            <p:cNvPr id="1507" name="Google Shape;1507;p38">
              <a:extLst>
                <a:ext uri="{FF2B5EF4-FFF2-40B4-BE49-F238E27FC236}">
                  <a16:creationId xmlns:a16="http://schemas.microsoft.com/office/drawing/2014/main" id="{EED2D6E7-ED37-2DFE-5DC3-00E0A6A1CEE9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>
                <a:extLst>
                  <a:ext uri="{FF2B5EF4-FFF2-40B4-BE49-F238E27FC236}">
                    <a16:creationId xmlns:a16="http://schemas.microsoft.com/office/drawing/2014/main" id="{AA35D551-8088-417E-B053-AD4BAEEC64DE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09" name="Google Shape;1509;p38">
                <a:extLst>
                  <a:ext uri="{FF2B5EF4-FFF2-40B4-BE49-F238E27FC236}">
                    <a16:creationId xmlns:a16="http://schemas.microsoft.com/office/drawing/2014/main" id="{AF45B528-D79B-FCB4-51A7-7C153C07BBA2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10" name="Google Shape;1510;p38">
                <a:extLst>
                  <a:ext uri="{FF2B5EF4-FFF2-40B4-BE49-F238E27FC236}">
                    <a16:creationId xmlns:a16="http://schemas.microsoft.com/office/drawing/2014/main" id="{0DDE0318-3417-6676-EBC1-02F321C305C2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11" name="Google Shape;1511;p38">
                <a:extLst>
                  <a:ext uri="{FF2B5EF4-FFF2-40B4-BE49-F238E27FC236}">
                    <a16:creationId xmlns:a16="http://schemas.microsoft.com/office/drawing/2014/main" id="{2753CCAF-6132-3C00-5901-904BC8E84339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12" name="Google Shape;1512;p38">
                <a:extLst>
                  <a:ext uri="{FF2B5EF4-FFF2-40B4-BE49-F238E27FC236}">
                    <a16:creationId xmlns:a16="http://schemas.microsoft.com/office/drawing/2014/main" id="{42945D55-CD4D-BEBA-9914-21A7C4FCA742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13" name="Google Shape;1513;p38">
                <a:extLst>
                  <a:ext uri="{FF2B5EF4-FFF2-40B4-BE49-F238E27FC236}">
                    <a16:creationId xmlns:a16="http://schemas.microsoft.com/office/drawing/2014/main" id="{2868C6AB-5EEE-FAD9-868B-61222FC1F07A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14" name="Google Shape;1514;p38">
                <a:extLst>
                  <a:ext uri="{FF2B5EF4-FFF2-40B4-BE49-F238E27FC236}">
                    <a16:creationId xmlns:a16="http://schemas.microsoft.com/office/drawing/2014/main" id="{9CCE37F8-0800-18EB-6008-58A8AEAB9820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</p:grpSp>
        <p:grpSp>
          <p:nvGrpSpPr>
            <p:cNvPr id="1515" name="Google Shape;1515;p38">
              <a:extLst>
                <a:ext uri="{FF2B5EF4-FFF2-40B4-BE49-F238E27FC236}">
                  <a16:creationId xmlns:a16="http://schemas.microsoft.com/office/drawing/2014/main" id="{B7D356B7-EFCF-0508-B5C8-85BD2AAC8DDE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>
                <a:extLst>
                  <a:ext uri="{FF2B5EF4-FFF2-40B4-BE49-F238E27FC236}">
                    <a16:creationId xmlns:a16="http://schemas.microsoft.com/office/drawing/2014/main" id="{CDFE04FA-721B-A1A7-5A05-4319FEA9B4E3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17" name="Google Shape;1517;p38">
                <a:extLst>
                  <a:ext uri="{FF2B5EF4-FFF2-40B4-BE49-F238E27FC236}">
                    <a16:creationId xmlns:a16="http://schemas.microsoft.com/office/drawing/2014/main" id="{F6EF16F2-33E0-00B4-4383-DAA9AE9EE30E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</p:grpSp>
        <p:grpSp>
          <p:nvGrpSpPr>
            <p:cNvPr id="1518" name="Google Shape;1518;p38">
              <a:extLst>
                <a:ext uri="{FF2B5EF4-FFF2-40B4-BE49-F238E27FC236}">
                  <a16:creationId xmlns:a16="http://schemas.microsoft.com/office/drawing/2014/main" id="{596C0B01-4C86-E55C-3028-E268192FFEB9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>
                <a:extLst>
                  <a:ext uri="{FF2B5EF4-FFF2-40B4-BE49-F238E27FC236}">
                    <a16:creationId xmlns:a16="http://schemas.microsoft.com/office/drawing/2014/main" id="{BD07A25E-C4AB-9918-B1D9-996C45A8B939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20" name="Google Shape;1520;p38">
                <a:extLst>
                  <a:ext uri="{FF2B5EF4-FFF2-40B4-BE49-F238E27FC236}">
                    <a16:creationId xmlns:a16="http://schemas.microsoft.com/office/drawing/2014/main" id="{2A37CC65-BE48-26C1-8627-77C99C4ECA6C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</p:grpSp>
        <p:sp>
          <p:nvSpPr>
            <p:cNvPr id="1521" name="Google Shape;1521;p38">
              <a:extLst>
                <a:ext uri="{FF2B5EF4-FFF2-40B4-BE49-F238E27FC236}">
                  <a16:creationId xmlns:a16="http://schemas.microsoft.com/office/drawing/2014/main" id="{E721C6DA-2A37-9EA0-3595-EB2F4C129C76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</p:grpSp>
      <p:grpSp>
        <p:nvGrpSpPr>
          <p:cNvPr id="1522" name="Google Shape;1522;p38">
            <a:extLst>
              <a:ext uri="{FF2B5EF4-FFF2-40B4-BE49-F238E27FC236}">
                <a16:creationId xmlns:a16="http://schemas.microsoft.com/office/drawing/2014/main" id="{C738CA57-6350-A8EA-6D2A-3F541077A0AD}"/>
              </a:ext>
            </a:extLst>
          </p:cNvPr>
          <p:cNvGrpSpPr/>
          <p:nvPr/>
        </p:nvGrpSpPr>
        <p:grpSpPr>
          <a:xfrm>
            <a:off x="796100" y="3446228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>
              <a:extLst>
                <a:ext uri="{FF2B5EF4-FFF2-40B4-BE49-F238E27FC236}">
                  <a16:creationId xmlns:a16="http://schemas.microsoft.com/office/drawing/2014/main" id="{6F3AE9F3-297B-0653-2F01-BD9544B7865B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  <p:cxnSp>
          <p:nvCxnSpPr>
            <p:cNvPr id="1524" name="Google Shape;1524;p38">
              <a:extLst>
                <a:ext uri="{FF2B5EF4-FFF2-40B4-BE49-F238E27FC236}">
                  <a16:creationId xmlns:a16="http://schemas.microsoft.com/office/drawing/2014/main" id="{BFC17BA6-6294-B2B5-7B5E-BCDE94F5F9CC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>
              <a:extLst>
                <a:ext uri="{FF2B5EF4-FFF2-40B4-BE49-F238E27FC236}">
                  <a16:creationId xmlns:a16="http://schemas.microsoft.com/office/drawing/2014/main" id="{7D6083D1-C088-0D4E-B1CD-524F1582E7AE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</p:grpSp>
      <p:sp>
        <p:nvSpPr>
          <p:cNvPr id="1484" name="Google Shape;1484;p38">
            <a:extLst>
              <a:ext uri="{FF2B5EF4-FFF2-40B4-BE49-F238E27FC236}">
                <a16:creationId xmlns:a16="http://schemas.microsoft.com/office/drawing/2014/main" id="{D2B7F019-A802-C3D9-E1C9-C90CEAB0B75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3560276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MX" dirty="0"/>
              <a:t>Aplicando Fundamentos: Lecciones del Proyecto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9032894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8">
          <a:extLst>
            <a:ext uri="{FF2B5EF4-FFF2-40B4-BE49-F238E27FC236}">
              <a16:creationId xmlns:a16="http://schemas.microsoft.com/office/drawing/2014/main" id="{824CBBAA-87B2-24EA-8E8C-0E6EBE643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p45">
            <a:extLst>
              <a:ext uri="{FF2B5EF4-FFF2-40B4-BE49-F238E27FC236}">
                <a16:creationId xmlns:a16="http://schemas.microsoft.com/office/drawing/2014/main" id="{A2020F7F-AFCD-6046-FF8C-77316C39DDC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728804"/>
            <a:ext cx="2204100" cy="1112495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/>
            <a:r>
              <a:rPr lang="es-MX" dirty="0"/>
              <a:t>La </a:t>
            </a:r>
            <a:r>
              <a:rPr lang="es-MX" b="1" dirty="0" err="1"/>
              <a:t>modularización</a:t>
            </a:r>
            <a:r>
              <a:rPr lang="es-MX" dirty="0"/>
              <a:t> facilita mantenimiento y escalabilidad.</a:t>
            </a:r>
            <a:endParaRPr lang="es-CL" noProof="0" dirty="0"/>
          </a:p>
        </p:txBody>
      </p:sp>
      <p:sp>
        <p:nvSpPr>
          <p:cNvPr id="1760" name="Google Shape;1760;p45">
            <a:extLst>
              <a:ext uri="{FF2B5EF4-FFF2-40B4-BE49-F238E27FC236}">
                <a16:creationId xmlns:a16="http://schemas.microsoft.com/office/drawing/2014/main" id="{7A238D60-B8E6-157E-E111-1E810647C993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469950" y="1656271"/>
            <a:ext cx="2204100" cy="12109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" indent="0">
              <a:lnSpc>
                <a:spcPct val="150000"/>
              </a:lnSpc>
            </a:pPr>
            <a:r>
              <a:rPr lang="es-MX" dirty="0"/>
              <a:t>Validación temprana </a:t>
            </a:r>
            <a:r>
              <a:rPr lang="es-MX" b="1" dirty="0"/>
              <a:t>reduce</a:t>
            </a:r>
            <a:r>
              <a:rPr lang="es-MX" dirty="0"/>
              <a:t> errores de ejecución.</a:t>
            </a:r>
          </a:p>
        </p:txBody>
      </p:sp>
      <p:sp>
        <p:nvSpPr>
          <p:cNvPr id="1762" name="Google Shape;1762;p45">
            <a:extLst>
              <a:ext uri="{FF2B5EF4-FFF2-40B4-BE49-F238E27FC236}">
                <a16:creationId xmlns:a16="http://schemas.microsoft.com/office/drawing/2014/main" id="{027CA2E2-B7CA-6AB2-0F6F-2D518CCDB3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4"/>
            <a:ext cx="7704000" cy="10473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dirty="0"/>
              <a:t>Aplicando Fundamentos:</a:t>
            </a:r>
            <a:br>
              <a:rPr lang="es-MX" dirty="0"/>
            </a:br>
            <a:r>
              <a:rPr lang="es-MX" dirty="0"/>
              <a:t>Lecciones del Proyecto</a:t>
            </a:r>
            <a:endParaRPr lang="es-CL" noProof="0" dirty="0"/>
          </a:p>
        </p:txBody>
      </p:sp>
      <p:sp>
        <p:nvSpPr>
          <p:cNvPr id="1765" name="Google Shape;1765;p45">
            <a:extLst>
              <a:ext uri="{FF2B5EF4-FFF2-40B4-BE49-F238E27FC236}">
                <a16:creationId xmlns:a16="http://schemas.microsoft.com/office/drawing/2014/main" id="{66BBB2C6-C978-CB21-85CC-18110C87992E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20000" y="3266028"/>
            <a:ext cx="2204100" cy="11124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" indent="0">
              <a:lnSpc>
                <a:spcPct val="150000"/>
              </a:lnSpc>
            </a:pPr>
            <a:r>
              <a:rPr lang="es-MX" b="1" dirty="0"/>
              <a:t>Normalización</a:t>
            </a:r>
            <a:r>
              <a:rPr lang="es-MX" dirty="0"/>
              <a:t> que mejora la experiencia del usuario.</a:t>
            </a:r>
          </a:p>
        </p:txBody>
      </p:sp>
      <p:sp>
        <p:nvSpPr>
          <p:cNvPr id="1766" name="Google Shape;1766;p45">
            <a:extLst>
              <a:ext uri="{FF2B5EF4-FFF2-40B4-BE49-F238E27FC236}">
                <a16:creationId xmlns:a16="http://schemas.microsoft.com/office/drawing/2014/main" id="{E8773811-CD13-1417-A5C6-44A104C78EDC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3469950" y="3266028"/>
            <a:ext cx="2204100" cy="14324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" indent="0">
              <a:lnSpc>
                <a:spcPct val="150000"/>
              </a:lnSpc>
            </a:pPr>
            <a:r>
              <a:rPr lang="es-MX" dirty="0"/>
              <a:t>Programación </a:t>
            </a:r>
            <a:r>
              <a:rPr lang="es-MX" b="1" dirty="0"/>
              <a:t>defensiva</a:t>
            </a:r>
            <a:r>
              <a:rPr lang="es-MX" dirty="0"/>
              <a:t> que anticipa escenarios de fallo.</a:t>
            </a:r>
          </a:p>
        </p:txBody>
      </p:sp>
      <p:sp>
        <p:nvSpPr>
          <p:cNvPr id="1767" name="Google Shape;1767;p45">
            <a:extLst>
              <a:ext uri="{FF2B5EF4-FFF2-40B4-BE49-F238E27FC236}">
                <a16:creationId xmlns:a16="http://schemas.microsoft.com/office/drawing/2014/main" id="{9246447C-DC01-2427-FDB6-64A0D653132E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6219900" y="1659796"/>
            <a:ext cx="2204100" cy="12109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" indent="0">
              <a:lnSpc>
                <a:spcPct val="150000"/>
              </a:lnSpc>
            </a:pPr>
            <a:r>
              <a:rPr lang="es-CL" dirty="0"/>
              <a:t>Sistema de </a:t>
            </a:r>
            <a:r>
              <a:rPr lang="es-CL" b="1" dirty="0" err="1"/>
              <a:t>rollback</a:t>
            </a:r>
            <a:r>
              <a:rPr lang="es-CL" dirty="0"/>
              <a:t> que protege integridad de datos.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A83AC708-720B-2193-DEB3-43B30EC95EB5}"/>
              </a:ext>
            </a:extLst>
          </p:cNvPr>
          <p:cNvSpPr/>
          <p:nvPr/>
        </p:nvSpPr>
        <p:spPr>
          <a:xfrm>
            <a:off x="642362" y="1890823"/>
            <a:ext cx="77638" cy="77638"/>
          </a:xfrm>
          <a:prstGeom prst="ellipse">
            <a:avLst/>
          </a:prstGeom>
          <a:solidFill>
            <a:srgbClr val="0C0A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    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09E2B814-CF1C-3C94-4508-F394E4D99F18}"/>
              </a:ext>
            </a:extLst>
          </p:cNvPr>
          <p:cNvSpPr/>
          <p:nvPr/>
        </p:nvSpPr>
        <p:spPr>
          <a:xfrm>
            <a:off x="3392312" y="1890823"/>
            <a:ext cx="77638" cy="77638"/>
          </a:xfrm>
          <a:prstGeom prst="ellipse">
            <a:avLst/>
          </a:prstGeom>
          <a:solidFill>
            <a:srgbClr val="0C0A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402197D4-D075-124A-CFC4-852A6AE1A0DF}"/>
              </a:ext>
            </a:extLst>
          </p:cNvPr>
          <p:cNvSpPr/>
          <p:nvPr/>
        </p:nvSpPr>
        <p:spPr>
          <a:xfrm>
            <a:off x="6142262" y="1890823"/>
            <a:ext cx="77638" cy="77638"/>
          </a:xfrm>
          <a:prstGeom prst="ellipse">
            <a:avLst/>
          </a:prstGeom>
          <a:solidFill>
            <a:srgbClr val="0C0A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E92BAEBF-3A8F-7374-2DD0-4FC504412CA0}"/>
              </a:ext>
            </a:extLst>
          </p:cNvPr>
          <p:cNvSpPr/>
          <p:nvPr/>
        </p:nvSpPr>
        <p:spPr>
          <a:xfrm>
            <a:off x="642362" y="3492017"/>
            <a:ext cx="77638" cy="77638"/>
          </a:xfrm>
          <a:prstGeom prst="ellipse">
            <a:avLst/>
          </a:prstGeom>
          <a:solidFill>
            <a:srgbClr val="0C0A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7CC058D6-D9ED-F777-75CA-7CD8BBBC7A31}"/>
              </a:ext>
            </a:extLst>
          </p:cNvPr>
          <p:cNvSpPr/>
          <p:nvPr/>
        </p:nvSpPr>
        <p:spPr>
          <a:xfrm>
            <a:off x="3392312" y="3492017"/>
            <a:ext cx="77638" cy="77638"/>
          </a:xfrm>
          <a:prstGeom prst="ellipse">
            <a:avLst/>
          </a:prstGeom>
          <a:solidFill>
            <a:srgbClr val="0C0A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808418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8">
          <a:extLst>
            <a:ext uri="{FF2B5EF4-FFF2-40B4-BE49-F238E27FC236}">
              <a16:creationId xmlns:a16="http://schemas.microsoft.com/office/drawing/2014/main" id="{B8EDCB26-3308-C939-65F6-3A5A314D8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Google Shape;1762;p45">
            <a:extLst>
              <a:ext uri="{FF2B5EF4-FFF2-40B4-BE49-F238E27FC236}">
                <a16:creationId xmlns:a16="http://schemas.microsoft.com/office/drawing/2014/main" id="{AFF76B48-1FB7-E84B-73FC-C0B8C7C304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47358"/>
            <a:ext cx="7704000" cy="10473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dirty="0"/>
              <a:t>Aplicando Fundamentos:</a:t>
            </a:r>
            <a:br>
              <a:rPr lang="es-MX" dirty="0"/>
            </a:br>
            <a:r>
              <a:rPr lang="es-MX" dirty="0"/>
              <a:t>Lecciones del Proyecto</a:t>
            </a:r>
            <a:endParaRPr lang="es-CL" noProof="0" dirty="0"/>
          </a:p>
        </p:txBody>
      </p:sp>
      <p:sp>
        <p:nvSpPr>
          <p:cNvPr id="13" name="Google Shape;1671;p42">
            <a:extLst>
              <a:ext uri="{FF2B5EF4-FFF2-40B4-BE49-F238E27FC236}">
                <a16:creationId xmlns:a16="http://schemas.microsoft.com/office/drawing/2014/main" id="{334C5BF7-5ACF-B9BC-1229-8FB209E3C02A}"/>
              </a:ext>
            </a:extLst>
          </p:cNvPr>
          <p:cNvSpPr txBox="1">
            <a:spLocks/>
          </p:cNvSpPr>
          <p:nvPr/>
        </p:nvSpPr>
        <p:spPr>
          <a:xfrm>
            <a:off x="2316954" y="1487116"/>
            <a:ext cx="1419351" cy="522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s-CL" sz="2000" b="1" dirty="0">
                <a:latin typeface="IBM Plex Mono" panose="020B0509050203000203" pitchFamily="49" charset="0"/>
              </a:rPr>
              <a:t>Concepto</a:t>
            </a:r>
          </a:p>
        </p:txBody>
      </p:sp>
      <p:sp>
        <p:nvSpPr>
          <p:cNvPr id="14" name="Google Shape;1671;p42">
            <a:extLst>
              <a:ext uri="{FF2B5EF4-FFF2-40B4-BE49-F238E27FC236}">
                <a16:creationId xmlns:a16="http://schemas.microsoft.com/office/drawing/2014/main" id="{3E447035-F1B7-2C2C-4318-21DB7580A367}"/>
              </a:ext>
            </a:extLst>
          </p:cNvPr>
          <p:cNvSpPr txBox="1">
            <a:spLocks/>
          </p:cNvSpPr>
          <p:nvPr/>
        </p:nvSpPr>
        <p:spPr>
          <a:xfrm>
            <a:off x="5158596" y="1487116"/>
            <a:ext cx="2329132" cy="522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s-CL" sz="2000" b="1" dirty="0">
                <a:latin typeface="IBM Plex Mono" panose="020B0509050203000203" pitchFamily="49" charset="0"/>
              </a:rPr>
              <a:t>Implementación 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CC97C2FB-464F-F364-7EA5-C742509A9C8E}"/>
              </a:ext>
            </a:extLst>
          </p:cNvPr>
          <p:cNvCxnSpPr>
            <a:cxnSpLocks/>
          </p:cNvCxnSpPr>
          <p:nvPr/>
        </p:nvCxnSpPr>
        <p:spPr>
          <a:xfrm>
            <a:off x="4572000" y="1487116"/>
            <a:ext cx="0" cy="2863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D27F711A-8DB1-9E33-9E6B-7C867B190093}"/>
              </a:ext>
            </a:extLst>
          </p:cNvPr>
          <p:cNvCxnSpPr/>
          <p:nvPr/>
        </p:nvCxnSpPr>
        <p:spPr>
          <a:xfrm>
            <a:off x="1656272" y="2009958"/>
            <a:ext cx="61075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oogle Shape;1759;p45">
            <a:extLst>
              <a:ext uri="{FF2B5EF4-FFF2-40B4-BE49-F238E27FC236}">
                <a16:creationId xmlns:a16="http://schemas.microsoft.com/office/drawing/2014/main" id="{BA8D7445-D6EA-EE0D-D390-62228C3FC67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924579" y="2026072"/>
            <a:ext cx="2204100" cy="598241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/>
            <a:r>
              <a:rPr lang="es-MX" sz="1200" dirty="0"/>
              <a:t>Separación de responsabilidades</a:t>
            </a:r>
            <a:endParaRPr lang="es-CL" sz="1200" noProof="0" dirty="0"/>
          </a:p>
        </p:txBody>
      </p:sp>
      <p:sp>
        <p:nvSpPr>
          <p:cNvPr id="20" name="Google Shape;1759;p45">
            <a:extLst>
              <a:ext uri="{FF2B5EF4-FFF2-40B4-BE49-F238E27FC236}">
                <a16:creationId xmlns:a16="http://schemas.microsoft.com/office/drawing/2014/main" id="{D23CCAF5-1A83-D011-1594-90466E9AAC6C}"/>
              </a:ext>
            </a:extLst>
          </p:cNvPr>
          <p:cNvSpPr txBox="1">
            <a:spLocks/>
          </p:cNvSpPr>
          <p:nvPr/>
        </p:nvSpPr>
        <p:spPr>
          <a:xfrm>
            <a:off x="5221112" y="2163075"/>
            <a:ext cx="2204100" cy="386034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ctr"/>
            <a:r>
              <a:rPr lang="es-CL" sz="1200" dirty="0"/>
              <a:t>9 módulos especializados</a:t>
            </a:r>
          </a:p>
        </p:txBody>
      </p:sp>
      <p:sp>
        <p:nvSpPr>
          <p:cNvPr id="21" name="Google Shape;1759;p45">
            <a:extLst>
              <a:ext uri="{FF2B5EF4-FFF2-40B4-BE49-F238E27FC236}">
                <a16:creationId xmlns:a16="http://schemas.microsoft.com/office/drawing/2014/main" id="{FC833A82-BDE8-0C49-807C-E6930B708FA9}"/>
              </a:ext>
            </a:extLst>
          </p:cNvPr>
          <p:cNvSpPr txBox="1">
            <a:spLocks/>
          </p:cNvSpPr>
          <p:nvPr/>
        </p:nvSpPr>
        <p:spPr>
          <a:xfrm>
            <a:off x="1924579" y="2702226"/>
            <a:ext cx="2204100" cy="386033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ctr"/>
            <a:r>
              <a:rPr lang="es-MX" sz="1200" dirty="0"/>
              <a:t>Integridad de datos</a:t>
            </a:r>
            <a:endParaRPr lang="es-CL" sz="1200" dirty="0"/>
          </a:p>
        </p:txBody>
      </p:sp>
      <p:sp>
        <p:nvSpPr>
          <p:cNvPr id="22" name="Google Shape;1759;p45">
            <a:extLst>
              <a:ext uri="{FF2B5EF4-FFF2-40B4-BE49-F238E27FC236}">
                <a16:creationId xmlns:a16="http://schemas.microsoft.com/office/drawing/2014/main" id="{07D06649-512C-F810-FEE8-2C6D7261AF2F}"/>
              </a:ext>
            </a:extLst>
          </p:cNvPr>
          <p:cNvSpPr txBox="1">
            <a:spLocks/>
          </p:cNvSpPr>
          <p:nvPr/>
        </p:nvSpPr>
        <p:spPr>
          <a:xfrm>
            <a:off x="5221112" y="2702226"/>
            <a:ext cx="2204100" cy="386034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ctr"/>
            <a:r>
              <a:rPr lang="es-CL" sz="1200" dirty="0" err="1"/>
              <a:t>Rollback</a:t>
            </a:r>
            <a:r>
              <a:rPr lang="es-CL" sz="1200" dirty="0"/>
              <a:t> automático</a:t>
            </a:r>
          </a:p>
        </p:txBody>
      </p:sp>
      <p:sp>
        <p:nvSpPr>
          <p:cNvPr id="23" name="Google Shape;1759;p45">
            <a:extLst>
              <a:ext uri="{FF2B5EF4-FFF2-40B4-BE49-F238E27FC236}">
                <a16:creationId xmlns:a16="http://schemas.microsoft.com/office/drawing/2014/main" id="{5572EC9F-0D1D-805E-AB8D-0096D8FBE003}"/>
              </a:ext>
            </a:extLst>
          </p:cNvPr>
          <p:cNvSpPr txBox="1">
            <a:spLocks/>
          </p:cNvSpPr>
          <p:nvPr/>
        </p:nvSpPr>
        <p:spPr>
          <a:xfrm>
            <a:off x="1924579" y="3166166"/>
            <a:ext cx="2204100" cy="386033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ctr"/>
            <a:r>
              <a:rPr lang="es-MX" sz="1200" dirty="0"/>
              <a:t>Experiencia de Usuario</a:t>
            </a:r>
            <a:endParaRPr lang="es-CL" sz="1200" dirty="0"/>
          </a:p>
        </p:txBody>
      </p:sp>
      <p:sp>
        <p:nvSpPr>
          <p:cNvPr id="24" name="Google Shape;1759;p45">
            <a:extLst>
              <a:ext uri="{FF2B5EF4-FFF2-40B4-BE49-F238E27FC236}">
                <a16:creationId xmlns:a16="http://schemas.microsoft.com/office/drawing/2014/main" id="{85048908-2D61-0DFA-F349-2033FB3CFDCF}"/>
              </a:ext>
            </a:extLst>
          </p:cNvPr>
          <p:cNvSpPr txBox="1">
            <a:spLocks/>
          </p:cNvSpPr>
          <p:nvPr/>
        </p:nvSpPr>
        <p:spPr>
          <a:xfrm>
            <a:off x="5063706" y="3166166"/>
            <a:ext cx="2518912" cy="386034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ctr"/>
            <a:r>
              <a:rPr lang="es-CL" sz="1200" dirty="0"/>
              <a:t>Normalización + validaciones</a:t>
            </a:r>
          </a:p>
        </p:txBody>
      </p:sp>
      <p:sp>
        <p:nvSpPr>
          <p:cNvPr id="25" name="Google Shape;1759;p45">
            <a:extLst>
              <a:ext uri="{FF2B5EF4-FFF2-40B4-BE49-F238E27FC236}">
                <a16:creationId xmlns:a16="http://schemas.microsoft.com/office/drawing/2014/main" id="{E3491889-4A27-24AC-14BE-DB71375D16DA}"/>
              </a:ext>
            </a:extLst>
          </p:cNvPr>
          <p:cNvSpPr txBox="1">
            <a:spLocks/>
          </p:cNvSpPr>
          <p:nvPr/>
        </p:nvSpPr>
        <p:spPr>
          <a:xfrm>
            <a:off x="1924579" y="3630106"/>
            <a:ext cx="2204100" cy="386033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ctr"/>
            <a:r>
              <a:rPr lang="es-CL" sz="1200" dirty="0"/>
              <a:t>Robustez </a:t>
            </a:r>
          </a:p>
        </p:txBody>
      </p:sp>
      <p:sp>
        <p:nvSpPr>
          <p:cNvPr id="26" name="Google Shape;1759;p45">
            <a:extLst>
              <a:ext uri="{FF2B5EF4-FFF2-40B4-BE49-F238E27FC236}">
                <a16:creationId xmlns:a16="http://schemas.microsoft.com/office/drawing/2014/main" id="{4F576847-C233-C181-9C9A-B674CF0D2394}"/>
              </a:ext>
            </a:extLst>
          </p:cNvPr>
          <p:cNvSpPr txBox="1">
            <a:spLocks/>
          </p:cNvSpPr>
          <p:nvPr/>
        </p:nvSpPr>
        <p:spPr>
          <a:xfrm>
            <a:off x="5063706" y="3630105"/>
            <a:ext cx="2518912" cy="386034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ctr"/>
            <a:r>
              <a:rPr lang="es-CL" sz="1200" dirty="0"/>
              <a:t>Try-</a:t>
            </a:r>
            <a:r>
              <a:rPr lang="es-CL" sz="1200" dirty="0" err="1"/>
              <a:t>except</a:t>
            </a:r>
            <a:r>
              <a:rPr lang="es-CL" sz="1200" dirty="0"/>
              <a:t> en todos lados</a:t>
            </a:r>
          </a:p>
        </p:txBody>
      </p:sp>
      <p:sp>
        <p:nvSpPr>
          <p:cNvPr id="27" name="Google Shape;1759;p45">
            <a:extLst>
              <a:ext uri="{FF2B5EF4-FFF2-40B4-BE49-F238E27FC236}">
                <a16:creationId xmlns:a16="http://schemas.microsoft.com/office/drawing/2014/main" id="{181224B7-CA24-08F1-F4EA-90AA5804302C}"/>
              </a:ext>
            </a:extLst>
          </p:cNvPr>
          <p:cNvSpPr txBox="1">
            <a:spLocks/>
          </p:cNvSpPr>
          <p:nvPr/>
        </p:nvSpPr>
        <p:spPr>
          <a:xfrm>
            <a:off x="1924579" y="4096785"/>
            <a:ext cx="2204100" cy="386033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ctr"/>
            <a:r>
              <a:rPr lang="es-CL" sz="1200" dirty="0"/>
              <a:t>Eficiencia </a:t>
            </a:r>
          </a:p>
        </p:txBody>
      </p:sp>
      <p:sp>
        <p:nvSpPr>
          <p:cNvPr id="29" name="Google Shape;1759;p45">
            <a:extLst>
              <a:ext uri="{FF2B5EF4-FFF2-40B4-BE49-F238E27FC236}">
                <a16:creationId xmlns:a16="http://schemas.microsoft.com/office/drawing/2014/main" id="{11D3582A-8E79-88C3-EA86-122EA538DA71}"/>
              </a:ext>
            </a:extLst>
          </p:cNvPr>
          <p:cNvSpPr txBox="1">
            <a:spLocks/>
          </p:cNvSpPr>
          <p:nvPr/>
        </p:nvSpPr>
        <p:spPr>
          <a:xfrm>
            <a:off x="5063706" y="4094044"/>
            <a:ext cx="2518912" cy="386034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 algn="ctr"/>
            <a:r>
              <a:rPr lang="es-CL" sz="1200" dirty="0"/>
              <a:t>Generadores, </a:t>
            </a:r>
            <a:r>
              <a:rPr lang="es-CL" sz="1200" dirty="0" err="1"/>
              <a:t>any</a:t>
            </a:r>
            <a:r>
              <a:rPr lang="es-CL" sz="1200" dirty="0"/>
              <a:t>(), </a:t>
            </a:r>
            <a:r>
              <a:rPr lang="es-CL" sz="1200" dirty="0" err="1"/>
              <a:t>slicing</a:t>
            </a:r>
            <a:endParaRPr lang="es-CL" sz="1200" dirty="0"/>
          </a:p>
        </p:txBody>
      </p:sp>
    </p:spTree>
    <p:extLst>
      <p:ext uri="{BB962C8B-B14F-4D97-AF65-F5344CB8AC3E}">
        <p14:creationId xmlns:p14="http://schemas.microsoft.com/office/powerpoint/2010/main" val="143333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noProof="0" dirty="0"/>
              <a:t>01</a:t>
            </a:r>
          </a:p>
        </p:txBody>
      </p:sp>
      <p:sp>
        <p:nvSpPr>
          <p:cNvPr id="1484" name="Google Shape;1484;p38"/>
          <p:cNvSpPr txBox="1">
            <a:spLocks noGrp="1"/>
          </p:cNvSpPr>
          <p:nvPr>
            <p:ph type="subTitle" idx="1"/>
          </p:nvPr>
        </p:nvSpPr>
        <p:spPr>
          <a:xfrm>
            <a:off x="720000" y="3583972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MX" dirty="0"/>
              <a:t>Función </a:t>
            </a:r>
            <a:r>
              <a:rPr lang="es-MX" dirty="0" err="1"/>
              <a:t>main</a:t>
            </a:r>
            <a:r>
              <a:rPr lang="es-MX" dirty="0"/>
              <a:t>() y Bucle Principal</a:t>
            </a:r>
            <a:endParaRPr lang="es-CL" noProof="0" dirty="0"/>
          </a:p>
        </p:txBody>
      </p:sp>
      <p:grpSp>
        <p:nvGrpSpPr>
          <p:cNvPr id="1485" name="Google Shape;1485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489" name="Google Shape;1489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</p:grpSp>
      </p:grpSp>
      <p:sp>
        <p:nvSpPr>
          <p:cNvPr id="1491" name="Google Shape;1491;p38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635051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noProof="0" dirty="0"/>
              <a:t>Punto de entrada</a:t>
            </a:r>
            <a:br>
              <a:rPr lang="es-CL" noProof="0" dirty="0"/>
            </a:br>
            <a:r>
              <a:rPr lang="es-CL" noProof="0" dirty="0"/>
              <a:t>main.py</a:t>
            </a:r>
          </a:p>
        </p:txBody>
      </p:sp>
      <p:grpSp>
        <p:nvGrpSpPr>
          <p:cNvPr id="1492" name="Google Shape;1492;p38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  <p:sp>
          <p:nvSpPr>
            <p:cNvPr id="1494" name="Google Shape;1494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  <p:pic>
          <p:nvPicPr>
            <p:cNvPr id="1498" name="Google Shape;1498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01" name="Google Shape;1501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</p:grpSp>
        <p:grpSp>
          <p:nvGrpSpPr>
            <p:cNvPr id="1507" name="Google Shape;1507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09" name="Google Shape;1509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</p:grpSp>
        <p:grpSp>
          <p:nvGrpSpPr>
            <p:cNvPr id="1515" name="Google Shape;1515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17" name="Google Shape;1517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</p:grpSp>
        <p:grpSp>
          <p:nvGrpSpPr>
            <p:cNvPr id="1518" name="Google Shape;1518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20" name="Google Shape;1520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</p:grpSp>
        <p:sp>
          <p:nvSpPr>
            <p:cNvPr id="1521" name="Google Shape;1521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</p:grpSp>
      <p:grpSp>
        <p:nvGrpSpPr>
          <p:cNvPr id="1522" name="Google Shape;1522;p38"/>
          <p:cNvGrpSpPr/>
          <p:nvPr/>
        </p:nvGrpSpPr>
        <p:grpSpPr>
          <a:xfrm>
            <a:off x="796100" y="3340001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  <p:cxnSp>
          <p:nvCxnSpPr>
            <p:cNvPr id="1524" name="Google Shape;1524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p49"/>
          <p:cNvSpPr txBox="1">
            <a:spLocks noGrp="1"/>
          </p:cNvSpPr>
          <p:nvPr>
            <p:ph type="title"/>
          </p:nvPr>
        </p:nvSpPr>
        <p:spPr>
          <a:xfrm>
            <a:off x="713225" y="2122600"/>
            <a:ext cx="7297500" cy="9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FIN</a:t>
            </a:r>
            <a:r>
              <a:rPr lang="es-CL" noProof="0" dirty="0"/>
              <a:t> </a:t>
            </a:r>
          </a:p>
        </p:txBody>
      </p:sp>
      <p:grpSp>
        <p:nvGrpSpPr>
          <p:cNvPr id="1950" name="Google Shape;1950;p49"/>
          <p:cNvGrpSpPr/>
          <p:nvPr/>
        </p:nvGrpSpPr>
        <p:grpSpPr>
          <a:xfrm>
            <a:off x="-1238838" y="-2814271"/>
            <a:ext cx="6191222" cy="6569036"/>
            <a:chOff x="-1238838" y="-2814271"/>
            <a:chExt cx="6191222" cy="6569036"/>
          </a:xfrm>
        </p:grpSpPr>
        <p:pic>
          <p:nvPicPr>
            <p:cNvPr id="1951" name="Google Shape;1951;p49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 flipH="1">
              <a:off x="-860279" y="-1155525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52" name="Google Shape;1952;p49"/>
            <p:cNvGrpSpPr/>
            <p:nvPr/>
          </p:nvGrpSpPr>
          <p:grpSpPr>
            <a:xfrm>
              <a:off x="-1238838" y="-2814271"/>
              <a:ext cx="6191222" cy="6569036"/>
              <a:chOff x="-1238838" y="-2814271"/>
              <a:chExt cx="6191222" cy="6569036"/>
            </a:xfrm>
          </p:grpSpPr>
          <p:sp>
            <p:nvSpPr>
              <p:cNvPr id="1953" name="Google Shape;1953;p49"/>
              <p:cNvSpPr/>
              <p:nvPr/>
            </p:nvSpPr>
            <p:spPr>
              <a:xfrm rot="-2700000" flipH="1">
                <a:off x="-146394" y="-2093348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954" name="Google Shape;1954;p49"/>
              <p:cNvSpPr/>
              <p:nvPr/>
            </p:nvSpPr>
            <p:spPr>
              <a:xfrm rot="-2700000" flipH="1">
                <a:off x="-515017" y="-1565448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955" name="Google Shape;1955;p49"/>
              <p:cNvSpPr/>
              <p:nvPr/>
            </p:nvSpPr>
            <p:spPr>
              <a:xfrm rot="-2700000" flipH="1">
                <a:off x="194575" y="-1729713"/>
                <a:ext cx="3153371" cy="5119296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grpSp>
            <p:nvGrpSpPr>
              <p:cNvPr id="1956" name="Google Shape;1956;p49"/>
              <p:cNvGrpSpPr/>
              <p:nvPr/>
            </p:nvGrpSpPr>
            <p:grpSpPr>
              <a:xfrm>
                <a:off x="3010374" y="1407525"/>
                <a:ext cx="196674" cy="196585"/>
                <a:chOff x="1101075" y="2142375"/>
                <a:chExt cx="439200" cy="439100"/>
              </a:xfrm>
            </p:grpSpPr>
            <p:sp>
              <p:nvSpPr>
                <p:cNvPr id="1957" name="Google Shape;1957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s-CL" noProof="0" dirty="0"/>
                </a:p>
              </p:txBody>
            </p:sp>
            <p:sp>
              <p:nvSpPr>
                <p:cNvPr id="1958" name="Google Shape;1958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s-CL" noProof="0" dirty="0"/>
                </a:p>
              </p:txBody>
            </p:sp>
          </p:grpSp>
          <p:grpSp>
            <p:nvGrpSpPr>
              <p:cNvPr id="1959" name="Google Shape;1959;p49"/>
              <p:cNvGrpSpPr/>
              <p:nvPr/>
            </p:nvGrpSpPr>
            <p:grpSpPr>
              <a:xfrm>
                <a:off x="1890399" y="1114475"/>
                <a:ext cx="196674" cy="196585"/>
                <a:chOff x="1101075" y="2142375"/>
                <a:chExt cx="439200" cy="439100"/>
              </a:xfrm>
            </p:grpSpPr>
            <p:sp>
              <p:nvSpPr>
                <p:cNvPr id="1960" name="Google Shape;1960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s-CL" noProof="0" dirty="0"/>
                </a:p>
              </p:txBody>
            </p:sp>
            <p:sp>
              <p:nvSpPr>
                <p:cNvPr id="1961" name="Google Shape;1961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s-CL" noProof="0" dirty="0"/>
                </a:p>
              </p:txBody>
            </p:sp>
          </p:grpSp>
          <p:grpSp>
            <p:nvGrpSpPr>
              <p:cNvPr id="1962" name="Google Shape;1962;p49"/>
              <p:cNvGrpSpPr/>
              <p:nvPr/>
            </p:nvGrpSpPr>
            <p:grpSpPr>
              <a:xfrm>
                <a:off x="2755474" y="1114475"/>
                <a:ext cx="196674" cy="196585"/>
                <a:chOff x="1101075" y="2142375"/>
                <a:chExt cx="439200" cy="439100"/>
              </a:xfrm>
            </p:grpSpPr>
            <p:sp>
              <p:nvSpPr>
                <p:cNvPr id="1963" name="Google Shape;1963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s-CL" noProof="0" dirty="0"/>
                </a:p>
              </p:txBody>
            </p:sp>
            <p:sp>
              <p:nvSpPr>
                <p:cNvPr id="1964" name="Google Shape;1964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s-CL" noProof="0" dirty="0"/>
                </a:p>
              </p:txBody>
            </p:sp>
          </p:grpSp>
          <p:grpSp>
            <p:nvGrpSpPr>
              <p:cNvPr id="1965" name="Google Shape;1965;p49"/>
              <p:cNvGrpSpPr/>
              <p:nvPr/>
            </p:nvGrpSpPr>
            <p:grpSpPr>
              <a:xfrm>
                <a:off x="1290099" y="539500"/>
                <a:ext cx="196674" cy="196585"/>
                <a:chOff x="1101075" y="2142375"/>
                <a:chExt cx="439200" cy="439100"/>
              </a:xfrm>
            </p:grpSpPr>
            <p:sp>
              <p:nvSpPr>
                <p:cNvPr id="1966" name="Google Shape;1966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s-CL" noProof="0" dirty="0"/>
                </a:p>
              </p:txBody>
            </p:sp>
            <p:sp>
              <p:nvSpPr>
                <p:cNvPr id="1967" name="Google Shape;1967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s-CL" noProof="0" dirty="0"/>
                </a:p>
              </p:txBody>
            </p:sp>
          </p:grpSp>
          <p:grpSp>
            <p:nvGrpSpPr>
              <p:cNvPr id="1968" name="Google Shape;1968;p49"/>
              <p:cNvGrpSpPr/>
              <p:nvPr/>
            </p:nvGrpSpPr>
            <p:grpSpPr>
              <a:xfrm>
                <a:off x="2022774" y="671500"/>
                <a:ext cx="196674" cy="196585"/>
                <a:chOff x="1101075" y="2142375"/>
                <a:chExt cx="439200" cy="439100"/>
              </a:xfrm>
            </p:grpSpPr>
            <p:sp>
              <p:nvSpPr>
                <p:cNvPr id="1969" name="Google Shape;1969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s-CL" noProof="0" dirty="0"/>
                </a:p>
              </p:txBody>
            </p:sp>
            <p:sp>
              <p:nvSpPr>
                <p:cNvPr id="1970" name="Google Shape;1970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s-CL" noProof="0" dirty="0"/>
                </a:p>
              </p:txBody>
            </p:sp>
          </p:grpSp>
        </p:grpSp>
      </p:grpSp>
      <p:grpSp>
        <p:nvGrpSpPr>
          <p:cNvPr id="1971" name="Google Shape;1971;p49"/>
          <p:cNvGrpSpPr/>
          <p:nvPr/>
        </p:nvGrpSpPr>
        <p:grpSpPr>
          <a:xfrm>
            <a:off x="4571996" y="2268220"/>
            <a:ext cx="5022035" cy="4764449"/>
            <a:chOff x="4571996" y="2268220"/>
            <a:chExt cx="5022035" cy="4764449"/>
          </a:xfrm>
        </p:grpSpPr>
        <p:pic>
          <p:nvPicPr>
            <p:cNvPr id="1972" name="Google Shape;1972;p49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73" name="Google Shape;1973;p49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1974" name="Google Shape;1974;p49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1975" name="Google Shape;1975;p49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s-CL" noProof="0" dirty="0"/>
                </a:p>
              </p:txBody>
            </p:sp>
            <p:sp>
              <p:nvSpPr>
                <p:cNvPr id="1976" name="Google Shape;1976;p49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s-CL" noProof="0" dirty="0"/>
                </a:p>
              </p:txBody>
            </p:sp>
          </p:grpSp>
          <p:grpSp>
            <p:nvGrpSpPr>
              <p:cNvPr id="1977" name="Google Shape;1977;p49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1978" name="Google Shape;1978;p49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s-CL" noProof="0" dirty="0"/>
                </a:p>
              </p:txBody>
            </p:sp>
            <p:sp>
              <p:nvSpPr>
                <p:cNvPr id="1979" name="Google Shape;1979;p49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s-CL" noProof="0" dirty="0"/>
                </a:p>
              </p:txBody>
            </p:sp>
            <p:sp>
              <p:nvSpPr>
                <p:cNvPr id="1980" name="Google Shape;1980;p49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s-CL" noProof="0" dirty="0"/>
                </a:p>
              </p:txBody>
            </p:sp>
          </p:grpSp>
          <p:grpSp>
            <p:nvGrpSpPr>
              <p:cNvPr id="1981" name="Google Shape;1981;p49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1982" name="Google Shape;1982;p49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983" name="Google Shape;1983;p49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s-CL" noProof="0" dirty="0"/>
                  </a:p>
                </p:txBody>
              </p:sp>
              <p:grpSp>
                <p:nvGrpSpPr>
                  <p:cNvPr id="1984" name="Google Shape;1984;p49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985" name="Google Shape;1985;p49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L" noProof="0" dirty="0"/>
                    </a:p>
                  </p:txBody>
                </p:sp>
                <p:sp>
                  <p:nvSpPr>
                    <p:cNvPr id="1986" name="Google Shape;1986;p49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L" noProof="0" dirty="0"/>
                    </a:p>
                  </p:txBody>
                </p:sp>
                <p:sp>
                  <p:nvSpPr>
                    <p:cNvPr id="1987" name="Google Shape;1987;p49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L" noProof="0" dirty="0"/>
                    </a:p>
                  </p:txBody>
                </p:sp>
                <p:sp>
                  <p:nvSpPr>
                    <p:cNvPr id="1988" name="Google Shape;1988;p49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L" noProof="0" dirty="0"/>
                    </a:p>
                  </p:txBody>
                </p:sp>
                <p:sp>
                  <p:nvSpPr>
                    <p:cNvPr id="1989" name="Google Shape;1989;p49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L" noProof="0" dirty="0"/>
                    </a:p>
                  </p:txBody>
                </p:sp>
              </p:grpSp>
            </p:grpSp>
            <p:sp>
              <p:nvSpPr>
                <p:cNvPr id="1990" name="Google Shape;1990;p49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s-CL" noProof="0" dirty="0"/>
                </a:p>
              </p:txBody>
            </p:sp>
          </p:grpSp>
          <p:grpSp>
            <p:nvGrpSpPr>
              <p:cNvPr id="1991" name="Google Shape;1991;p49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1992" name="Google Shape;1992;p49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993" name="Google Shape;1993;p49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s-CL" noProof="0" dirty="0"/>
                  </a:p>
                </p:txBody>
              </p:sp>
              <p:grpSp>
                <p:nvGrpSpPr>
                  <p:cNvPr id="1994" name="Google Shape;1994;p49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995" name="Google Shape;1995;p49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L" noProof="0" dirty="0"/>
                    </a:p>
                  </p:txBody>
                </p:sp>
                <p:sp>
                  <p:nvSpPr>
                    <p:cNvPr id="1996" name="Google Shape;1996;p49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L" noProof="0" dirty="0"/>
                    </a:p>
                  </p:txBody>
                </p:sp>
                <p:sp>
                  <p:nvSpPr>
                    <p:cNvPr id="1997" name="Google Shape;1997;p49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L" noProof="0" dirty="0"/>
                    </a:p>
                  </p:txBody>
                </p:sp>
                <p:sp>
                  <p:nvSpPr>
                    <p:cNvPr id="1998" name="Google Shape;1998;p49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L" noProof="0" dirty="0"/>
                    </a:p>
                  </p:txBody>
                </p:sp>
                <p:sp>
                  <p:nvSpPr>
                    <p:cNvPr id="1999" name="Google Shape;1999;p49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L" noProof="0" dirty="0"/>
                    </a:p>
                  </p:txBody>
                </p:sp>
              </p:grpSp>
            </p:grpSp>
            <p:sp>
              <p:nvSpPr>
                <p:cNvPr id="2000" name="Google Shape;2000;p49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s-CL" noProof="0" dirty="0"/>
                </a:p>
              </p:txBody>
            </p:sp>
          </p:grpSp>
          <p:grpSp>
            <p:nvGrpSpPr>
              <p:cNvPr id="2001" name="Google Shape;2001;p49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2002" name="Google Shape;2002;p49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2003" name="Google Shape;2003;p49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lang="es-CL" noProof="0" dirty="0"/>
                  </a:p>
                </p:txBody>
              </p:sp>
              <p:grpSp>
                <p:nvGrpSpPr>
                  <p:cNvPr id="2004" name="Google Shape;2004;p49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2005" name="Google Shape;2005;p49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L" noProof="0" dirty="0"/>
                    </a:p>
                  </p:txBody>
                </p:sp>
                <p:sp>
                  <p:nvSpPr>
                    <p:cNvPr id="2006" name="Google Shape;2006;p49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L" noProof="0" dirty="0"/>
                    </a:p>
                  </p:txBody>
                </p:sp>
                <p:sp>
                  <p:nvSpPr>
                    <p:cNvPr id="2007" name="Google Shape;2007;p49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L" noProof="0" dirty="0"/>
                    </a:p>
                  </p:txBody>
                </p:sp>
                <p:sp>
                  <p:nvSpPr>
                    <p:cNvPr id="2008" name="Google Shape;2008;p49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L" noProof="0" dirty="0"/>
                    </a:p>
                  </p:txBody>
                </p:sp>
                <p:sp>
                  <p:nvSpPr>
                    <p:cNvPr id="2009" name="Google Shape;2009;p49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s-CL" noProof="0" dirty="0"/>
                    </a:p>
                  </p:txBody>
                </p:sp>
              </p:grpSp>
            </p:grpSp>
            <p:sp>
              <p:nvSpPr>
                <p:cNvPr id="2010" name="Google Shape;2010;p49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s-CL" noProof="0" dirty="0"/>
                </a:p>
              </p:txBody>
            </p:sp>
          </p:grpSp>
          <p:grpSp>
            <p:nvGrpSpPr>
              <p:cNvPr id="2011" name="Google Shape;2011;p49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2012" name="Google Shape;2012;p49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s-CL" noProof="0" dirty="0"/>
                </a:p>
              </p:txBody>
            </p:sp>
            <p:sp>
              <p:nvSpPr>
                <p:cNvPr id="2013" name="Google Shape;2013;p49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es-CL" noProof="0" dirty="0"/>
                </a:p>
              </p:txBody>
            </p:sp>
          </p:grpSp>
        </p:grpSp>
        <p:grpSp>
          <p:nvGrpSpPr>
            <p:cNvPr id="2014" name="Google Shape;2014;p49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2015" name="Google Shape;2015;p49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2016" name="Google Shape;2016;p49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</p:grpSp>
      </p:grpSp>
      <p:grpSp>
        <p:nvGrpSpPr>
          <p:cNvPr id="2017" name="Google Shape;2017;p49"/>
          <p:cNvGrpSpPr/>
          <p:nvPr/>
        </p:nvGrpSpPr>
        <p:grpSpPr>
          <a:xfrm>
            <a:off x="774450" y="3019701"/>
            <a:ext cx="5944442" cy="134100"/>
            <a:chOff x="774450" y="3019701"/>
            <a:chExt cx="5944442" cy="134100"/>
          </a:xfrm>
        </p:grpSpPr>
        <p:sp>
          <p:nvSpPr>
            <p:cNvPr id="2018" name="Google Shape;2018;p49"/>
            <p:cNvSpPr/>
            <p:nvPr/>
          </p:nvSpPr>
          <p:spPr>
            <a:xfrm>
              <a:off x="6584792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  <p:cxnSp>
          <p:nvCxnSpPr>
            <p:cNvPr id="2019" name="Google Shape;2019;p49"/>
            <p:cNvCxnSpPr/>
            <p:nvPr/>
          </p:nvCxnSpPr>
          <p:spPr>
            <a:xfrm>
              <a:off x="774450" y="3086750"/>
              <a:ext cx="5848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20" name="Google Shape;2020;p49"/>
            <p:cNvSpPr/>
            <p:nvPr/>
          </p:nvSpPr>
          <p:spPr>
            <a:xfrm>
              <a:off x="6614904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</p:grpSp>
      <p:sp>
        <p:nvSpPr>
          <p:cNvPr id="2" name="Google Shape;1759;p45">
            <a:extLst>
              <a:ext uri="{FF2B5EF4-FFF2-40B4-BE49-F238E27FC236}">
                <a16:creationId xmlns:a16="http://schemas.microsoft.com/office/drawing/2014/main" id="{3F50A073-2BC2-370E-5D23-49AF3A218BB8}"/>
              </a:ext>
            </a:extLst>
          </p:cNvPr>
          <p:cNvSpPr txBox="1">
            <a:spLocks/>
          </p:cNvSpPr>
          <p:nvPr/>
        </p:nvSpPr>
        <p:spPr>
          <a:xfrm>
            <a:off x="713224" y="3242857"/>
            <a:ext cx="5909425" cy="327099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b="1" dirty="0">
                <a:latin typeface="IBM Plex Mono" panose="020B0509050203000203" pitchFamily="49" charset="0"/>
              </a:rPr>
              <a:t>Repositorio: https://github.com/kusahio/tp_integrador_prog1</a:t>
            </a:r>
            <a:endParaRPr lang="es-CL" b="1" dirty="0">
              <a:latin typeface="IBM Plex Mono" panose="020B0509050203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169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s-MX" dirty="0"/>
              <a:t>Función </a:t>
            </a:r>
            <a:r>
              <a:rPr lang="es-MX" dirty="0" err="1"/>
              <a:t>main</a:t>
            </a:r>
            <a:r>
              <a:rPr lang="es-MX" dirty="0"/>
              <a:t>() y Bucle Principal</a:t>
            </a:r>
            <a:endParaRPr lang="es-CL" noProof="0" dirty="0"/>
          </a:p>
        </p:txBody>
      </p:sp>
      <p:grpSp>
        <p:nvGrpSpPr>
          <p:cNvPr id="1533" name="Google Shape;1533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36" name="Google Shape;1536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</p:grpSp>
        <p:grpSp>
          <p:nvGrpSpPr>
            <p:cNvPr id="1537" name="Google Shape;1537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cxnSp>
            <p:nvCxnSpPr>
              <p:cNvPr id="1539" name="Google Shape;1539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</p:grpSp>
      </p:grpSp>
      <p:sp>
        <p:nvSpPr>
          <p:cNvPr id="3" name="Google Shape;1638;p41">
            <a:extLst>
              <a:ext uri="{FF2B5EF4-FFF2-40B4-BE49-F238E27FC236}">
                <a16:creationId xmlns:a16="http://schemas.microsoft.com/office/drawing/2014/main" id="{3FAC7750-8C75-BCD4-88E3-BB5C69D6E235}"/>
              </a:ext>
            </a:extLst>
          </p:cNvPr>
          <p:cNvSpPr txBox="1">
            <a:spLocks/>
          </p:cNvSpPr>
          <p:nvPr/>
        </p:nvSpPr>
        <p:spPr>
          <a:xfrm>
            <a:off x="720006" y="1186192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L" sz="2000" b="1" dirty="0">
                <a:latin typeface="IBM Plex Mono" panose="020B0509050203000203" pitchFamily="49" charset="0"/>
              </a:rPr>
              <a:t>Puntos clave</a:t>
            </a:r>
          </a:p>
        </p:txBody>
      </p:sp>
      <p:sp>
        <p:nvSpPr>
          <p:cNvPr id="8" name="Google Shape;3160;p67">
            <a:extLst>
              <a:ext uri="{FF2B5EF4-FFF2-40B4-BE49-F238E27FC236}">
                <a16:creationId xmlns:a16="http://schemas.microsoft.com/office/drawing/2014/main" id="{008BBF90-12A5-FD82-85B2-280BB6C19537}"/>
              </a:ext>
            </a:extLst>
          </p:cNvPr>
          <p:cNvSpPr txBox="1">
            <a:spLocks/>
          </p:cNvSpPr>
          <p:nvPr/>
        </p:nvSpPr>
        <p:spPr>
          <a:xfrm>
            <a:off x="720000" y="1588491"/>
            <a:ext cx="4089899" cy="2790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320040">
              <a:lnSpc>
                <a:spcPct val="150000"/>
              </a:lnSpc>
              <a:buFont typeface="Poppins"/>
              <a:buChar char="●"/>
            </a:pPr>
            <a:r>
              <a:rPr lang="es-MX" dirty="0"/>
              <a:t>Carga inicial del CSV con </a:t>
            </a:r>
            <a:r>
              <a:rPr lang="es-MX" b="1" i="1" dirty="0" err="1"/>
              <a:t>leer_csv</a:t>
            </a:r>
            <a:r>
              <a:rPr lang="es-MX" b="1" i="1" dirty="0"/>
              <a:t>()</a:t>
            </a:r>
          </a:p>
          <a:p>
            <a:pPr marL="320040">
              <a:lnSpc>
                <a:spcPct val="150000"/>
              </a:lnSpc>
              <a:buFont typeface="Poppins"/>
              <a:buChar char="●"/>
            </a:pPr>
            <a:r>
              <a:rPr lang="it-IT" dirty="0"/>
              <a:t>Bucle infinito con </a:t>
            </a:r>
            <a:r>
              <a:rPr lang="it-IT" b="1" i="1" dirty="0"/>
              <a:t>while True</a:t>
            </a:r>
          </a:p>
          <a:p>
            <a:pPr marL="320040">
              <a:lnSpc>
                <a:spcPct val="150000"/>
              </a:lnSpc>
              <a:buFont typeface="Poppins"/>
              <a:buChar char="●"/>
            </a:pPr>
            <a:r>
              <a:rPr lang="es-MX" b="1" i="1" dirty="0"/>
              <a:t>Match-case</a:t>
            </a:r>
            <a:r>
              <a:rPr lang="es-MX" dirty="0"/>
              <a:t> para manejo de opciones (Python 3.10+)</a:t>
            </a:r>
          </a:p>
          <a:p>
            <a:pPr marL="320040">
              <a:lnSpc>
                <a:spcPct val="150000"/>
              </a:lnSpc>
              <a:buFont typeface="Poppins"/>
              <a:buChar char="●"/>
            </a:pPr>
            <a:r>
              <a:rPr lang="es-MX" dirty="0"/>
              <a:t>Validación de entrada con expresión ternaria</a:t>
            </a:r>
          </a:p>
          <a:p>
            <a:pPr marL="320040">
              <a:lnSpc>
                <a:spcPct val="150000"/>
              </a:lnSpc>
              <a:buFont typeface="Poppins"/>
              <a:buChar char="●"/>
            </a:pPr>
            <a:r>
              <a:rPr lang="es-MX" dirty="0"/>
              <a:t>Manejo de excepciones: </a:t>
            </a:r>
            <a:r>
              <a:rPr lang="es-MX" dirty="0" err="1"/>
              <a:t>ValueError</a:t>
            </a:r>
            <a:r>
              <a:rPr lang="es-MX" dirty="0"/>
              <a:t>, </a:t>
            </a:r>
            <a:r>
              <a:rPr lang="es-MX" dirty="0" err="1"/>
              <a:t>KeyboardInterrupt</a:t>
            </a:r>
            <a:endParaRPr lang="es-CL" b="1" i="1" noProof="0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7ADD8F30-740D-681E-627E-B24E9BBAD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792" y="1017726"/>
            <a:ext cx="2955320" cy="3888812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>
          <a:extLst>
            <a:ext uri="{FF2B5EF4-FFF2-40B4-BE49-F238E27FC236}">
              <a16:creationId xmlns:a16="http://schemas.microsoft.com/office/drawing/2014/main" id="{57313FE6-7821-E1CA-1C0F-51C923765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>
            <a:extLst>
              <a:ext uri="{FF2B5EF4-FFF2-40B4-BE49-F238E27FC236}">
                <a16:creationId xmlns:a16="http://schemas.microsoft.com/office/drawing/2014/main" id="{07D0B202-4717-0F9D-21F2-49B07447E1BE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noProof="0" dirty="0"/>
              <a:t>02</a:t>
            </a:r>
          </a:p>
        </p:txBody>
      </p:sp>
      <p:grpSp>
        <p:nvGrpSpPr>
          <p:cNvPr id="1485" name="Google Shape;1485;p38">
            <a:extLst>
              <a:ext uri="{FF2B5EF4-FFF2-40B4-BE49-F238E27FC236}">
                <a16:creationId xmlns:a16="http://schemas.microsoft.com/office/drawing/2014/main" id="{B5CE33D7-EB45-61B5-969F-DC37BC51D6DF}"/>
              </a:ext>
            </a:extLst>
          </p:cNvPr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>
              <a:extLst>
                <a:ext uri="{FF2B5EF4-FFF2-40B4-BE49-F238E27FC236}">
                  <a16:creationId xmlns:a16="http://schemas.microsoft.com/office/drawing/2014/main" id="{D7B937E6-221A-FA48-6EAF-E9D8131C6BF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>
              <a:extLst>
                <a:ext uri="{FF2B5EF4-FFF2-40B4-BE49-F238E27FC236}">
                  <a16:creationId xmlns:a16="http://schemas.microsoft.com/office/drawing/2014/main" id="{69188F00-95CA-C2FC-B881-5163469EAF51}"/>
                </a:ext>
              </a:extLst>
            </p:cNvPr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>
                <a:extLst>
                  <a:ext uri="{FF2B5EF4-FFF2-40B4-BE49-F238E27FC236}">
                    <a16:creationId xmlns:a16="http://schemas.microsoft.com/office/drawing/2014/main" id="{D0BADC04-3926-6E40-271C-359808030E3B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489" name="Google Shape;1489;p38">
                <a:extLst>
                  <a:ext uri="{FF2B5EF4-FFF2-40B4-BE49-F238E27FC236}">
                    <a16:creationId xmlns:a16="http://schemas.microsoft.com/office/drawing/2014/main" id="{A1F7CFCD-9C98-F2B1-DCF3-FF97A3D92A2B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490" name="Google Shape;1490;p38">
                <a:extLst>
                  <a:ext uri="{FF2B5EF4-FFF2-40B4-BE49-F238E27FC236}">
                    <a16:creationId xmlns:a16="http://schemas.microsoft.com/office/drawing/2014/main" id="{2ED4D5BE-7CF8-9797-360B-1F842FC1C5C9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</p:grpSp>
      </p:grpSp>
      <p:sp>
        <p:nvSpPr>
          <p:cNvPr id="1491" name="Google Shape;1491;p38">
            <a:extLst>
              <a:ext uri="{FF2B5EF4-FFF2-40B4-BE49-F238E27FC236}">
                <a16:creationId xmlns:a16="http://schemas.microsoft.com/office/drawing/2014/main" id="{B88A5F9C-4640-0192-98D9-6BD12399E8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923701"/>
            <a:ext cx="6350518" cy="15353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MX" dirty="0"/>
              <a:t>Carga y Creación del CSV</a:t>
            </a:r>
            <a:endParaRPr lang="es-CL" noProof="0" dirty="0"/>
          </a:p>
        </p:txBody>
      </p:sp>
      <p:grpSp>
        <p:nvGrpSpPr>
          <p:cNvPr id="1492" name="Google Shape;1492;p38">
            <a:extLst>
              <a:ext uri="{FF2B5EF4-FFF2-40B4-BE49-F238E27FC236}">
                <a16:creationId xmlns:a16="http://schemas.microsoft.com/office/drawing/2014/main" id="{D1964738-3B1B-A990-14F4-C19E1BD5046A}"/>
              </a:ext>
            </a:extLst>
          </p:cNvPr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>
              <a:extLst>
                <a:ext uri="{FF2B5EF4-FFF2-40B4-BE49-F238E27FC236}">
                  <a16:creationId xmlns:a16="http://schemas.microsoft.com/office/drawing/2014/main" id="{470FB729-BE71-94CC-4064-1075C2BE5DA6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  <p:sp>
          <p:nvSpPr>
            <p:cNvPr id="1494" name="Google Shape;1494;p38">
              <a:extLst>
                <a:ext uri="{FF2B5EF4-FFF2-40B4-BE49-F238E27FC236}">
                  <a16:creationId xmlns:a16="http://schemas.microsoft.com/office/drawing/2014/main" id="{69F2E448-A52E-A2C9-CFAA-7591A2FC8C76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  <p:sp>
          <p:nvSpPr>
            <p:cNvPr id="1495" name="Google Shape;1495;p38">
              <a:extLst>
                <a:ext uri="{FF2B5EF4-FFF2-40B4-BE49-F238E27FC236}">
                  <a16:creationId xmlns:a16="http://schemas.microsoft.com/office/drawing/2014/main" id="{9D765573-8ADD-4427-8E74-0EDF8B8D73BA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  <p:sp>
          <p:nvSpPr>
            <p:cNvPr id="1496" name="Google Shape;1496;p38">
              <a:extLst>
                <a:ext uri="{FF2B5EF4-FFF2-40B4-BE49-F238E27FC236}">
                  <a16:creationId xmlns:a16="http://schemas.microsoft.com/office/drawing/2014/main" id="{9F12B53E-8EF5-5709-3D1E-ADB5913B4EB0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  <p:sp>
          <p:nvSpPr>
            <p:cNvPr id="1497" name="Google Shape;1497;p38">
              <a:extLst>
                <a:ext uri="{FF2B5EF4-FFF2-40B4-BE49-F238E27FC236}">
                  <a16:creationId xmlns:a16="http://schemas.microsoft.com/office/drawing/2014/main" id="{3379ACA0-3FD1-7202-D178-61957952676C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  <p:pic>
          <p:nvPicPr>
            <p:cNvPr id="1498" name="Google Shape;1498;p38">
              <a:extLst>
                <a:ext uri="{FF2B5EF4-FFF2-40B4-BE49-F238E27FC236}">
                  <a16:creationId xmlns:a16="http://schemas.microsoft.com/office/drawing/2014/main" id="{48921447-39DF-A83E-069B-75D57B4E66BE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>
              <a:extLst>
                <a:ext uri="{FF2B5EF4-FFF2-40B4-BE49-F238E27FC236}">
                  <a16:creationId xmlns:a16="http://schemas.microsoft.com/office/drawing/2014/main" id="{5200F678-B4E5-B60B-F94E-59CF52D4A684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>
                <a:extLst>
                  <a:ext uri="{FF2B5EF4-FFF2-40B4-BE49-F238E27FC236}">
                    <a16:creationId xmlns:a16="http://schemas.microsoft.com/office/drawing/2014/main" id="{DF20C52B-2C3E-FE47-244A-7E612D0C139B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01" name="Google Shape;1501;p38">
                <a:extLst>
                  <a:ext uri="{FF2B5EF4-FFF2-40B4-BE49-F238E27FC236}">
                    <a16:creationId xmlns:a16="http://schemas.microsoft.com/office/drawing/2014/main" id="{E8E8CA35-FC5D-5F71-EEA7-BA98A5678325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02" name="Google Shape;1502;p38">
                <a:extLst>
                  <a:ext uri="{FF2B5EF4-FFF2-40B4-BE49-F238E27FC236}">
                    <a16:creationId xmlns:a16="http://schemas.microsoft.com/office/drawing/2014/main" id="{E19E21BC-A35E-478F-61A4-713B5AE94FD0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03" name="Google Shape;1503;p38">
                <a:extLst>
                  <a:ext uri="{FF2B5EF4-FFF2-40B4-BE49-F238E27FC236}">
                    <a16:creationId xmlns:a16="http://schemas.microsoft.com/office/drawing/2014/main" id="{BCBC8FDC-92E1-22A0-ECE7-335997392904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04" name="Google Shape;1504;p38">
                <a:extLst>
                  <a:ext uri="{FF2B5EF4-FFF2-40B4-BE49-F238E27FC236}">
                    <a16:creationId xmlns:a16="http://schemas.microsoft.com/office/drawing/2014/main" id="{28976059-01B1-FA02-A206-9E119302AAC5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05" name="Google Shape;1505;p38">
                <a:extLst>
                  <a:ext uri="{FF2B5EF4-FFF2-40B4-BE49-F238E27FC236}">
                    <a16:creationId xmlns:a16="http://schemas.microsoft.com/office/drawing/2014/main" id="{01E02648-6BF6-DC61-BE08-F99B8EA6F692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06" name="Google Shape;1506;p38">
                <a:extLst>
                  <a:ext uri="{FF2B5EF4-FFF2-40B4-BE49-F238E27FC236}">
                    <a16:creationId xmlns:a16="http://schemas.microsoft.com/office/drawing/2014/main" id="{23BCF213-C0B7-7119-3DDB-7EF28C645476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</p:grpSp>
        <p:grpSp>
          <p:nvGrpSpPr>
            <p:cNvPr id="1507" name="Google Shape;1507;p38">
              <a:extLst>
                <a:ext uri="{FF2B5EF4-FFF2-40B4-BE49-F238E27FC236}">
                  <a16:creationId xmlns:a16="http://schemas.microsoft.com/office/drawing/2014/main" id="{FCC82684-A082-85F5-AE15-ADBCA95E44CB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>
                <a:extLst>
                  <a:ext uri="{FF2B5EF4-FFF2-40B4-BE49-F238E27FC236}">
                    <a16:creationId xmlns:a16="http://schemas.microsoft.com/office/drawing/2014/main" id="{03A56554-A85D-97DE-A091-CD92BEE8F03E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09" name="Google Shape;1509;p38">
                <a:extLst>
                  <a:ext uri="{FF2B5EF4-FFF2-40B4-BE49-F238E27FC236}">
                    <a16:creationId xmlns:a16="http://schemas.microsoft.com/office/drawing/2014/main" id="{3E22421A-E430-FF49-3ED0-8BF0EB62E572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10" name="Google Shape;1510;p38">
                <a:extLst>
                  <a:ext uri="{FF2B5EF4-FFF2-40B4-BE49-F238E27FC236}">
                    <a16:creationId xmlns:a16="http://schemas.microsoft.com/office/drawing/2014/main" id="{5483CF9A-B20A-C30D-9052-46469BA7A394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11" name="Google Shape;1511;p38">
                <a:extLst>
                  <a:ext uri="{FF2B5EF4-FFF2-40B4-BE49-F238E27FC236}">
                    <a16:creationId xmlns:a16="http://schemas.microsoft.com/office/drawing/2014/main" id="{7A381295-D17B-A976-2733-80097DB33387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12" name="Google Shape;1512;p38">
                <a:extLst>
                  <a:ext uri="{FF2B5EF4-FFF2-40B4-BE49-F238E27FC236}">
                    <a16:creationId xmlns:a16="http://schemas.microsoft.com/office/drawing/2014/main" id="{8BF1C94A-5E09-6203-417C-7018686C677F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13" name="Google Shape;1513;p38">
                <a:extLst>
                  <a:ext uri="{FF2B5EF4-FFF2-40B4-BE49-F238E27FC236}">
                    <a16:creationId xmlns:a16="http://schemas.microsoft.com/office/drawing/2014/main" id="{D20A8B51-0FFE-D061-5473-65C07F327A13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14" name="Google Shape;1514;p38">
                <a:extLst>
                  <a:ext uri="{FF2B5EF4-FFF2-40B4-BE49-F238E27FC236}">
                    <a16:creationId xmlns:a16="http://schemas.microsoft.com/office/drawing/2014/main" id="{0AD653C8-9A6D-A072-7FD6-D07FB405C9BF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</p:grpSp>
        <p:grpSp>
          <p:nvGrpSpPr>
            <p:cNvPr id="1515" name="Google Shape;1515;p38">
              <a:extLst>
                <a:ext uri="{FF2B5EF4-FFF2-40B4-BE49-F238E27FC236}">
                  <a16:creationId xmlns:a16="http://schemas.microsoft.com/office/drawing/2014/main" id="{85E4F162-2CDF-174C-9CB2-9AFE472F2D32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>
                <a:extLst>
                  <a:ext uri="{FF2B5EF4-FFF2-40B4-BE49-F238E27FC236}">
                    <a16:creationId xmlns:a16="http://schemas.microsoft.com/office/drawing/2014/main" id="{BE459C0E-E354-6B12-D4CD-6A579728B227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17" name="Google Shape;1517;p38">
                <a:extLst>
                  <a:ext uri="{FF2B5EF4-FFF2-40B4-BE49-F238E27FC236}">
                    <a16:creationId xmlns:a16="http://schemas.microsoft.com/office/drawing/2014/main" id="{CBC63519-8C5F-D1B1-A998-C203E56B376A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</p:grpSp>
        <p:grpSp>
          <p:nvGrpSpPr>
            <p:cNvPr id="1518" name="Google Shape;1518;p38">
              <a:extLst>
                <a:ext uri="{FF2B5EF4-FFF2-40B4-BE49-F238E27FC236}">
                  <a16:creationId xmlns:a16="http://schemas.microsoft.com/office/drawing/2014/main" id="{F904B55B-F9E3-A17B-405E-E5A271B48EEF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>
                <a:extLst>
                  <a:ext uri="{FF2B5EF4-FFF2-40B4-BE49-F238E27FC236}">
                    <a16:creationId xmlns:a16="http://schemas.microsoft.com/office/drawing/2014/main" id="{61E278E9-3D88-813D-64C9-B974F3A4D409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20" name="Google Shape;1520;p38">
                <a:extLst>
                  <a:ext uri="{FF2B5EF4-FFF2-40B4-BE49-F238E27FC236}">
                    <a16:creationId xmlns:a16="http://schemas.microsoft.com/office/drawing/2014/main" id="{43240C72-35AA-A63A-7EEA-1C744EEEFDE9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</p:grpSp>
        <p:sp>
          <p:nvSpPr>
            <p:cNvPr id="1521" name="Google Shape;1521;p38">
              <a:extLst>
                <a:ext uri="{FF2B5EF4-FFF2-40B4-BE49-F238E27FC236}">
                  <a16:creationId xmlns:a16="http://schemas.microsoft.com/office/drawing/2014/main" id="{D8F610B7-C5B4-2059-2D12-5BC9D812B8FA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</p:grpSp>
      <p:grpSp>
        <p:nvGrpSpPr>
          <p:cNvPr id="1522" name="Google Shape;1522;p38">
            <a:extLst>
              <a:ext uri="{FF2B5EF4-FFF2-40B4-BE49-F238E27FC236}">
                <a16:creationId xmlns:a16="http://schemas.microsoft.com/office/drawing/2014/main" id="{1F123C6F-BED0-1B3C-C9B0-2A789D56AEEF}"/>
              </a:ext>
            </a:extLst>
          </p:cNvPr>
          <p:cNvGrpSpPr/>
          <p:nvPr/>
        </p:nvGrpSpPr>
        <p:grpSpPr>
          <a:xfrm>
            <a:off x="796100" y="3431036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>
              <a:extLst>
                <a:ext uri="{FF2B5EF4-FFF2-40B4-BE49-F238E27FC236}">
                  <a16:creationId xmlns:a16="http://schemas.microsoft.com/office/drawing/2014/main" id="{A34C85A8-90B2-A34A-4E12-74CED8C01AB5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  <p:cxnSp>
          <p:nvCxnSpPr>
            <p:cNvPr id="1524" name="Google Shape;1524;p38">
              <a:extLst>
                <a:ext uri="{FF2B5EF4-FFF2-40B4-BE49-F238E27FC236}">
                  <a16:creationId xmlns:a16="http://schemas.microsoft.com/office/drawing/2014/main" id="{44E7387F-ABCB-4508-D70E-C5F5B3B0565D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>
              <a:extLst>
                <a:ext uri="{FF2B5EF4-FFF2-40B4-BE49-F238E27FC236}">
                  <a16:creationId xmlns:a16="http://schemas.microsoft.com/office/drawing/2014/main" id="{1DFE8520-FB77-3D78-BF86-6523FDC969DE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</p:grpSp>
      <p:sp>
        <p:nvSpPr>
          <p:cNvPr id="1484" name="Google Shape;1484;p38">
            <a:extLst>
              <a:ext uri="{FF2B5EF4-FFF2-40B4-BE49-F238E27FC236}">
                <a16:creationId xmlns:a16="http://schemas.microsoft.com/office/drawing/2014/main" id="{8882DB37-09E4-DC49-3362-361D921EDD7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3583972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CL" dirty="0"/>
              <a:t>Manejo del Archivo CSV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1037935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3EB66D65-4DC4-43B1-3F92-1D339BA66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892E07AF-5B52-02BA-73B3-1BF139F2ED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8776" y="445025"/>
            <a:ext cx="8044859" cy="6439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s-CL" dirty="0"/>
              <a:t>Manejo del Archivo CSV</a:t>
            </a:r>
          </a:p>
        </p:txBody>
      </p:sp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F81B3C8E-C272-C4E8-372A-C7656146B56D}"/>
              </a:ext>
            </a:extLst>
          </p:cNvPr>
          <p:cNvGrpSpPr/>
          <p:nvPr/>
        </p:nvGrpSpPr>
        <p:grpSpPr>
          <a:xfrm>
            <a:off x="-123925" y="4572939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66B7469B-A1FF-F9DB-69C8-E5326D137EB1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5C5C2E38-785D-47A5-54E9-DBADC00D5EF2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CA9D33C6-81EF-2996-223D-6368377C70DC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4FA49548-03E4-576D-B93D-B9D00123B9C4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A77FB137-384D-6245-08A2-D92F8F2485F3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31C0AB8E-D26F-630C-ED3A-9C82F64E3A0B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6A34DC8F-8F19-1986-B6FA-AE36668BE0BD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</p:grpSp>
      </p:grpSp>
      <p:sp>
        <p:nvSpPr>
          <p:cNvPr id="3" name="Google Shape;1638;p41">
            <a:extLst>
              <a:ext uri="{FF2B5EF4-FFF2-40B4-BE49-F238E27FC236}">
                <a16:creationId xmlns:a16="http://schemas.microsoft.com/office/drawing/2014/main" id="{ED6800F3-9908-7EF8-B82C-BC2302F82C4A}"/>
              </a:ext>
            </a:extLst>
          </p:cNvPr>
          <p:cNvSpPr txBox="1">
            <a:spLocks/>
          </p:cNvSpPr>
          <p:nvPr/>
        </p:nvSpPr>
        <p:spPr>
          <a:xfrm>
            <a:off x="3781694" y="1248345"/>
            <a:ext cx="2634492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L" sz="2000" b="1" dirty="0">
                <a:latin typeface="IBM Plex Mono" panose="020B0509050203000203" pitchFamily="49" charset="0"/>
              </a:rPr>
              <a:t>Puntos clave</a:t>
            </a:r>
          </a:p>
        </p:txBody>
      </p:sp>
      <p:sp>
        <p:nvSpPr>
          <p:cNvPr id="8" name="Google Shape;3160;p67">
            <a:extLst>
              <a:ext uri="{FF2B5EF4-FFF2-40B4-BE49-F238E27FC236}">
                <a16:creationId xmlns:a16="http://schemas.microsoft.com/office/drawing/2014/main" id="{BD363790-04D8-34A1-2829-B2BCD21A9610}"/>
              </a:ext>
            </a:extLst>
          </p:cNvPr>
          <p:cNvSpPr txBox="1">
            <a:spLocks/>
          </p:cNvSpPr>
          <p:nvPr/>
        </p:nvSpPr>
        <p:spPr>
          <a:xfrm>
            <a:off x="3781688" y="1650644"/>
            <a:ext cx="5302839" cy="2790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320040">
              <a:lnSpc>
                <a:spcPct val="150000"/>
              </a:lnSpc>
              <a:buFont typeface="Poppins"/>
              <a:buChar char="●"/>
            </a:pPr>
            <a:r>
              <a:rPr lang="es-MX" dirty="0"/>
              <a:t>Verificación de existencia con </a:t>
            </a:r>
            <a:r>
              <a:rPr lang="es-MX" b="1" i="1" dirty="0" err="1"/>
              <a:t>os.path.exists</a:t>
            </a:r>
            <a:r>
              <a:rPr lang="es-MX" b="1" i="1" dirty="0"/>
              <a:t>()</a:t>
            </a:r>
          </a:p>
          <a:p>
            <a:pPr marL="320040">
              <a:lnSpc>
                <a:spcPct val="150000"/>
              </a:lnSpc>
              <a:buFont typeface="Poppins"/>
              <a:buChar char="●"/>
            </a:pPr>
            <a:r>
              <a:rPr lang="es-MX" dirty="0"/>
              <a:t>Creación automática si no existe.</a:t>
            </a:r>
          </a:p>
          <a:p>
            <a:pPr marL="320040">
              <a:lnSpc>
                <a:spcPct val="150000"/>
              </a:lnSpc>
              <a:buFont typeface="Poppins"/>
              <a:buChar char="●"/>
            </a:pPr>
            <a:r>
              <a:rPr lang="es-MX" dirty="0"/>
              <a:t>Uso de </a:t>
            </a:r>
            <a:r>
              <a:rPr lang="es-MX" b="1" i="1" dirty="0" err="1"/>
              <a:t>csv.DictReader</a:t>
            </a:r>
            <a:r>
              <a:rPr lang="es-MX" b="1" i="1" dirty="0"/>
              <a:t> </a:t>
            </a:r>
            <a:r>
              <a:rPr lang="es-MX" dirty="0"/>
              <a:t>para convertir filas en diccionarios.</a:t>
            </a:r>
          </a:p>
          <a:p>
            <a:pPr marL="320040">
              <a:lnSpc>
                <a:spcPct val="150000"/>
              </a:lnSpc>
              <a:buFont typeface="Poppins"/>
              <a:buChar char="●"/>
            </a:pPr>
            <a:r>
              <a:rPr lang="es-MX" dirty="0"/>
              <a:t>Transformación de tipos: </a:t>
            </a:r>
            <a:r>
              <a:rPr lang="es-MX" b="1" i="1" dirty="0" err="1"/>
              <a:t>strings</a:t>
            </a:r>
            <a:r>
              <a:rPr lang="es-MX" b="1" i="1" dirty="0"/>
              <a:t> → </a:t>
            </a:r>
            <a:r>
              <a:rPr lang="es-MX" b="1" i="1" dirty="0" err="1"/>
              <a:t>int</a:t>
            </a:r>
            <a:r>
              <a:rPr lang="es-MX" b="1" i="1" dirty="0"/>
              <a:t> </a:t>
            </a:r>
            <a:r>
              <a:rPr lang="es-MX" dirty="0"/>
              <a:t>para población/superficie.</a:t>
            </a:r>
          </a:p>
          <a:p>
            <a:pPr marL="320040">
              <a:lnSpc>
                <a:spcPct val="150000"/>
              </a:lnSpc>
              <a:buFont typeface="Poppins"/>
              <a:buChar char="●"/>
            </a:pPr>
            <a:r>
              <a:rPr lang="es-MX" dirty="0"/>
              <a:t>Manejo de errores por fila con </a:t>
            </a:r>
            <a:r>
              <a:rPr lang="es-MX" b="1" i="1" dirty="0" err="1"/>
              <a:t>enumerate</a:t>
            </a:r>
            <a:r>
              <a:rPr lang="es-MX" b="1" i="1" dirty="0"/>
              <a:t>(</a:t>
            </a:r>
            <a:r>
              <a:rPr lang="es-MX" b="1" i="1" dirty="0" err="1"/>
              <a:t>start</a:t>
            </a:r>
            <a:r>
              <a:rPr lang="es-MX" b="1" i="1" dirty="0"/>
              <a:t>=2)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D6EB29D-8D25-28C8-0FC0-1E4011FDD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34" y="1248345"/>
            <a:ext cx="3322934" cy="3457335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943462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>
          <a:extLst>
            <a:ext uri="{FF2B5EF4-FFF2-40B4-BE49-F238E27FC236}">
              <a16:creationId xmlns:a16="http://schemas.microsoft.com/office/drawing/2014/main" id="{E46F369E-1E73-B6E7-AE02-031AA1CAF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>
            <a:extLst>
              <a:ext uri="{FF2B5EF4-FFF2-40B4-BE49-F238E27FC236}">
                <a16:creationId xmlns:a16="http://schemas.microsoft.com/office/drawing/2014/main" id="{6F89434C-BFC9-B3FE-53CF-CEA8E31567F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noProof="0" dirty="0"/>
              <a:t>03</a:t>
            </a:r>
          </a:p>
        </p:txBody>
      </p:sp>
      <p:sp>
        <p:nvSpPr>
          <p:cNvPr id="1484" name="Google Shape;1484;p38">
            <a:extLst>
              <a:ext uri="{FF2B5EF4-FFF2-40B4-BE49-F238E27FC236}">
                <a16:creationId xmlns:a16="http://schemas.microsoft.com/office/drawing/2014/main" id="{AE0A329A-62D7-9E8D-B7A7-3119D65B623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3697927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CL" dirty="0"/>
              <a:t>Validación Inteligente con </a:t>
            </a:r>
            <a:r>
              <a:rPr lang="es-CL" dirty="0" err="1"/>
              <a:t>any</a:t>
            </a:r>
            <a:r>
              <a:rPr lang="es-CL" dirty="0"/>
              <a:t>()</a:t>
            </a:r>
            <a:endParaRPr lang="es-CL" noProof="0" dirty="0"/>
          </a:p>
        </p:txBody>
      </p:sp>
      <p:grpSp>
        <p:nvGrpSpPr>
          <p:cNvPr id="1485" name="Google Shape;1485;p38">
            <a:extLst>
              <a:ext uri="{FF2B5EF4-FFF2-40B4-BE49-F238E27FC236}">
                <a16:creationId xmlns:a16="http://schemas.microsoft.com/office/drawing/2014/main" id="{90CBE136-AEAB-E495-F75C-1CC85C4FAC00}"/>
              </a:ext>
            </a:extLst>
          </p:cNvPr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>
              <a:extLst>
                <a:ext uri="{FF2B5EF4-FFF2-40B4-BE49-F238E27FC236}">
                  <a16:creationId xmlns:a16="http://schemas.microsoft.com/office/drawing/2014/main" id="{C6DDAB77-F533-B7FD-38B9-746F676FF91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>
              <a:extLst>
                <a:ext uri="{FF2B5EF4-FFF2-40B4-BE49-F238E27FC236}">
                  <a16:creationId xmlns:a16="http://schemas.microsoft.com/office/drawing/2014/main" id="{105B324B-4807-C8E7-D9C4-1E4CBD5066D8}"/>
                </a:ext>
              </a:extLst>
            </p:cNvPr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>
                <a:extLst>
                  <a:ext uri="{FF2B5EF4-FFF2-40B4-BE49-F238E27FC236}">
                    <a16:creationId xmlns:a16="http://schemas.microsoft.com/office/drawing/2014/main" id="{2701A620-F7AB-63F7-2354-31CDBE49AD1E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489" name="Google Shape;1489;p38">
                <a:extLst>
                  <a:ext uri="{FF2B5EF4-FFF2-40B4-BE49-F238E27FC236}">
                    <a16:creationId xmlns:a16="http://schemas.microsoft.com/office/drawing/2014/main" id="{E3964102-6781-CF37-6031-F1DF27940458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490" name="Google Shape;1490;p38">
                <a:extLst>
                  <a:ext uri="{FF2B5EF4-FFF2-40B4-BE49-F238E27FC236}">
                    <a16:creationId xmlns:a16="http://schemas.microsoft.com/office/drawing/2014/main" id="{6F3512E3-63F0-2449-5BE6-63EB66ADA07D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</p:grpSp>
      </p:grpSp>
      <p:sp>
        <p:nvSpPr>
          <p:cNvPr id="1491" name="Google Shape;1491;p38">
            <a:extLst>
              <a:ext uri="{FF2B5EF4-FFF2-40B4-BE49-F238E27FC236}">
                <a16:creationId xmlns:a16="http://schemas.microsoft.com/office/drawing/2014/main" id="{934F0094-BEDE-6BD9-C9F1-784EDB793C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1923701"/>
            <a:ext cx="7101397" cy="15353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MX" dirty="0"/>
              <a:t>Búsqueda con </a:t>
            </a:r>
            <a:r>
              <a:rPr lang="es-MX" dirty="0" err="1"/>
              <a:t>any</a:t>
            </a:r>
            <a:r>
              <a:rPr lang="es-MX" dirty="0"/>
              <a:t>() y Normalización</a:t>
            </a:r>
          </a:p>
        </p:txBody>
      </p:sp>
      <p:grpSp>
        <p:nvGrpSpPr>
          <p:cNvPr id="1492" name="Google Shape;1492;p38">
            <a:extLst>
              <a:ext uri="{FF2B5EF4-FFF2-40B4-BE49-F238E27FC236}">
                <a16:creationId xmlns:a16="http://schemas.microsoft.com/office/drawing/2014/main" id="{98BA1ACC-30E0-0A59-546F-70C684138EE0}"/>
              </a:ext>
            </a:extLst>
          </p:cNvPr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>
              <a:extLst>
                <a:ext uri="{FF2B5EF4-FFF2-40B4-BE49-F238E27FC236}">
                  <a16:creationId xmlns:a16="http://schemas.microsoft.com/office/drawing/2014/main" id="{E74A94EB-7FA7-2537-6D49-148B72380DCC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  <p:sp>
          <p:nvSpPr>
            <p:cNvPr id="1494" name="Google Shape;1494;p38">
              <a:extLst>
                <a:ext uri="{FF2B5EF4-FFF2-40B4-BE49-F238E27FC236}">
                  <a16:creationId xmlns:a16="http://schemas.microsoft.com/office/drawing/2014/main" id="{06514E97-A5D0-83E7-349B-4894ED68D0CD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  <p:sp>
          <p:nvSpPr>
            <p:cNvPr id="1495" name="Google Shape;1495;p38">
              <a:extLst>
                <a:ext uri="{FF2B5EF4-FFF2-40B4-BE49-F238E27FC236}">
                  <a16:creationId xmlns:a16="http://schemas.microsoft.com/office/drawing/2014/main" id="{BD4C34D3-94FA-6508-ED4F-4548F3B6E510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  <p:sp>
          <p:nvSpPr>
            <p:cNvPr id="1496" name="Google Shape;1496;p38">
              <a:extLst>
                <a:ext uri="{FF2B5EF4-FFF2-40B4-BE49-F238E27FC236}">
                  <a16:creationId xmlns:a16="http://schemas.microsoft.com/office/drawing/2014/main" id="{036ABAB8-78CD-1A78-B529-873602308F12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  <p:sp>
          <p:nvSpPr>
            <p:cNvPr id="1497" name="Google Shape;1497;p38">
              <a:extLst>
                <a:ext uri="{FF2B5EF4-FFF2-40B4-BE49-F238E27FC236}">
                  <a16:creationId xmlns:a16="http://schemas.microsoft.com/office/drawing/2014/main" id="{FB3466CF-E625-A058-E01E-D52701C7F711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  <p:pic>
          <p:nvPicPr>
            <p:cNvPr id="1498" name="Google Shape;1498;p38">
              <a:extLst>
                <a:ext uri="{FF2B5EF4-FFF2-40B4-BE49-F238E27FC236}">
                  <a16:creationId xmlns:a16="http://schemas.microsoft.com/office/drawing/2014/main" id="{DF9740B5-85F0-BC31-18E8-5D3FBD7DADD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>
              <a:extLst>
                <a:ext uri="{FF2B5EF4-FFF2-40B4-BE49-F238E27FC236}">
                  <a16:creationId xmlns:a16="http://schemas.microsoft.com/office/drawing/2014/main" id="{E76CD34D-8A37-F099-A45F-DB8FB16C22E2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>
                <a:extLst>
                  <a:ext uri="{FF2B5EF4-FFF2-40B4-BE49-F238E27FC236}">
                    <a16:creationId xmlns:a16="http://schemas.microsoft.com/office/drawing/2014/main" id="{2CC1E668-D1FB-C428-6F76-F20D01B55205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01" name="Google Shape;1501;p38">
                <a:extLst>
                  <a:ext uri="{FF2B5EF4-FFF2-40B4-BE49-F238E27FC236}">
                    <a16:creationId xmlns:a16="http://schemas.microsoft.com/office/drawing/2014/main" id="{58F63AE9-D2DD-6EE2-B432-EC447C82F880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02" name="Google Shape;1502;p38">
                <a:extLst>
                  <a:ext uri="{FF2B5EF4-FFF2-40B4-BE49-F238E27FC236}">
                    <a16:creationId xmlns:a16="http://schemas.microsoft.com/office/drawing/2014/main" id="{80E6C27C-639C-37DA-2030-6277A28B9119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03" name="Google Shape;1503;p38">
                <a:extLst>
                  <a:ext uri="{FF2B5EF4-FFF2-40B4-BE49-F238E27FC236}">
                    <a16:creationId xmlns:a16="http://schemas.microsoft.com/office/drawing/2014/main" id="{371D83C6-E9C2-B5EA-3814-238D58F80EC3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04" name="Google Shape;1504;p38">
                <a:extLst>
                  <a:ext uri="{FF2B5EF4-FFF2-40B4-BE49-F238E27FC236}">
                    <a16:creationId xmlns:a16="http://schemas.microsoft.com/office/drawing/2014/main" id="{5EB70026-8088-4019-7F18-C5430D1730FF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05" name="Google Shape;1505;p38">
                <a:extLst>
                  <a:ext uri="{FF2B5EF4-FFF2-40B4-BE49-F238E27FC236}">
                    <a16:creationId xmlns:a16="http://schemas.microsoft.com/office/drawing/2014/main" id="{151F69FD-25B7-AF74-C4A7-52CC09C6C617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06" name="Google Shape;1506;p38">
                <a:extLst>
                  <a:ext uri="{FF2B5EF4-FFF2-40B4-BE49-F238E27FC236}">
                    <a16:creationId xmlns:a16="http://schemas.microsoft.com/office/drawing/2014/main" id="{4D12025B-CB48-5279-FE8A-EDB0F195F575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</p:grpSp>
        <p:grpSp>
          <p:nvGrpSpPr>
            <p:cNvPr id="1507" name="Google Shape;1507;p38">
              <a:extLst>
                <a:ext uri="{FF2B5EF4-FFF2-40B4-BE49-F238E27FC236}">
                  <a16:creationId xmlns:a16="http://schemas.microsoft.com/office/drawing/2014/main" id="{D1769F7B-C0D1-DB22-BACA-4B6AF9C29946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>
                <a:extLst>
                  <a:ext uri="{FF2B5EF4-FFF2-40B4-BE49-F238E27FC236}">
                    <a16:creationId xmlns:a16="http://schemas.microsoft.com/office/drawing/2014/main" id="{33D0FE7E-A21E-6CFE-1212-AC6113D286DA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09" name="Google Shape;1509;p38">
                <a:extLst>
                  <a:ext uri="{FF2B5EF4-FFF2-40B4-BE49-F238E27FC236}">
                    <a16:creationId xmlns:a16="http://schemas.microsoft.com/office/drawing/2014/main" id="{2600FF9D-7C39-983E-5706-1D61203FF2A4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10" name="Google Shape;1510;p38">
                <a:extLst>
                  <a:ext uri="{FF2B5EF4-FFF2-40B4-BE49-F238E27FC236}">
                    <a16:creationId xmlns:a16="http://schemas.microsoft.com/office/drawing/2014/main" id="{208AA1A9-1685-9279-4BB8-669B97981055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11" name="Google Shape;1511;p38">
                <a:extLst>
                  <a:ext uri="{FF2B5EF4-FFF2-40B4-BE49-F238E27FC236}">
                    <a16:creationId xmlns:a16="http://schemas.microsoft.com/office/drawing/2014/main" id="{11C42899-7BE5-D8DF-A259-A7DFB33ED94F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12" name="Google Shape;1512;p38">
                <a:extLst>
                  <a:ext uri="{FF2B5EF4-FFF2-40B4-BE49-F238E27FC236}">
                    <a16:creationId xmlns:a16="http://schemas.microsoft.com/office/drawing/2014/main" id="{CA16E444-7ED6-2813-3C43-22A70E33F276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13" name="Google Shape;1513;p38">
                <a:extLst>
                  <a:ext uri="{FF2B5EF4-FFF2-40B4-BE49-F238E27FC236}">
                    <a16:creationId xmlns:a16="http://schemas.microsoft.com/office/drawing/2014/main" id="{951BA6CB-1574-B7AE-756F-6CBB46ADFC69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14" name="Google Shape;1514;p38">
                <a:extLst>
                  <a:ext uri="{FF2B5EF4-FFF2-40B4-BE49-F238E27FC236}">
                    <a16:creationId xmlns:a16="http://schemas.microsoft.com/office/drawing/2014/main" id="{E96CEC18-5927-624C-5073-2E801356A57A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</p:grpSp>
        <p:grpSp>
          <p:nvGrpSpPr>
            <p:cNvPr id="1515" name="Google Shape;1515;p38">
              <a:extLst>
                <a:ext uri="{FF2B5EF4-FFF2-40B4-BE49-F238E27FC236}">
                  <a16:creationId xmlns:a16="http://schemas.microsoft.com/office/drawing/2014/main" id="{751BAD6A-E2C6-5E83-3CE0-C7AA3EC311F8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>
                <a:extLst>
                  <a:ext uri="{FF2B5EF4-FFF2-40B4-BE49-F238E27FC236}">
                    <a16:creationId xmlns:a16="http://schemas.microsoft.com/office/drawing/2014/main" id="{B012E2EB-088F-1C06-578D-477E4CDA682F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17" name="Google Shape;1517;p38">
                <a:extLst>
                  <a:ext uri="{FF2B5EF4-FFF2-40B4-BE49-F238E27FC236}">
                    <a16:creationId xmlns:a16="http://schemas.microsoft.com/office/drawing/2014/main" id="{AC4AB8BD-FB31-760D-4964-5AADB86C66DD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</p:grpSp>
        <p:grpSp>
          <p:nvGrpSpPr>
            <p:cNvPr id="1518" name="Google Shape;1518;p38">
              <a:extLst>
                <a:ext uri="{FF2B5EF4-FFF2-40B4-BE49-F238E27FC236}">
                  <a16:creationId xmlns:a16="http://schemas.microsoft.com/office/drawing/2014/main" id="{B39DA29E-8511-6512-9839-6F34B6DA2997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>
                <a:extLst>
                  <a:ext uri="{FF2B5EF4-FFF2-40B4-BE49-F238E27FC236}">
                    <a16:creationId xmlns:a16="http://schemas.microsoft.com/office/drawing/2014/main" id="{A678DD5E-0720-FA7B-9482-212E6A516655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20" name="Google Shape;1520;p38">
                <a:extLst>
                  <a:ext uri="{FF2B5EF4-FFF2-40B4-BE49-F238E27FC236}">
                    <a16:creationId xmlns:a16="http://schemas.microsoft.com/office/drawing/2014/main" id="{87D3E698-388A-7CF0-CEE4-EEC1F21D340F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</p:grpSp>
        <p:sp>
          <p:nvSpPr>
            <p:cNvPr id="1521" name="Google Shape;1521;p38">
              <a:extLst>
                <a:ext uri="{FF2B5EF4-FFF2-40B4-BE49-F238E27FC236}">
                  <a16:creationId xmlns:a16="http://schemas.microsoft.com/office/drawing/2014/main" id="{E46AA907-CCE1-B7F5-3169-41198F7BB880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</p:grpSp>
      <p:grpSp>
        <p:nvGrpSpPr>
          <p:cNvPr id="1522" name="Google Shape;1522;p38">
            <a:extLst>
              <a:ext uri="{FF2B5EF4-FFF2-40B4-BE49-F238E27FC236}">
                <a16:creationId xmlns:a16="http://schemas.microsoft.com/office/drawing/2014/main" id="{C7681839-A7C7-B285-85E3-FBB7368F7687}"/>
              </a:ext>
            </a:extLst>
          </p:cNvPr>
          <p:cNvGrpSpPr/>
          <p:nvPr/>
        </p:nvGrpSpPr>
        <p:grpSpPr>
          <a:xfrm>
            <a:off x="796100" y="3480788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>
              <a:extLst>
                <a:ext uri="{FF2B5EF4-FFF2-40B4-BE49-F238E27FC236}">
                  <a16:creationId xmlns:a16="http://schemas.microsoft.com/office/drawing/2014/main" id="{CE740DD1-5501-87D2-DBB5-5A46AA3AD6A6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  <p:cxnSp>
          <p:nvCxnSpPr>
            <p:cNvPr id="1524" name="Google Shape;1524;p38">
              <a:extLst>
                <a:ext uri="{FF2B5EF4-FFF2-40B4-BE49-F238E27FC236}">
                  <a16:creationId xmlns:a16="http://schemas.microsoft.com/office/drawing/2014/main" id="{960389C9-4B2F-C771-9B51-7FED7D1B975A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>
              <a:extLst>
                <a:ext uri="{FF2B5EF4-FFF2-40B4-BE49-F238E27FC236}">
                  <a16:creationId xmlns:a16="http://schemas.microsoft.com/office/drawing/2014/main" id="{CE05CD40-E6EE-F486-7BD6-97B90B346D7E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9036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0EBC3D51-52C0-0A2F-33BB-9CC93D0FC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81FD1114-6F64-77E7-C4CB-C122A7A559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8776" y="445025"/>
            <a:ext cx="8044859" cy="6439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s-CL" dirty="0"/>
              <a:t>Validación Inteligente con </a:t>
            </a:r>
            <a:r>
              <a:rPr lang="es-CL" dirty="0" err="1"/>
              <a:t>any</a:t>
            </a:r>
            <a:r>
              <a:rPr lang="es-CL" dirty="0"/>
              <a:t>()</a:t>
            </a:r>
          </a:p>
        </p:txBody>
      </p:sp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891F8513-D406-364A-F920-4C6C0861B00A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1C810818-077F-F050-4330-22DB33A5F804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75780C4A-3B41-A793-4085-42E735DFAB63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1B4FC2FB-FCCB-EA8B-3415-69390B37ECC2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D3A84027-25CC-17C2-7461-ED8881965B45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9F0DCABD-6302-D28D-ACB5-81E528A81FC3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2342537C-077E-75A2-F082-60A4E39F8F6D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8905833C-1437-BB8F-4647-AA8EFBA97624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</p:grpSp>
      </p:grpSp>
      <p:sp>
        <p:nvSpPr>
          <p:cNvPr id="3" name="Google Shape;1638;p41">
            <a:extLst>
              <a:ext uri="{FF2B5EF4-FFF2-40B4-BE49-F238E27FC236}">
                <a16:creationId xmlns:a16="http://schemas.microsoft.com/office/drawing/2014/main" id="{B86B42B7-4D3A-4848-B2DE-8FB04EE565B7}"/>
              </a:ext>
            </a:extLst>
          </p:cNvPr>
          <p:cNvSpPr txBox="1">
            <a:spLocks/>
          </p:cNvSpPr>
          <p:nvPr/>
        </p:nvSpPr>
        <p:spPr>
          <a:xfrm>
            <a:off x="248782" y="1248345"/>
            <a:ext cx="2634492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CL" sz="2000" b="1" dirty="0">
                <a:latin typeface="IBM Plex Mono" panose="020B0509050203000203" pitchFamily="49" charset="0"/>
              </a:rPr>
              <a:t>Puntos clave</a:t>
            </a:r>
          </a:p>
        </p:txBody>
      </p:sp>
      <p:sp>
        <p:nvSpPr>
          <p:cNvPr id="8" name="Google Shape;3160;p67">
            <a:extLst>
              <a:ext uri="{FF2B5EF4-FFF2-40B4-BE49-F238E27FC236}">
                <a16:creationId xmlns:a16="http://schemas.microsoft.com/office/drawing/2014/main" id="{476069A4-9138-5730-A872-BD6FBD620F7F}"/>
              </a:ext>
            </a:extLst>
          </p:cNvPr>
          <p:cNvSpPr txBox="1">
            <a:spLocks/>
          </p:cNvSpPr>
          <p:nvPr/>
        </p:nvSpPr>
        <p:spPr>
          <a:xfrm>
            <a:off x="248776" y="1650644"/>
            <a:ext cx="4643435" cy="2790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320040">
              <a:lnSpc>
                <a:spcPct val="150000"/>
              </a:lnSpc>
              <a:buFont typeface="Poppins"/>
              <a:buChar char="●"/>
            </a:pPr>
            <a:r>
              <a:rPr lang="es-MX" b="1" i="1" dirty="0" err="1"/>
              <a:t>any</a:t>
            </a:r>
            <a:r>
              <a:rPr lang="es-MX" b="1" i="1" dirty="0"/>
              <a:t>() </a:t>
            </a:r>
            <a:r>
              <a:rPr lang="es-MX" dirty="0"/>
              <a:t>evalúa con generador, no construye lista en memoria.</a:t>
            </a:r>
          </a:p>
          <a:p>
            <a:pPr marL="320040">
              <a:lnSpc>
                <a:spcPct val="150000"/>
              </a:lnSpc>
              <a:buFont typeface="Poppins"/>
              <a:buChar char="●"/>
            </a:pPr>
            <a:r>
              <a:rPr lang="es-MX" dirty="0"/>
              <a:t>Se detiene en el primer True (eficiencia).</a:t>
            </a:r>
          </a:p>
          <a:p>
            <a:pPr marL="320040">
              <a:lnSpc>
                <a:spcPct val="150000"/>
              </a:lnSpc>
              <a:buFont typeface="Poppins"/>
              <a:buChar char="●"/>
            </a:pPr>
            <a:r>
              <a:rPr lang="es-MX" dirty="0"/>
              <a:t>Validación: campo vacío, números en texto, duplicados.</a:t>
            </a:r>
          </a:p>
          <a:p>
            <a:pPr marL="320040">
              <a:lnSpc>
                <a:spcPct val="150000"/>
              </a:lnSpc>
              <a:buFont typeface="Poppins"/>
              <a:buChar char="●"/>
            </a:pPr>
            <a:r>
              <a:rPr lang="es-MX" b="1" i="1" dirty="0" err="1"/>
              <a:t>quitar_tildes</a:t>
            </a:r>
            <a:r>
              <a:rPr lang="es-MX" b="1" i="1" dirty="0"/>
              <a:t>()</a:t>
            </a:r>
            <a:r>
              <a:rPr lang="es-MX" dirty="0"/>
              <a:t>: normalización </a:t>
            </a:r>
            <a:r>
              <a:rPr lang="es-MX" b="1" i="1" dirty="0"/>
              <a:t>Unicode NFD</a:t>
            </a:r>
          </a:p>
          <a:p>
            <a:pPr marL="320040">
              <a:lnSpc>
                <a:spcPct val="150000"/>
              </a:lnSpc>
              <a:buFont typeface="Poppins"/>
              <a:buChar char="●"/>
            </a:pPr>
            <a:r>
              <a:rPr lang="es-MX" dirty="0"/>
              <a:t>Búsqueda insensible a tildes y mayúsculas</a:t>
            </a:r>
          </a:p>
          <a:p>
            <a:pPr marL="320040">
              <a:lnSpc>
                <a:spcPct val="150000"/>
              </a:lnSpc>
              <a:buFont typeface="Poppins"/>
              <a:buChar char="●"/>
            </a:pPr>
            <a:endParaRPr lang="es-MX" b="1" i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9E0661B-1102-A5E5-633B-B68376F5A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5505" y="2096955"/>
            <a:ext cx="3468148" cy="741545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CD45654-AE39-F6EE-FCE7-9F17D075A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5503" y="1320500"/>
            <a:ext cx="3468149" cy="415513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BBAB5FC-C5FD-BF67-F582-5302B585FC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5502" y="3199441"/>
            <a:ext cx="3469923" cy="585288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38475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>
          <a:extLst>
            <a:ext uri="{FF2B5EF4-FFF2-40B4-BE49-F238E27FC236}">
              <a16:creationId xmlns:a16="http://schemas.microsoft.com/office/drawing/2014/main" id="{DE2EDFD0-A958-43A2-DB91-8FFD42B02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>
            <a:extLst>
              <a:ext uri="{FF2B5EF4-FFF2-40B4-BE49-F238E27FC236}">
                <a16:creationId xmlns:a16="http://schemas.microsoft.com/office/drawing/2014/main" id="{406AD6C4-49D6-7EC8-70F8-54429DBA78C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noProof="0" dirty="0"/>
              <a:t>04</a:t>
            </a:r>
          </a:p>
        </p:txBody>
      </p:sp>
      <p:grpSp>
        <p:nvGrpSpPr>
          <p:cNvPr id="1485" name="Google Shape;1485;p38">
            <a:extLst>
              <a:ext uri="{FF2B5EF4-FFF2-40B4-BE49-F238E27FC236}">
                <a16:creationId xmlns:a16="http://schemas.microsoft.com/office/drawing/2014/main" id="{C1541041-DAF7-BAF9-024C-BF00433E3B51}"/>
              </a:ext>
            </a:extLst>
          </p:cNvPr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>
              <a:extLst>
                <a:ext uri="{FF2B5EF4-FFF2-40B4-BE49-F238E27FC236}">
                  <a16:creationId xmlns:a16="http://schemas.microsoft.com/office/drawing/2014/main" id="{BACBBE9C-E76D-88D7-EDAB-7742E6C23366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>
              <a:extLst>
                <a:ext uri="{FF2B5EF4-FFF2-40B4-BE49-F238E27FC236}">
                  <a16:creationId xmlns:a16="http://schemas.microsoft.com/office/drawing/2014/main" id="{A20D0D77-75DF-8FDB-E364-6B87FC130242}"/>
                </a:ext>
              </a:extLst>
            </p:cNvPr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>
                <a:extLst>
                  <a:ext uri="{FF2B5EF4-FFF2-40B4-BE49-F238E27FC236}">
                    <a16:creationId xmlns:a16="http://schemas.microsoft.com/office/drawing/2014/main" id="{499DFAB3-511E-2CCB-8D62-437216C360F4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489" name="Google Shape;1489;p38">
                <a:extLst>
                  <a:ext uri="{FF2B5EF4-FFF2-40B4-BE49-F238E27FC236}">
                    <a16:creationId xmlns:a16="http://schemas.microsoft.com/office/drawing/2014/main" id="{D60ADFB7-7AA3-59DB-B427-EC84E49B0AC4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490" name="Google Shape;1490;p38">
                <a:extLst>
                  <a:ext uri="{FF2B5EF4-FFF2-40B4-BE49-F238E27FC236}">
                    <a16:creationId xmlns:a16="http://schemas.microsoft.com/office/drawing/2014/main" id="{178B9BD7-8108-1A0F-FD93-9FA780C31CD8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</p:grpSp>
      </p:grpSp>
      <p:sp>
        <p:nvSpPr>
          <p:cNvPr id="1491" name="Google Shape;1491;p38">
            <a:extLst>
              <a:ext uri="{FF2B5EF4-FFF2-40B4-BE49-F238E27FC236}">
                <a16:creationId xmlns:a16="http://schemas.microsoft.com/office/drawing/2014/main" id="{C9527E3A-3960-87C7-4985-7FE88F16F8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1733101"/>
            <a:ext cx="7426643" cy="15353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CL" dirty="0" err="1"/>
              <a:t>List</a:t>
            </a:r>
            <a:r>
              <a:rPr lang="es-CL" dirty="0"/>
              <a:t> </a:t>
            </a:r>
            <a:r>
              <a:rPr lang="es-CL" dirty="0" err="1"/>
              <a:t>Comprehensions</a:t>
            </a:r>
            <a:endParaRPr lang="es-CL" dirty="0"/>
          </a:p>
        </p:txBody>
      </p:sp>
      <p:grpSp>
        <p:nvGrpSpPr>
          <p:cNvPr id="1492" name="Google Shape;1492;p38">
            <a:extLst>
              <a:ext uri="{FF2B5EF4-FFF2-40B4-BE49-F238E27FC236}">
                <a16:creationId xmlns:a16="http://schemas.microsoft.com/office/drawing/2014/main" id="{3BDD620B-9FE0-BCB5-E87D-C842E12D5B5E}"/>
              </a:ext>
            </a:extLst>
          </p:cNvPr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>
              <a:extLst>
                <a:ext uri="{FF2B5EF4-FFF2-40B4-BE49-F238E27FC236}">
                  <a16:creationId xmlns:a16="http://schemas.microsoft.com/office/drawing/2014/main" id="{0693834E-8540-892C-C514-E709CBD47E96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  <p:sp>
          <p:nvSpPr>
            <p:cNvPr id="1494" name="Google Shape;1494;p38">
              <a:extLst>
                <a:ext uri="{FF2B5EF4-FFF2-40B4-BE49-F238E27FC236}">
                  <a16:creationId xmlns:a16="http://schemas.microsoft.com/office/drawing/2014/main" id="{78B55C60-40EC-B557-DED1-021B578B23A1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  <p:sp>
          <p:nvSpPr>
            <p:cNvPr id="1495" name="Google Shape;1495;p38">
              <a:extLst>
                <a:ext uri="{FF2B5EF4-FFF2-40B4-BE49-F238E27FC236}">
                  <a16:creationId xmlns:a16="http://schemas.microsoft.com/office/drawing/2014/main" id="{5DE0F823-0F62-0A3D-B0C0-25F34669C04C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  <p:sp>
          <p:nvSpPr>
            <p:cNvPr id="1496" name="Google Shape;1496;p38">
              <a:extLst>
                <a:ext uri="{FF2B5EF4-FFF2-40B4-BE49-F238E27FC236}">
                  <a16:creationId xmlns:a16="http://schemas.microsoft.com/office/drawing/2014/main" id="{490A8198-AA19-A7D7-19D9-C897EF3280BA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  <p:sp>
          <p:nvSpPr>
            <p:cNvPr id="1497" name="Google Shape;1497;p38">
              <a:extLst>
                <a:ext uri="{FF2B5EF4-FFF2-40B4-BE49-F238E27FC236}">
                  <a16:creationId xmlns:a16="http://schemas.microsoft.com/office/drawing/2014/main" id="{ECB754C8-A4C9-41F2-CFD3-9717FEC988FB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  <p:pic>
          <p:nvPicPr>
            <p:cNvPr id="1498" name="Google Shape;1498;p38">
              <a:extLst>
                <a:ext uri="{FF2B5EF4-FFF2-40B4-BE49-F238E27FC236}">
                  <a16:creationId xmlns:a16="http://schemas.microsoft.com/office/drawing/2014/main" id="{65D486B6-5A59-11FA-429B-5DCCBBBB4A40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>
              <a:extLst>
                <a:ext uri="{FF2B5EF4-FFF2-40B4-BE49-F238E27FC236}">
                  <a16:creationId xmlns:a16="http://schemas.microsoft.com/office/drawing/2014/main" id="{BE8F51DB-4B8F-6343-C865-70690320D5A5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>
                <a:extLst>
                  <a:ext uri="{FF2B5EF4-FFF2-40B4-BE49-F238E27FC236}">
                    <a16:creationId xmlns:a16="http://schemas.microsoft.com/office/drawing/2014/main" id="{0BB045B7-9B5D-3A3B-7676-9BCC89F1C443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01" name="Google Shape;1501;p38">
                <a:extLst>
                  <a:ext uri="{FF2B5EF4-FFF2-40B4-BE49-F238E27FC236}">
                    <a16:creationId xmlns:a16="http://schemas.microsoft.com/office/drawing/2014/main" id="{C536407C-2060-8C44-7B4D-8216B92B4D63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02" name="Google Shape;1502;p38">
                <a:extLst>
                  <a:ext uri="{FF2B5EF4-FFF2-40B4-BE49-F238E27FC236}">
                    <a16:creationId xmlns:a16="http://schemas.microsoft.com/office/drawing/2014/main" id="{FA779662-5CEA-53F3-CE14-15531EAD8E2E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03" name="Google Shape;1503;p38">
                <a:extLst>
                  <a:ext uri="{FF2B5EF4-FFF2-40B4-BE49-F238E27FC236}">
                    <a16:creationId xmlns:a16="http://schemas.microsoft.com/office/drawing/2014/main" id="{5DE57E5A-A06E-8690-5973-DBBC488ED4A7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04" name="Google Shape;1504;p38">
                <a:extLst>
                  <a:ext uri="{FF2B5EF4-FFF2-40B4-BE49-F238E27FC236}">
                    <a16:creationId xmlns:a16="http://schemas.microsoft.com/office/drawing/2014/main" id="{DB4BEC00-0F0C-A5A8-10E2-4E605B847B9D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05" name="Google Shape;1505;p38">
                <a:extLst>
                  <a:ext uri="{FF2B5EF4-FFF2-40B4-BE49-F238E27FC236}">
                    <a16:creationId xmlns:a16="http://schemas.microsoft.com/office/drawing/2014/main" id="{F7156898-C26D-D92A-EDFD-3253F46476E3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06" name="Google Shape;1506;p38">
                <a:extLst>
                  <a:ext uri="{FF2B5EF4-FFF2-40B4-BE49-F238E27FC236}">
                    <a16:creationId xmlns:a16="http://schemas.microsoft.com/office/drawing/2014/main" id="{4BADD4BC-E288-265F-9880-CED89FF91F31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</p:grpSp>
        <p:grpSp>
          <p:nvGrpSpPr>
            <p:cNvPr id="1507" name="Google Shape;1507;p38">
              <a:extLst>
                <a:ext uri="{FF2B5EF4-FFF2-40B4-BE49-F238E27FC236}">
                  <a16:creationId xmlns:a16="http://schemas.microsoft.com/office/drawing/2014/main" id="{7837EE26-4FD7-18DC-6712-F9692AD61706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>
                <a:extLst>
                  <a:ext uri="{FF2B5EF4-FFF2-40B4-BE49-F238E27FC236}">
                    <a16:creationId xmlns:a16="http://schemas.microsoft.com/office/drawing/2014/main" id="{0777B83B-7399-BD97-528A-5F5031D134A9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09" name="Google Shape;1509;p38">
                <a:extLst>
                  <a:ext uri="{FF2B5EF4-FFF2-40B4-BE49-F238E27FC236}">
                    <a16:creationId xmlns:a16="http://schemas.microsoft.com/office/drawing/2014/main" id="{8CCD3794-D132-9694-C102-813D11FA2841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10" name="Google Shape;1510;p38">
                <a:extLst>
                  <a:ext uri="{FF2B5EF4-FFF2-40B4-BE49-F238E27FC236}">
                    <a16:creationId xmlns:a16="http://schemas.microsoft.com/office/drawing/2014/main" id="{EAD8F9E3-0DFC-7D22-9823-C3151DA70A13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11" name="Google Shape;1511;p38">
                <a:extLst>
                  <a:ext uri="{FF2B5EF4-FFF2-40B4-BE49-F238E27FC236}">
                    <a16:creationId xmlns:a16="http://schemas.microsoft.com/office/drawing/2014/main" id="{3EBC662E-E4E5-BC02-2FE8-0135B1DB470C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12" name="Google Shape;1512;p38">
                <a:extLst>
                  <a:ext uri="{FF2B5EF4-FFF2-40B4-BE49-F238E27FC236}">
                    <a16:creationId xmlns:a16="http://schemas.microsoft.com/office/drawing/2014/main" id="{1F0835D3-A1F7-5E4D-A40F-7017590AFC14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13" name="Google Shape;1513;p38">
                <a:extLst>
                  <a:ext uri="{FF2B5EF4-FFF2-40B4-BE49-F238E27FC236}">
                    <a16:creationId xmlns:a16="http://schemas.microsoft.com/office/drawing/2014/main" id="{AB63A45F-152C-E8E7-8AEF-BFA41D1E3645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14" name="Google Shape;1514;p38">
                <a:extLst>
                  <a:ext uri="{FF2B5EF4-FFF2-40B4-BE49-F238E27FC236}">
                    <a16:creationId xmlns:a16="http://schemas.microsoft.com/office/drawing/2014/main" id="{FEC2B534-9671-E4DB-0217-22CED498B4BA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</p:grpSp>
        <p:grpSp>
          <p:nvGrpSpPr>
            <p:cNvPr id="1515" name="Google Shape;1515;p38">
              <a:extLst>
                <a:ext uri="{FF2B5EF4-FFF2-40B4-BE49-F238E27FC236}">
                  <a16:creationId xmlns:a16="http://schemas.microsoft.com/office/drawing/2014/main" id="{CD25575D-66F9-91AF-D3EC-E95DD725A50B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>
                <a:extLst>
                  <a:ext uri="{FF2B5EF4-FFF2-40B4-BE49-F238E27FC236}">
                    <a16:creationId xmlns:a16="http://schemas.microsoft.com/office/drawing/2014/main" id="{AB57649D-5EBB-59E3-F76F-3323FE34591C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17" name="Google Shape;1517;p38">
                <a:extLst>
                  <a:ext uri="{FF2B5EF4-FFF2-40B4-BE49-F238E27FC236}">
                    <a16:creationId xmlns:a16="http://schemas.microsoft.com/office/drawing/2014/main" id="{15BA4ED8-17C3-54C3-C44E-C500F3DFA1F9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</p:grpSp>
        <p:grpSp>
          <p:nvGrpSpPr>
            <p:cNvPr id="1518" name="Google Shape;1518;p38">
              <a:extLst>
                <a:ext uri="{FF2B5EF4-FFF2-40B4-BE49-F238E27FC236}">
                  <a16:creationId xmlns:a16="http://schemas.microsoft.com/office/drawing/2014/main" id="{A9549C9D-3E90-6CB3-89DA-10F61CBD290C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>
                <a:extLst>
                  <a:ext uri="{FF2B5EF4-FFF2-40B4-BE49-F238E27FC236}">
                    <a16:creationId xmlns:a16="http://schemas.microsoft.com/office/drawing/2014/main" id="{9B67DED3-A9E1-2A1F-B1B3-455902D862EA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  <p:sp>
            <p:nvSpPr>
              <p:cNvPr id="1520" name="Google Shape;1520;p38">
                <a:extLst>
                  <a:ext uri="{FF2B5EF4-FFF2-40B4-BE49-F238E27FC236}">
                    <a16:creationId xmlns:a16="http://schemas.microsoft.com/office/drawing/2014/main" id="{DBE2769A-31C2-68B5-45CA-C13741B751F8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CL" noProof="0" dirty="0"/>
              </a:p>
            </p:txBody>
          </p:sp>
        </p:grpSp>
        <p:sp>
          <p:nvSpPr>
            <p:cNvPr id="1521" name="Google Shape;1521;p38">
              <a:extLst>
                <a:ext uri="{FF2B5EF4-FFF2-40B4-BE49-F238E27FC236}">
                  <a16:creationId xmlns:a16="http://schemas.microsoft.com/office/drawing/2014/main" id="{E527F9A1-D961-F760-A8CC-818FECF91BAF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</p:grpSp>
      <p:grpSp>
        <p:nvGrpSpPr>
          <p:cNvPr id="1522" name="Google Shape;1522;p38">
            <a:extLst>
              <a:ext uri="{FF2B5EF4-FFF2-40B4-BE49-F238E27FC236}">
                <a16:creationId xmlns:a16="http://schemas.microsoft.com/office/drawing/2014/main" id="{87C3E30B-FE9D-ED92-DB36-DF318D54C43F}"/>
              </a:ext>
            </a:extLst>
          </p:cNvPr>
          <p:cNvGrpSpPr/>
          <p:nvPr/>
        </p:nvGrpSpPr>
        <p:grpSpPr>
          <a:xfrm>
            <a:off x="796100" y="2996668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>
              <a:extLst>
                <a:ext uri="{FF2B5EF4-FFF2-40B4-BE49-F238E27FC236}">
                  <a16:creationId xmlns:a16="http://schemas.microsoft.com/office/drawing/2014/main" id="{94205091-0536-995B-2744-528EDBD396EB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  <p:cxnSp>
          <p:nvCxnSpPr>
            <p:cNvPr id="1524" name="Google Shape;1524;p38">
              <a:extLst>
                <a:ext uri="{FF2B5EF4-FFF2-40B4-BE49-F238E27FC236}">
                  <a16:creationId xmlns:a16="http://schemas.microsoft.com/office/drawing/2014/main" id="{E50210AB-3D1E-A753-BC4D-7A4A52D9E934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>
              <a:extLst>
                <a:ext uri="{FF2B5EF4-FFF2-40B4-BE49-F238E27FC236}">
                  <a16:creationId xmlns:a16="http://schemas.microsoft.com/office/drawing/2014/main" id="{4100033B-AD19-18F3-D7CD-568C596B6751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s-CL" noProof="0" dirty="0"/>
            </a:p>
          </p:txBody>
        </p:sp>
      </p:grpSp>
      <p:sp>
        <p:nvSpPr>
          <p:cNvPr id="1484" name="Google Shape;1484;p38">
            <a:extLst>
              <a:ext uri="{FF2B5EF4-FFF2-40B4-BE49-F238E27FC236}">
                <a16:creationId xmlns:a16="http://schemas.microsoft.com/office/drawing/2014/main" id="{0EEB0354-1376-6C5A-4E58-72DBD9E39BF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3235822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CL" dirty="0"/>
              <a:t>Filtrado Funcional con </a:t>
            </a:r>
            <a:r>
              <a:rPr lang="es-CL" dirty="0" err="1"/>
              <a:t>List</a:t>
            </a:r>
            <a:r>
              <a:rPr lang="es-CL" dirty="0"/>
              <a:t> </a:t>
            </a:r>
            <a:r>
              <a:rPr lang="es-CL" dirty="0" err="1"/>
              <a:t>Comprehensions</a:t>
            </a:r>
            <a:endParaRPr lang="es-CL" noProof="0" dirty="0"/>
          </a:p>
        </p:txBody>
      </p:sp>
    </p:spTree>
    <p:extLst>
      <p:ext uri="{BB962C8B-B14F-4D97-AF65-F5344CB8AC3E}">
        <p14:creationId xmlns:p14="http://schemas.microsoft.com/office/powerpoint/2010/main" val="621784700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4040</TotalTime>
  <Words>1159</Words>
  <Application>Microsoft Office PowerPoint</Application>
  <PresentationFormat>Presentación en pantalla (16:9)</PresentationFormat>
  <Paragraphs>180</Paragraphs>
  <Slides>30</Slides>
  <Notes>30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5" baseType="lpstr">
      <vt:lpstr>Poppins</vt:lpstr>
      <vt:lpstr>IBM Plex Mono</vt:lpstr>
      <vt:lpstr>Source Code Pro</vt:lpstr>
      <vt:lpstr>Arial</vt:lpstr>
      <vt:lpstr>Introduction to Coding Workshop by Slidesgo</vt:lpstr>
      <vt:lpstr>Sistema de Gestión de Datos de Países en Python</vt:lpstr>
      <vt:lpstr>Estructura del Proyecto</vt:lpstr>
      <vt:lpstr>Punto de entrada main.py</vt:lpstr>
      <vt:lpstr>Función main() y Bucle Principal</vt:lpstr>
      <vt:lpstr>02</vt:lpstr>
      <vt:lpstr>Manejo del Archivo CSV</vt:lpstr>
      <vt:lpstr>03</vt:lpstr>
      <vt:lpstr>Validación Inteligente con any()</vt:lpstr>
      <vt:lpstr>04</vt:lpstr>
      <vt:lpstr>Filtrado Funcional con List Comprehensions</vt:lpstr>
      <vt:lpstr>05</vt:lpstr>
      <vt:lpstr>Paginador Adaptativo: Cálculos Matemáticos</vt:lpstr>
      <vt:lpstr>06</vt:lpstr>
      <vt:lpstr>Controles Adaptativos del Paginador</vt:lpstr>
      <vt:lpstr>07</vt:lpstr>
      <vt:lpstr>Operación CREATE (Agregar)</vt:lpstr>
      <vt:lpstr>08</vt:lpstr>
      <vt:lpstr>Operación UPDATE (Editar)</vt:lpstr>
      <vt:lpstr>09</vt:lpstr>
      <vt:lpstr>Operación DELETE con Doble Confirmación</vt:lpstr>
      <vt:lpstr>10</vt:lpstr>
      <vt:lpstr>Funciones: Lambda y Generadores</vt:lpstr>
      <vt:lpstr>11</vt:lpstr>
      <vt:lpstr>Estrategia de Manejo de Excepciones</vt:lpstr>
      <vt:lpstr>12</vt:lpstr>
      <vt:lpstr>Resumen de Técnicas</vt:lpstr>
      <vt:lpstr>13</vt:lpstr>
      <vt:lpstr>Aplicando Fundamentos: Lecciones del Proyecto</vt:lpstr>
      <vt:lpstr>Aplicando Fundamentos: Lecciones del Proyecto</vt:lpstr>
      <vt:lpstr>FIN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Camilo Illanes</dc:creator>
  <cp:lastModifiedBy>Camilo Illanes</cp:lastModifiedBy>
  <cp:revision>7</cp:revision>
  <dcterms:modified xsi:type="dcterms:W3CDTF">2025-11-01T15:35:57Z</dcterms:modified>
</cp:coreProperties>
</file>