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12FF7-9EAD-40EB-8438-329D3F7CE4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BDBD2D-0354-4270-A112-3EB9C9FB25EC}">
      <dgm:prSet phldrT="[Text]"/>
      <dgm:spPr/>
      <dgm:t>
        <a:bodyPr/>
        <a:lstStyle/>
        <a:p>
          <a:r>
            <a:rPr lang="en-US" dirty="0"/>
            <a:t>Package delivered</a:t>
          </a:r>
        </a:p>
      </dgm:t>
    </dgm:pt>
    <dgm:pt modelId="{4F21B591-68FF-49FE-8013-E95E8EF584EB}" type="parTrans" cxnId="{64632120-B871-4B12-9F28-77E553DF9A6C}">
      <dgm:prSet/>
      <dgm:spPr/>
      <dgm:t>
        <a:bodyPr/>
        <a:lstStyle/>
        <a:p>
          <a:endParaRPr lang="en-US"/>
        </a:p>
      </dgm:t>
    </dgm:pt>
    <dgm:pt modelId="{DDDB2786-42E6-4562-B82A-AFC20FC9CBD3}" type="sibTrans" cxnId="{64632120-B871-4B12-9F28-77E553DF9A6C}">
      <dgm:prSet/>
      <dgm:spPr/>
      <dgm:t>
        <a:bodyPr/>
        <a:lstStyle/>
        <a:p>
          <a:endParaRPr lang="en-US"/>
        </a:p>
      </dgm:t>
    </dgm:pt>
    <dgm:pt modelId="{6B6BF292-5555-4BF5-A3B3-F192DA689936}">
      <dgm:prSet phldrT="[Text]"/>
      <dgm:spPr/>
      <dgm:t>
        <a:bodyPr/>
        <a:lstStyle/>
        <a:p>
          <a:r>
            <a:rPr lang="en-US" dirty="0"/>
            <a:t>Email notification in seconds</a:t>
          </a:r>
        </a:p>
      </dgm:t>
    </dgm:pt>
    <dgm:pt modelId="{98CA9532-292E-4F27-86C4-7EDE502FC8C8}" type="parTrans" cxnId="{5EE20096-2769-437D-9013-2EED3ECEA756}">
      <dgm:prSet/>
      <dgm:spPr/>
      <dgm:t>
        <a:bodyPr/>
        <a:lstStyle/>
        <a:p>
          <a:endParaRPr lang="en-US"/>
        </a:p>
      </dgm:t>
    </dgm:pt>
    <dgm:pt modelId="{BBE382D4-77C3-44B2-8962-96B0AED16461}" type="sibTrans" cxnId="{5EE20096-2769-437D-9013-2EED3ECEA756}">
      <dgm:prSet/>
      <dgm:spPr/>
      <dgm:t>
        <a:bodyPr/>
        <a:lstStyle/>
        <a:p>
          <a:endParaRPr lang="en-US"/>
        </a:p>
      </dgm:t>
    </dgm:pt>
    <dgm:pt modelId="{5BBBC233-53B5-423E-8392-7F726B00F4B2}" type="pres">
      <dgm:prSet presAssocID="{1D412FF7-9EAD-40EB-8438-329D3F7CE4AE}" presName="Name0" presStyleCnt="0">
        <dgm:presLayoutVars>
          <dgm:dir/>
          <dgm:resizeHandles val="exact"/>
        </dgm:presLayoutVars>
      </dgm:prSet>
      <dgm:spPr/>
    </dgm:pt>
    <dgm:pt modelId="{34FE833C-E538-476D-9268-D9F30BB925A6}" type="pres">
      <dgm:prSet presAssocID="{26BDBD2D-0354-4270-A112-3EB9C9FB25EC}" presName="node" presStyleLbl="node1" presStyleIdx="0" presStyleCnt="2">
        <dgm:presLayoutVars>
          <dgm:bulletEnabled val="1"/>
        </dgm:presLayoutVars>
      </dgm:prSet>
      <dgm:spPr/>
    </dgm:pt>
    <dgm:pt modelId="{4B14EEE1-BE5F-4EA8-B432-856858B9A04E}" type="pres">
      <dgm:prSet presAssocID="{DDDB2786-42E6-4562-B82A-AFC20FC9CBD3}" presName="sibTrans" presStyleLbl="sibTrans2D1" presStyleIdx="0" presStyleCnt="1"/>
      <dgm:spPr/>
    </dgm:pt>
    <dgm:pt modelId="{04D9C4D3-CF32-479C-A2FE-55F3D88F40ED}" type="pres">
      <dgm:prSet presAssocID="{DDDB2786-42E6-4562-B82A-AFC20FC9CBD3}" presName="connectorText" presStyleLbl="sibTrans2D1" presStyleIdx="0" presStyleCnt="1"/>
      <dgm:spPr/>
    </dgm:pt>
    <dgm:pt modelId="{EB48E834-8E60-4AD0-A4B0-C9A13700CE8B}" type="pres">
      <dgm:prSet presAssocID="{6B6BF292-5555-4BF5-A3B3-F192DA68993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32120-B871-4B12-9F28-77E553DF9A6C}" srcId="{1D412FF7-9EAD-40EB-8438-329D3F7CE4AE}" destId="{26BDBD2D-0354-4270-A112-3EB9C9FB25EC}" srcOrd="0" destOrd="0" parTransId="{4F21B591-68FF-49FE-8013-E95E8EF584EB}" sibTransId="{DDDB2786-42E6-4562-B82A-AFC20FC9CBD3}"/>
    <dgm:cxn modelId="{DA56B023-D8FC-41F7-9B7A-180792836BFE}" type="presOf" srcId="{6B6BF292-5555-4BF5-A3B3-F192DA689936}" destId="{EB48E834-8E60-4AD0-A4B0-C9A13700CE8B}" srcOrd="0" destOrd="0" presId="urn:microsoft.com/office/officeart/2005/8/layout/process1"/>
    <dgm:cxn modelId="{5CC84658-B822-41C5-9472-9253911AA5D8}" type="presOf" srcId="{DDDB2786-42E6-4562-B82A-AFC20FC9CBD3}" destId="{04D9C4D3-CF32-479C-A2FE-55F3D88F40ED}" srcOrd="1" destOrd="0" presId="urn:microsoft.com/office/officeart/2005/8/layout/process1"/>
    <dgm:cxn modelId="{66DB4F6A-9F46-41C8-9268-40CAFC07E7E5}" type="presOf" srcId="{26BDBD2D-0354-4270-A112-3EB9C9FB25EC}" destId="{34FE833C-E538-476D-9268-D9F30BB925A6}" srcOrd="0" destOrd="0" presId="urn:microsoft.com/office/officeart/2005/8/layout/process1"/>
    <dgm:cxn modelId="{CD906F72-3291-4523-9664-86862D9167B4}" type="presOf" srcId="{1D412FF7-9EAD-40EB-8438-329D3F7CE4AE}" destId="{5BBBC233-53B5-423E-8392-7F726B00F4B2}" srcOrd="0" destOrd="0" presId="urn:microsoft.com/office/officeart/2005/8/layout/process1"/>
    <dgm:cxn modelId="{5EE20096-2769-437D-9013-2EED3ECEA756}" srcId="{1D412FF7-9EAD-40EB-8438-329D3F7CE4AE}" destId="{6B6BF292-5555-4BF5-A3B3-F192DA689936}" srcOrd="1" destOrd="0" parTransId="{98CA9532-292E-4F27-86C4-7EDE502FC8C8}" sibTransId="{BBE382D4-77C3-44B2-8962-96B0AED16461}"/>
    <dgm:cxn modelId="{7A5E9AB0-1A25-45EB-9379-95AAA1A32451}" type="presOf" srcId="{DDDB2786-42E6-4562-B82A-AFC20FC9CBD3}" destId="{4B14EEE1-BE5F-4EA8-B432-856858B9A04E}" srcOrd="0" destOrd="0" presId="urn:microsoft.com/office/officeart/2005/8/layout/process1"/>
    <dgm:cxn modelId="{FFE465A7-800B-4472-9B9F-9780D0EE922C}" type="presParOf" srcId="{5BBBC233-53B5-423E-8392-7F726B00F4B2}" destId="{34FE833C-E538-476D-9268-D9F30BB925A6}" srcOrd="0" destOrd="0" presId="urn:microsoft.com/office/officeart/2005/8/layout/process1"/>
    <dgm:cxn modelId="{EBC12DE9-513D-435D-9AE1-CD4D1DB3F6E4}" type="presParOf" srcId="{5BBBC233-53B5-423E-8392-7F726B00F4B2}" destId="{4B14EEE1-BE5F-4EA8-B432-856858B9A04E}" srcOrd="1" destOrd="0" presId="urn:microsoft.com/office/officeart/2005/8/layout/process1"/>
    <dgm:cxn modelId="{2DE3779C-2BC8-4C0E-9284-3B86B7372A27}" type="presParOf" srcId="{4B14EEE1-BE5F-4EA8-B432-856858B9A04E}" destId="{04D9C4D3-CF32-479C-A2FE-55F3D88F40ED}" srcOrd="0" destOrd="0" presId="urn:microsoft.com/office/officeart/2005/8/layout/process1"/>
    <dgm:cxn modelId="{75A55926-6D24-4B58-ADD8-17EB19407C98}" type="presParOf" srcId="{5BBBC233-53B5-423E-8392-7F726B00F4B2}" destId="{EB48E834-8E60-4AD0-A4B0-C9A13700CE8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12FF7-9EAD-40EB-8438-329D3F7CE4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DBD2D-0354-4270-A112-3EB9C9FB25EC}">
      <dgm:prSet phldrT="[Text]"/>
      <dgm:spPr/>
      <dgm:t>
        <a:bodyPr/>
        <a:lstStyle/>
        <a:p>
          <a:r>
            <a:rPr lang="en-US" dirty="0"/>
            <a:t>Package taken</a:t>
          </a:r>
        </a:p>
      </dgm:t>
    </dgm:pt>
    <dgm:pt modelId="{4F21B591-68FF-49FE-8013-E95E8EF584EB}" type="parTrans" cxnId="{64632120-B871-4B12-9F28-77E553DF9A6C}">
      <dgm:prSet/>
      <dgm:spPr/>
      <dgm:t>
        <a:bodyPr/>
        <a:lstStyle/>
        <a:p>
          <a:endParaRPr lang="en-US"/>
        </a:p>
      </dgm:t>
    </dgm:pt>
    <dgm:pt modelId="{DDDB2786-42E6-4562-B82A-AFC20FC9CBD3}" type="sibTrans" cxnId="{64632120-B871-4B12-9F28-77E553DF9A6C}">
      <dgm:prSet/>
      <dgm:spPr/>
      <dgm:t>
        <a:bodyPr/>
        <a:lstStyle/>
        <a:p>
          <a:endParaRPr lang="en-US"/>
        </a:p>
      </dgm:t>
    </dgm:pt>
    <dgm:pt modelId="{6B6BF292-5555-4BF5-A3B3-F192DA689936}">
      <dgm:prSet phldrT="[Text]"/>
      <dgm:spPr/>
      <dgm:t>
        <a:bodyPr/>
        <a:lstStyle/>
        <a:p>
          <a:r>
            <a:rPr lang="en-US" dirty="0"/>
            <a:t>Email notification in seconds</a:t>
          </a:r>
        </a:p>
      </dgm:t>
    </dgm:pt>
    <dgm:pt modelId="{98CA9532-292E-4F27-86C4-7EDE502FC8C8}" type="parTrans" cxnId="{5EE20096-2769-437D-9013-2EED3ECEA756}">
      <dgm:prSet/>
      <dgm:spPr/>
      <dgm:t>
        <a:bodyPr/>
        <a:lstStyle/>
        <a:p>
          <a:endParaRPr lang="en-US"/>
        </a:p>
      </dgm:t>
    </dgm:pt>
    <dgm:pt modelId="{BBE382D4-77C3-44B2-8962-96B0AED16461}" type="sibTrans" cxnId="{5EE20096-2769-437D-9013-2EED3ECEA756}">
      <dgm:prSet/>
      <dgm:spPr/>
      <dgm:t>
        <a:bodyPr/>
        <a:lstStyle/>
        <a:p>
          <a:endParaRPr lang="en-US"/>
        </a:p>
      </dgm:t>
    </dgm:pt>
    <dgm:pt modelId="{5BBBC233-53B5-423E-8392-7F726B00F4B2}" type="pres">
      <dgm:prSet presAssocID="{1D412FF7-9EAD-40EB-8438-329D3F7CE4AE}" presName="Name0" presStyleCnt="0">
        <dgm:presLayoutVars>
          <dgm:dir/>
          <dgm:resizeHandles val="exact"/>
        </dgm:presLayoutVars>
      </dgm:prSet>
      <dgm:spPr/>
    </dgm:pt>
    <dgm:pt modelId="{34FE833C-E538-476D-9268-D9F30BB925A6}" type="pres">
      <dgm:prSet presAssocID="{26BDBD2D-0354-4270-A112-3EB9C9FB25EC}" presName="node" presStyleLbl="node1" presStyleIdx="0" presStyleCnt="2">
        <dgm:presLayoutVars>
          <dgm:bulletEnabled val="1"/>
        </dgm:presLayoutVars>
      </dgm:prSet>
      <dgm:spPr/>
    </dgm:pt>
    <dgm:pt modelId="{4B14EEE1-BE5F-4EA8-B432-856858B9A04E}" type="pres">
      <dgm:prSet presAssocID="{DDDB2786-42E6-4562-B82A-AFC20FC9CBD3}" presName="sibTrans" presStyleLbl="sibTrans2D1" presStyleIdx="0" presStyleCnt="1"/>
      <dgm:spPr/>
    </dgm:pt>
    <dgm:pt modelId="{04D9C4D3-CF32-479C-A2FE-55F3D88F40ED}" type="pres">
      <dgm:prSet presAssocID="{DDDB2786-42E6-4562-B82A-AFC20FC9CBD3}" presName="connectorText" presStyleLbl="sibTrans2D1" presStyleIdx="0" presStyleCnt="1"/>
      <dgm:spPr/>
    </dgm:pt>
    <dgm:pt modelId="{EB48E834-8E60-4AD0-A4B0-C9A13700CE8B}" type="pres">
      <dgm:prSet presAssocID="{6B6BF292-5555-4BF5-A3B3-F192DA689936}" presName="node" presStyleLbl="node1" presStyleIdx="1" presStyleCnt="2">
        <dgm:presLayoutVars>
          <dgm:bulletEnabled val="1"/>
        </dgm:presLayoutVars>
      </dgm:prSet>
      <dgm:spPr/>
    </dgm:pt>
  </dgm:ptLst>
  <dgm:cxnLst>
    <dgm:cxn modelId="{64632120-B871-4B12-9F28-77E553DF9A6C}" srcId="{1D412FF7-9EAD-40EB-8438-329D3F7CE4AE}" destId="{26BDBD2D-0354-4270-A112-3EB9C9FB25EC}" srcOrd="0" destOrd="0" parTransId="{4F21B591-68FF-49FE-8013-E95E8EF584EB}" sibTransId="{DDDB2786-42E6-4562-B82A-AFC20FC9CBD3}"/>
    <dgm:cxn modelId="{DA56B023-D8FC-41F7-9B7A-180792836BFE}" type="presOf" srcId="{6B6BF292-5555-4BF5-A3B3-F192DA689936}" destId="{EB48E834-8E60-4AD0-A4B0-C9A13700CE8B}" srcOrd="0" destOrd="0" presId="urn:microsoft.com/office/officeart/2005/8/layout/process1"/>
    <dgm:cxn modelId="{5CC84658-B822-41C5-9472-9253911AA5D8}" type="presOf" srcId="{DDDB2786-42E6-4562-B82A-AFC20FC9CBD3}" destId="{04D9C4D3-CF32-479C-A2FE-55F3D88F40ED}" srcOrd="1" destOrd="0" presId="urn:microsoft.com/office/officeart/2005/8/layout/process1"/>
    <dgm:cxn modelId="{66DB4F6A-9F46-41C8-9268-40CAFC07E7E5}" type="presOf" srcId="{26BDBD2D-0354-4270-A112-3EB9C9FB25EC}" destId="{34FE833C-E538-476D-9268-D9F30BB925A6}" srcOrd="0" destOrd="0" presId="urn:microsoft.com/office/officeart/2005/8/layout/process1"/>
    <dgm:cxn modelId="{CD906F72-3291-4523-9664-86862D9167B4}" type="presOf" srcId="{1D412FF7-9EAD-40EB-8438-329D3F7CE4AE}" destId="{5BBBC233-53B5-423E-8392-7F726B00F4B2}" srcOrd="0" destOrd="0" presId="urn:microsoft.com/office/officeart/2005/8/layout/process1"/>
    <dgm:cxn modelId="{5EE20096-2769-437D-9013-2EED3ECEA756}" srcId="{1D412FF7-9EAD-40EB-8438-329D3F7CE4AE}" destId="{6B6BF292-5555-4BF5-A3B3-F192DA689936}" srcOrd="1" destOrd="0" parTransId="{98CA9532-292E-4F27-86C4-7EDE502FC8C8}" sibTransId="{BBE382D4-77C3-44B2-8962-96B0AED16461}"/>
    <dgm:cxn modelId="{7A5E9AB0-1A25-45EB-9379-95AAA1A32451}" type="presOf" srcId="{DDDB2786-42E6-4562-B82A-AFC20FC9CBD3}" destId="{4B14EEE1-BE5F-4EA8-B432-856858B9A04E}" srcOrd="0" destOrd="0" presId="urn:microsoft.com/office/officeart/2005/8/layout/process1"/>
    <dgm:cxn modelId="{FFE465A7-800B-4472-9B9F-9780D0EE922C}" type="presParOf" srcId="{5BBBC233-53B5-423E-8392-7F726B00F4B2}" destId="{34FE833C-E538-476D-9268-D9F30BB925A6}" srcOrd="0" destOrd="0" presId="urn:microsoft.com/office/officeart/2005/8/layout/process1"/>
    <dgm:cxn modelId="{EBC12DE9-513D-435D-9AE1-CD4D1DB3F6E4}" type="presParOf" srcId="{5BBBC233-53B5-423E-8392-7F726B00F4B2}" destId="{4B14EEE1-BE5F-4EA8-B432-856858B9A04E}" srcOrd="1" destOrd="0" presId="urn:microsoft.com/office/officeart/2005/8/layout/process1"/>
    <dgm:cxn modelId="{2DE3779C-2BC8-4C0E-9284-3B86B7372A27}" type="presParOf" srcId="{4B14EEE1-BE5F-4EA8-B432-856858B9A04E}" destId="{04D9C4D3-CF32-479C-A2FE-55F3D88F40ED}" srcOrd="0" destOrd="0" presId="urn:microsoft.com/office/officeart/2005/8/layout/process1"/>
    <dgm:cxn modelId="{75A55926-6D24-4B58-ADD8-17EB19407C98}" type="presParOf" srcId="{5BBBC233-53B5-423E-8392-7F726B00F4B2}" destId="{EB48E834-8E60-4AD0-A4B0-C9A13700CE8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E833C-E538-476D-9268-D9F30BB925A6}">
      <dsp:nvSpPr>
        <dsp:cNvPr id="0" name=""/>
        <dsp:cNvSpPr/>
      </dsp:nvSpPr>
      <dsp:spPr>
        <a:xfrm>
          <a:off x="1314" y="1195229"/>
          <a:ext cx="2802218" cy="168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Package delivered</a:t>
          </a:r>
        </a:p>
      </dsp:txBody>
      <dsp:txXfrm>
        <a:off x="50558" y="1244473"/>
        <a:ext cx="2703730" cy="1582842"/>
      </dsp:txXfrm>
    </dsp:sp>
    <dsp:sp modelId="{4B14EEE1-BE5F-4EA8-B432-856858B9A04E}">
      <dsp:nvSpPr>
        <dsp:cNvPr id="0" name=""/>
        <dsp:cNvSpPr/>
      </dsp:nvSpPr>
      <dsp:spPr>
        <a:xfrm>
          <a:off x="3083754" y="1688419"/>
          <a:ext cx="594070" cy="694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83754" y="1827409"/>
        <a:ext cx="415849" cy="416970"/>
      </dsp:txXfrm>
    </dsp:sp>
    <dsp:sp modelId="{EB48E834-8E60-4AD0-A4B0-C9A13700CE8B}">
      <dsp:nvSpPr>
        <dsp:cNvPr id="0" name=""/>
        <dsp:cNvSpPr/>
      </dsp:nvSpPr>
      <dsp:spPr>
        <a:xfrm>
          <a:off x="3924419" y="1195229"/>
          <a:ext cx="2802218" cy="168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Email notification in seconds</a:t>
          </a:r>
        </a:p>
      </dsp:txBody>
      <dsp:txXfrm>
        <a:off x="3973663" y="1244473"/>
        <a:ext cx="2703730" cy="158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E833C-E538-476D-9268-D9F30BB925A6}">
      <dsp:nvSpPr>
        <dsp:cNvPr id="0" name=""/>
        <dsp:cNvSpPr/>
      </dsp:nvSpPr>
      <dsp:spPr>
        <a:xfrm>
          <a:off x="1314" y="1195229"/>
          <a:ext cx="2802218" cy="168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Package taken</a:t>
          </a:r>
        </a:p>
      </dsp:txBody>
      <dsp:txXfrm>
        <a:off x="50558" y="1244473"/>
        <a:ext cx="2703730" cy="1582842"/>
      </dsp:txXfrm>
    </dsp:sp>
    <dsp:sp modelId="{4B14EEE1-BE5F-4EA8-B432-856858B9A04E}">
      <dsp:nvSpPr>
        <dsp:cNvPr id="0" name=""/>
        <dsp:cNvSpPr/>
      </dsp:nvSpPr>
      <dsp:spPr>
        <a:xfrm>
          <a:off x="3083754" y="1688419"/>
          <a:ext cx="594070" cy="694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83754" y="1827409"/>
        <a:ext cx="415849" cy="416970"/>
      </dsp:txXfrm>
    </dsp:sp>
    <dsp:sp modelId="{EB48E834-8E60-4AD0-A4B0-C9A13700CE8B}">
      <dsp:nvSpPr>
        <dsp:cNvPr id="0" name=""/>
        <dsp:cNvSpPr/>
      </dsp:nvSpPr>
      <dsp:spPr>
        <a:xfrm>
          <a:off x="3924419" y="1195229"/>
          <a:ext cx="2802218" cy="1681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Email notification in seconds</a:t>
          </a:r>
        </a:p>
      </dsp:txBody>
      <dsp:txXfrm>
        <a:off x="3973663" y="1244473"/>
        <a:ext cx="2703730" cy="158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FD47A-86D6-45E2-BA63-6F5CDA102C43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7723-7E4A-42EF-AFAC-C51CF1C13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Email notification in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97723-7E4A-42EF-AFAC-C51CF1C13B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D8C-42B2-453E-89FF-BAC7F5FF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0D10-78A9-4085-B84C-26018DB99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6F0C-4FE1-4CC9-8B39-DA9C48A3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6F4B-B1C8-4E1C-9FA1-E4A65798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E419-1641-4A8E-A151-1D603739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2D6B-2FD6-4B33-864F-1FE2F58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227A3-42AB-4FDE-9E3E-38F8356A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9DC1-E261-4087-A0DE-C285E90C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F0FC-303D-41B6-8CE2-8D242CD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EDC3-156D-472A-A338-DD6C681F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66A83-597C-475C-8D6B-6DCA2DDB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2214A-42A5-4AC5-BD87-86EFA05E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3288-BBA4-4A8F-B032-A8E12C59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D20C-3BFC-4C3E-9BC1-281DC46B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315D-A9F0-42E2-9BFB-A9515A2E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0E60-093D-4FE1-BBAB-028A56BA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4252-DFED-480F-9361-0E23168F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D3EF-1005-4C2E-926E-DB00C7CB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DE2A-A33E-49D4-86D5-3F014E9D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587D-78FD-457B-A65E-6494CE77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1B3B-BA22-47C9-96F4-0981643A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9CAF-0B58-41D8-A611-6437384E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0AAD1-D03E-4FE7-973C-4DC143C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6287-3407-4571-87CD-27191BA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2984E-69B7-4894-B6CE-5CF1F4CB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4EA5-969C-45B7-8856-1827A8D9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C37-3565-49C2-89E0-C11CC81E6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B5E9-CC83-43C3-83E8-B8F647B7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C2F6-3A87-46C4-A21E-B8F4E61A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553E-F8B3-40AD-8574-D9F13F9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9A2B4-919D-4E2E-8289-25BBEA06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8B50-E6FD-4934-B31A-4AF7B3C7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B4AE-2908-4207-9AE8-11E7D35D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4A4E-A4CC-4A8F-AC2E-B60655A1D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2E22-438F-4017-AD7C-FF9E35DD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21E76-4DF5-40F8-B812-FD997ABC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F410C-187F-4B79-AC9A-0C37A140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B825E-5904-4F0B-BCB4-CA767A42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7A113-07A8-4D31-A984-B51983F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B555-67D1-43B5-ADF1-EE460A6B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0C3BB-5608-4985-B6F8-ADCAC02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A8E6B-7ABC-4F12-B0E2-7C6A1327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4AF8F-C8B5-4AE1-B4F5-9E7CF8CB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17942-A96C-480B-9A01-9C221E3C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15009-86D7-459E-BE85-D569CFFE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96339-ED51-4C78-B365-0849E485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97B0-FD58-474D-9984-AF13AEF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F965-82E6-43E1-8D4A-43356BBF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6A88-8A1F-4965-8CBC-AA0B4C02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D76F-30F0-4108-9F88-8A2A046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8C9DA-8D96-4C2C-9B7A-F1908186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FD430-40CA-485B-A5C7-1C51B54C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CEF9-C802-46FF-8FED-67A3F8DD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CA6CA-1F8B-4478-8F95-56F2D0A59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7ECC-A945-40DB-9466-9DD29164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E115-1D35-441C-B626-DE08B0F5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CF026-3958-449C-96E3-FD0ED35B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21D4-6E93-4F64-B2CE-13A6F34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D22FF-FFF4-43A5-976C-A98CF4EB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9D7A-A6B7-43FD-B219-7D3902C0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1EC7-2DC1-4A04-B9BC-CADB315B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A822-FBFB-45A0-9E07-3315F33719C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A298-FBEA-4206-83E8-5CDF102A6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B145-29C4-45F4-9C75-11339426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ABE6-8736-4484-90EA-C3AF6AC3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E90-2989-4956-A9BD-A520C51F0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dirty="0"/>
              <a:t>delivery protection and notification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46FCB-8043-4437-9F07-F08C79177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Kusch Xukui Qin</a:t>
            </a:r>
          </a:p>
          <a:p>
            <a:r>
              <a:rPr lang="en-US" dirty="0"/>
              <a:t>12/9/2021</a:t>
            </a:r>
          </a:p>
          <a:p>
            <a:r>
              <a:rPr lang="en-US" dirty="0"/>
              <a:t>CSCI 6011 Intro to Computer Systems 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9091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E1EB-E481-4ACC-929B-75D6357F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6EA4-BAEB-46B1-BD02-430F51F0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648"/>
            <a:ext cx="10515600" cy="4421314"/>
          </a:xfrm>
        </p:spPr>
        <p:txBody>
          <a:bodyPr/>
          <a:lstStyle/>
          <a:p>
            <a:pPr lvl="0"/>
            <a:r>
              <a:rPr lang="en-US" dirty="0"/>
              <a:t>A low-cost delivery notification and protection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43D4E7-D48D-4A7A-9036-38F96302F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053263"/>
              </p:ext>
            </p:extLst>
          </p:nvPr>
        </p:nvGraphicFramePr>
        <p:xfrm>
          <a:off x="2032000" y="1393105"/>
          <a:ext cx="6727952" cy="407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C81F7BA-3061-4DDB-9503-D6B0A68E1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345306"/>
              </p:ext>
            </p:extLst>
          </p:nvPr>
        </p:nvGraphicFramePr>
        <p:xfrm>
          <a:off x="2032000" y="3185499"/>
          <a:ext cx="6727952" cy="407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170" name="Picture 2" descr="Package Delivery! Cybercriminals at Your Doorstep">
            <a:extLst>
              <a:ext uri="{FF2B5EF4-FFF2-40B4-BE49-F238E27FC236}">
                <a16:creationId xmlns:a16="http://schemas.microsoft.com/office/drawing/2014/main" id="{221BD5F1-8B93-4415-899D-16D09F3D6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7"/>
          <a:stretch/>
        </p:blipFill>
        <p:spPr bwMode="auto">
          <a:xfrm>
            <a:off x="9414258" y="2585351"/>
            <a:ext cx="1939542" cy="168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ow To Prevent Package Theft: Proven Ways to Keep Your Deliveries Safe">
            <a:extLst>
              <a:ext uri="{FF2B5EF4-FFF2-40B4-BE49-F238E27FC236}">
                <a16:creationId xmlns:a16="http://schemas.microsoft.com/office/drawing/2014/main" id="{660E2DA8-3090-48A8-B445-C623A66A1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4046" r="20488" b="12718"/>
          <a:stretch/>
        </p:blipFill>
        <p:spPr bwMode="auto">
          <a:xfrm>
            <a:off x="9414258" y="4337609"/>
            <a:ext cx="1939542" cy="190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3D67-32EA-4DAF-A649-FA49EFD1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D2F3-015F-4254-A3B3-AB58DD73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18A0-C48D-43EA-87BD-2438E3C7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related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A48B30-304D-43BE-9039-599CBA76C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960455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033268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266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82525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674860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227730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920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Properties\Projects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Notification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Centralized locker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Locker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 new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3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$40~300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$200~600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2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Quality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85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Notification with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Stolen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1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of thief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4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and data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0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791E-4CAC-40FF-8E70-A915DDAC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C8B4-2014-4A8C-98B3-09D906C6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Cases for multiple deliveries</a:t>
            </a:r>
          </a:p>
          <a:p>
            <a:r>
              <a:rPr lang="en-US" dirty="0"/>
              <a:t>2. Recognizing the owner</a:t>
            </a:r>
          </a:p>
          <a:p>
            <a:r>
              <a:rPr lang="en-US" dirty="0"/>
              <a:t>3. Alarm while taking away the parcel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6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7B42-3F01-4D5C-85EC-3CBE9AD8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4B45-D512-4274-9E11-2DB6D71F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乌托邦是什么意思?完美的理想世界(无法实现) - 社会万象专区">
            <a:extLst>
              <a:ext uri="{FF2B5EF4-FFF2-40B4-BE49-F238E27FC236}">
                <a16:creationId xmlns:a16="http://schemas.microsoft.com/office/drawing/2014/main" id="{79809FF7-08EB-4027-BC05-418A4442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72" y="1481738"/>
            <a:ext cx="8359451" cy="46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685D2-A9C2-44B3-8E2F-105CC6BD242F}"/>
              </a:ext>
            </a:extLst>
          </p:cNvPr>
          <p:cNvSpPr txBox="1"/>
          <p:nvPr/>
        </p:nvSpPr>
        <p:spPr>
          <a:xfrm>
            <a:off x="133017" y="639146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71571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E172-C5C9-49DC-8BA1-4048A02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BC6A-9029-4DFF-AE78-A83F8DF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Overview of the project</a:t>
            </a:r>
          </a:p>
          <a:p>
            <a:r>
              <a:rPr lang="en-US" sz="3600" dirty="0"/>
              <a:t>Current solutions</a:t>
            </a:r>
          </a:p>
          <a:p>
            <a:r>
              <a:rPr lang="en-US" sz="3600"/>
              <a:t>Related projects</a:t>
            </a:r>
            <a:endParaRPr lang="en-US" sz="3600" dirty="0"/>
          </a:p>
          <a:p>
            <a:r>
              <a:rPr lang="en-US" sz="3600" dirty="0"/>
              <a:t>Live demonstration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5696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2901-72F4-46A4-BEFC-4D2EA54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 descr="Importance of E-Commerce and online shopping and why to sell Online. | by  Nyxone | Medium">
            <a:extLst>
              <a:ext uri="{FF2B5EF4-FFF2-40B4-BE49-F238E27FC236}">
                <a16:creationId xmlns:a16="http://schemas.microsoft.com/office/drawing/2014/main" id="{85555B16-C855-4C86-A8F0-1DFC0738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0" y="1942615"/>
            <a:ext cx="5459631" cy="3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dered online? What to do when a company fails to deliver the goods |  Online shopping | The Guardian">
            <a:extLst>
              <a:ext uri="{FF2B5EF4-FFF2-40B4-BE49-F238E27FC236}">
                <a16:creationId xmlns:a16="http://schemas.microsoft.com/office/drawing/2014/main" id="{7933BD4F-F054-419B-BC6E-47EA8D579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11" y="1942615"/>
            <a:ext cx="5997728" cy="359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7E810-ED1F-46B3-8D3F-EDCDB43B5BCD}"/>
              </a:ext>
            </a:extLst>
          </p:cNvPr>
          <p:cNvSpPr txBox="1"/>
          <p:nvPr/>
        </p:nvSpPr>
        <p:spPr>
          <a:xfrm>
            <a:off x="133017" y="639146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2519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EEEE-8830-41EC-B8A2-7D2196E8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3646-2CA5-4839-AE68-242E3F54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6 Shocking Stats about Package Theft - Smiota">
            <a:extLst>
              <a:ext uri="{FF2B5EF4-FFF2-40B4-BE49-F238E27FC236}">
                <a16:creationId xmlns:a16="http://schemas.microsoft.com/office/drawing/2014/main" id="{DB2D94A0-5F22-46B3-A44E-1C6BFE3B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38" y="1729858"/>
            <a:ext cx="5272962" cy="351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ckage Theft: What You Need to Know - Lateshipment.com Blog">
            <a:extLst>
              <a:ext uri="{FF2B5EF4-FFF2-40B4-BE49-F238E27FC236}">
                <a16:creationId xmlns:a16="http://schemas.microsoft.com/office/drawing/2014/main" id="{F02B7064-EF95-4FC9-8BBE-77576368B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"/>
          <a:stretch/>
        </p:blipFill>
        <p:spPr bwMode="auto">
          <a:xfrm>
            <a:off x="6096000" y="950491"/>
            <a:ext cx="5542384" cy="52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BFE3F-207C-4783-85DB-4ACF4D58D955}"/>
              </a:ext>
            </a:extLst>
          </p:cNvPr>
          <p:cNvSpPr txBox="1"/>
          <p:nvPr/>
        </p:nvSpPr>
        <p:spPr>
          <a:xfrm>
            <a:off x="133017" y="639146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25044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2547-23DA-41EA-A322-F8924A95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103868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6CC5E-4C50-426D-9C15-FDF0DA0B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4" y="3152486"/>
            <a:ext cx="7308248" cy="310868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66963-594B-44C9-9206-59E88D84A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14" y="410124"/>
            <a:ext cx="8408437" cy="29228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7EB6E-EB3F-4FD3-A412-584F6B2C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03" y="3639269"/>
            <a:ext cx="3212888" cy="1325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40A00-B5F1-44FD-99FD-EFBF290A8DDC}"/>
              </a:ext>
            </a:extLst>
          </p:cNvPr>
          <p:cNvSpPr txBox="1"/>
          <p:nvPr/>
        </p:nvSpPr>
        <p:spPr>
          <a:xfrm>
            <a:off x="181903" y="6384800"/>
            <a:ext cx="858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https://www.crresearch.com/blog/2019-package-theft-statistics-report</a:t>
            </a:r>
          </a:p>
        </p:txBody>
      </p:sp>
    </p:spTree>
    <p:extLst>
      <p:ext uri="{BB962C8B-B14F-4D97-AF65-F5344CB8AC3E}">
        <p14:creationId xmlns:p14="http://schemas.microsoft.com/office/powerpoint/2010/main" val="104652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C011-5010-4010-A5D0-A6AB70F6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5995-735B-4C0F-BC22-7933CEAC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Delivery notifications by the express companies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every express company provides the service</a:t>
            </a:r>
          </a:p>
          <a:p>
            <a:endParaRPr lang="en-US" dirty="0"/>
          </a:p>
        </p:txBody>
      </p:sp>
      <p:pic>
        <p:nvPicPr>
          <p:cNvPr id="4098" name="Picture 2" descr="Delivery driver charged with stealing Amazon boxes - 6abc Philadelphia">
            <a:extLst>
              <a:ext uri="{FF2B5EF4-FFF2-40B4-BE49-F238E27FC236}">
                <a16:creationId xmlns:a16="http://schemas.microsoft.com/office/drawing/2014/main" id="{D9519BA2-257B-4D5B-9FDE-2F020443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329" y="2779292"/>
            <a:ext cx="4248654" cy="23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ckage Theft Prevention During Lockdown | MESA Alarms">
            <a:extLst>
              <a:ext uri="{FF2B5EF4-FFF2-40B4-BE49-F238E27FC236}">
                <a16:creationId xmlns:a16="http://schemas.microsoft.com/office/drawing/2014/main" id="{11BA6475-DC7A-4F9F-A210-108559D2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9" y="2779292"/>
            <a:ext cx="3758510" cy="23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lighting customers with Delivery Notifications through Alexa | Amazon Pay  Blog">
            <a:extLst>
              <a:ext uri="{FF2B5EF4-FFF2-40B4-BE49-F238E27FC236}">
                <a16:creationId xmlns:a16="http://schemas.microsoft.com/office/drawing/2014/main" id="{3B8917DD-0EB2-4D73-B570-C6A78DA4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48" y="1096543"/>
            <a:ext cx="3758510" cy="49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85089-10DF-45FB-AFF5-2B2CE25733D5}"/>
              </a:ext>
            </a:extLst>
          </p:cNvPr>
          <p:cNvSpPr txBox="1"/>
          <p:nvPr/>
        </p:nvSpPr>
        <p:spPr>
          <a:xfrm>
            <a:off x="133017" y="639146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41984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F87F-7896-44CC-ACF9-B236C9E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AF48-85CF-41E4-8566-C2DE2025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9212" cy="4351338"/>
          </a:xfrm>
        </p:spPr>
        <p:txBody>
          <a:bodyPr/>
          <a:lstStyle/>
          <a:p>
            <a:r>
              <a:rPr lang="en-US" dirty="0"/>
              <a:t>B. Centralized locker boxes provided by express company</a:t>
            </a:r>
          </a:p>
        </p:txBody>
      </p:sp>
      <p:pic>
        <p:nvPicPr>
          <p:cNvPr id="5" name="Picture 2" descr="Steel Smart Parcel Delivery Locker Intelligent Indoor Logistic Electronic  Parcel Storage Cabinets Metal Postal Express Lockers - Buy Delivery Locker,Smart  Parcel Delivery Locker,Smart Locker Parcel Delivery Product on Alibaba.com">
            <a:extLst>
              <a:ext uri="{FF2B5EF4-FFF2-40B4-BE49-F238E27FC236}">
                <a16:creationId xmlns:a16="http://schemas.microsoft.com/office/drawing/2014/main" id="{AE060590-62E2-475B-9948-D08479D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31" y="2971071"/>
            <a:ext cx="3205892" cy="320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elect a pickup location">
            <a:extLst>
              <a:ext uri="{FF2B5EF4-FFF2-40B4-BE49-F238E27FC236}">
                <a16:creationId xmlns:a16="http://schemas.microsoft.com/office/drawing/2014/main" id="{CDB6AF17-F4FD-42D8-B496-9AA150BB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54" y="1195671"/>
            <a:ext cx="5644912" cy="469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3A21A-116C-479F-9356-75DBA79E332B}"/>
              </a:ext>
            </a:extLst>
          </p:cNvPr>
          <p:cNvSpPr txBox="1"/>
          <p:nvPr/>
        </p:nvSpPr>
        <p:spPr>
          <a:xfrm>
            <a:off x="133017" y="639146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20102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7FE4-CE60-498D-A36E-B7970F5C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3A22A4-D508-4187-84DB-6A87093642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C. Security cameras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A76D1-22A8-4889-ACDA-42F79182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11" y="2329894"/>
            <a:ext cx="3448531" cy="3982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D074A-1E4A-4A1D-B9AC-4BB3A5A9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55" y="1690688"/>
            <a:ext cx="5164934" cy="4201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2A54E8-2948-41E2-BBBA-CB71E8DADD5B}"/>
              </a:ext>
            </a:extLst>
          </p:cNvPr>
          <p:cNvSpPr txBox="1"/>
          <p:nvPr/>
        </p:nvSpPr>
        <p:spPr>
          <a:xfrm>
            <a:off x="133017" y="6391469"/>
            <a:ext cx="30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Google, Amazon</a:t>
            </a:r>
          </a:p>
        </p:txBody>
      </p:sp>
    </p:spTree>
    <p:extLst>
      <p:ext uri="{BB962C8B-B14F-4D97-AF65-F5344CB8AC3E}">
        <p14:creationId xmlns:p14="http://schemas.microsoft.com/office/powerpoint/2010/main" val="174321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EF7-492C-472E-8D50-2479EFD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2642-1D70-4511-914D-E0B00E4E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Deliver locker box</a:t>
            </a:r>
          </a:p>
          <a:p>
            <a:endParaRPr lang="en-US" dirty="0"/>
          </a:p>
          <a:p>
            <a:r>
              <a:rPr lang="en-US" dirty="0"/>
              <a:t>$200~600</a:t>
            </a:r>
          </a:p>
          <a:p>
            <a:r>
              <a:rPr lang="en-US" dirty="0"/>
              <a:t>No notifications</a:t>
            </a:r>
          </a:p>
          <a:p>
            <a:r>
              <a:rPr lang="en-US" dirty="0"/>
              <a:t>Requires delivery person to use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D6B0E-3E1A-4281-8E95-6D71010E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81994"/>
            <a:ext cx="5410200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B1EDE-F411-4891-9307-D4FF87D055EC}"/>
              </a:ext>
            </a:extLst>
          </p:cNvPr>
          <p:cNvSpPr txBox="1"/>
          <p:nvPr/>
        </p:nvSpPr>
        <p:spPr>
          <a:xfrm>
            <a:off x="306324" y="633333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https://www.theporchpod.com/</a:t>
            </a:r>
          </a:p>
        </p:txBody>
      </p:sp>
    </p:spTree>
    <p:extLst>
      <p:ext uri="{BB962C8B-B14F-4D97-AF65-F5344CB8AC3E}">
        <p14:creationId xmlns:p14="http://schemas.microsoft.com/office/powerpoint/2010/main" val="287217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249</Words>
  <Application>Microsoft Macintosh PowerPoint</Application>
  <PresentationFormat>Widescreen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delivery protection and notification system</vt:lpstr>
      <vt:lpstr>Content</vt:lpstr>
      <vt:lpstr>Overview</vt:lpstr>
      <vt:lpstr>Overview</vt:lpstr>
      <vt:lpstr>Overview</vt:lpstr>
      <vt:lpstr>Current solutions</vt:lpstr>
      <vt:lpstr>Current solutions</vt:lpstr>
      <vt:lpstr>Current solutions</vt:lpstr>
      <vt:lpstr>Current solutions</vt:lpstr>
      <vt:lpstr>Proposed project</vt:lpstr>
      <vt:lpstr>Live demo</vt:lpstr>
      <vt:lpstr>Comparison between related projects</vt:lpstr>
      <vt:lpstr>Future works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low-cost delivery protection and notification system</dc:title>
  <dc:creator>Qin, Kusch</dc:creator>
  <cp:lastModifiedBy>Qin, Kusch</cp:lastModifiedBy>
  <cp:revision>10</cp:revision>
  <dcterms:created xsi:type="dcterms:W3CDTF">2021-11-29T19:25:21Z</dcterms:created>
  <dcterms:modified xsi:type="dcterms:W3CDTF">2021-12-09T18:56:16Z</dcterms:modified>
</cp:coreProperties>
</file>