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gtrader.com" TargetMode="External"/><Relationship Id="rId4" Type="http://schemas.openxmlformats.org/officeDocument/2006/relationships/hyperlink" Target="http://tf3dm.com" TargetMode="External"/><Relationship Id="rId5" Type="http://schemas.openxmlformats.org/officeDocument/2006/relationships/hyperlink" Target="http://www.turbosquid.com" TargetMode="External"/><Relationship Id="rId6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l"/>
              <a:t>	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7719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Chess Master - aplikacja do gry w szachy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Projekt Indywidualny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Sebastian Kurpios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350" y="221800"/>
            <a:ext cx="3165675" cy="31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Technologie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Wykorzystywane technologie: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język programowania - C#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GUI - Windows Forms / WPF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grafika 3D - biblioteka Helix Toolkit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Helix Toolkit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38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wykorzystuje funkcjonalność 3D w Windows Presentation Foundation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wystarczająca do prostych operacji 3D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prostsza od standardowych narzędzi, np. OpenGL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oferuje API wysokiego poziomu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dostępna na licencji MIT - daje użytkownikowi nieograniczone prawo do używania, kopiowania, modyfikowania i rozpowszechniania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dostępna za pomocą menadżera pakietów NuGet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https://github.com/helix-toolkit/helix-toolkit/wiki/Getting-started-with-WPF-3D</a:t>
            </a:r>
          </a:p>
        </p:txBody>
      </p:sp>
      <p:pic>
        <p:nvPicPr>
          <p:cNvPr descr="@helix-toolkit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350" y="119425"/>
            <a:ext cx="1119000" cy="11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Helix Toolkit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4686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Przykład użycia (WPF XAML):</a:t>
            </a:r>
          </a:p>
          <a:p>
            <a:pPr lvl="0">
              <a:spcBef>
                <a:spcPts val="0"/>
              </a:spcBef>
              <a:buNone/>
            </a:pPr>
            <a:r>
              <a:rPr lang="pl" sz="1200"/>
              <a:t>&lt;Window x:Class="GettingStartedDemo.MainWindow"     xmlns="http://schemas.microsoft.com/winfx/2006/xaml/presentation"</a:t>
            </a:r>
            <a:br>
              <a:rPr lang="pl" sz="1200"/>
            </a:br>
            <a:r>
              <a:rPr lang="pl" sz="1200"/>
              <a:t>        xmlns:x="http://schemas.microsoft.com/winfx/2006/xaml"</a:t>
            </a:r>
            <a:br>
              <a:rPr lang="pl" sz="1200"/>
            </a:br>
            <a:r>
              <a:rPr lang="pl" sz="1200"/>
              <a:t>        xmlns:h="http://helix-toolkit.org/wpf"</a:t>
            </a:r>
            <a:br>
              <a:rPr lang="pl" sz="1200"/>
            </a:br>
            <a:r>
              <a:rPr lang="pl" sz="1200"/>
              <a:t>        Title="Getting Started Demo" Height="480" Width="640"&gt;</a:t>
            </a:r>
            <a:br>
              <a:rPr lang="pl" sz="1200"/>
            </a:br>
            <a:br>
              <a:rPr lang="pl" sz="1200"/>
            </a:br>
            <a:r>
              <a:rPr lang="pl" sz="1200"/>
              <a:t>     &lt;h:HelixViewport3D &gt;</a:t>
            </a:r>
            <a:br>
              <a:rPr lang="pl" sz="1200"/>
            </a:br>
            <a:r>
              <a:rPr lang="pl" sz="1200"/>
              <a:t>     &lt;/h:HelixViewport3D&gt;</a:t>
            </a:r>
            <a:br>
              <a:rPr lang="pl" sz="1200"/>
            </a:br>
            <a:br>
              <a:rPr lang="pl" sz="1200"/>
            </a:br>
            <a:r>
              <a:rPr lang="pl" sz="1200"/>
              <a:t> &lt;/Window&gt;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@helix-toolkit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350" y="119425"/>
            <a:ext cx="1119000" cy="11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2" type="body"/>
          </p:nvPr>
        </p:nvSpPr>
        <p:spPr>
          <a:xfrm>
            <a:off x="5186150" y="1152475"/>
            <a:ext cx="3646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te dwie linijki kodu tworzą scenę 3D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wystarczy dodać  &lt;h:DefaultLights/&gt; pomiędzy, aby stworzyć domyślne oświetlenie (ambient, diffuse, specular)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Model	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4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format - .3ds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strony z modelami 3D: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https://www.cgtrader.com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l" u="sng">
                <a:solidFill>
                  <a:schemeClr val="hlink"/>
                </a:solidFill>
                <a:hlinkClick r:id="rId4"/>
              </a:rPr>
              <a:t>http://tf3dm.com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l" u="sng">
                <a:solidFill>
                  <a:schemeClr val="hlink"/>
                </a:solidFill>
                <a:hlinkClick r:id="rId5"/>
              </a:rPr>
              <a:t>http://www.turbosquid.com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wiele modeli jest za darmo (niestety często w nie za dobrej jakości i wymagają poprawek)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każdy element składa się z siatki trójkątów lub prostokątów (triangles and polygons)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8500" y="1152474"/>
            <a:ext cx="4503799" cy="29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Blender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519250"/>
            <a:ext cx="46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służy do modelowania i renderowania obrazów oraz animacji 3D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darmowy, na licencji GPL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oferuje szeroki wachlarz narzędzi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niestety mało intuicyjny i trudny w użyciu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wystarczający do wielu nawet skomplikowanych projektów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w moim projekcie posłużył do edycji siatki modelu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24" y="119424"/>
            <a:ext cx="1856499" cy="1646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.ytimg.com/vi/fj20Sx0HxXM/maxresdefault.jp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374" y="1969800"/>
            <a:ext cx="3676425" cy="206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Największe wyzwania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analizowanie formatu .3ds (edycja dostarczonego analizatora Helix Toolkit oraz WPF)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bardzo złożona logika gry w szachy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l"/>
              <a:t>wiele nieelementarnych ruchów, np. roszada, bicie w przelocie itp.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l"/>
              <a:t>skomplikowany system rozpoznawania szacha, mata, pata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animacje figur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45912" y="360840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Dziękuję za uwagę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162" y="204700"/>
            <a:ext cx="3165675" cy="31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