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4" r:id="rId8"/>
    <p:sldId id="262" r:id="rId9"/>
    <p:sldId id="263" r:id="rId10"/>
    <p:sldId id="264" r:id="rId11"/>
    <p:sldId id="265" r:id="rId12"/>
    <p:sldId id="266"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8" d="100"/>
          <a:sy n="98"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4.svg"/><Relationship Id="rId7" Type="http://schemas.openxmlformats.org/officeDocument/2006/relationships/image" Target="../media/image13.png"/><Relationship Id="rId6" Type="http://schemas.openxmlformats.org/officeDocument/2006/relationships/image" Target="../media/image3.svg"/><Relationship Id="rId5" Type="http://schemas.openxmlformats.org/officeDocument/2006/relationships/image" Target="../media/image12.png"/><Relationship Id="rId4" Type="http://schemas.openxmlformats.org/officeDocument/2006/relationships/image" Target="../media/image2.svg"/><Relationship Id="rId3" Type="http://schemas.openxmlformats.org/officeDocument/2006/relationships/image" Target="../media/image11.png"/><Relationship Id="rId2" Type="http://schemas.openxmlformats.org/officeDocument/2006/relationships/image" Target="../media/image1.svg"/><Relationship Id="rId16" Type="http://schemas.openxmlformats.org/officeDocument/2006/relationships/image" Target="../media/image8.svg"/><Relationship Id="rId15" Type="http://schemas.openxmlformats.org/officeDocument/2006/relationships/image" Target="../media/image17.png"/><Relationship Id="rId14" Type="http://schemas.openxmlformats.org/officeDocument/2006/relationships/image" Target="../media/image7.svg"/><Relationship Id="rId13" Type="http://schemas.openxmlformats.org/officeDocument/2006/relationships/image" Target="../media/image16.png"/><Relationship Id="rId12" Type="http://schemas.openxmlformats.org/officeDocument/2006/relationships/image" Target="../media/image6.svg"/><Relationship Id="rId11" Type="http://schemas.openxmlformats.org/officeDocument/2006/relationships/image" Target="../media/image15.png"/><Relationship Id="rId10" Type="http://schemas.openxmlformats.org/officeDocument/2006/relationships/image" Target="../media/image5.svg"/><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4.svg"/><Relationship Id="rId7" Type="http://schemas.openxmlformats.org/officeDocument/2006/relationships/image" Target="../media/image13.png"/><Relationship Id="rId6" Type="http://schemas.openxmlformats.org/officeDocument/2006/relationships/image" Target="../media/image3.svg"/><Relationship Id="rId5" Type="http://schemas.openxmlformats.org/officeDocument/2006/relationships/image" Target="../media/image12.png"/><Relationship Id="rId4" Type="http://schemas.openxmlformats.org/officeDocument/2006/relationships/image" Target="../media/image2.svg"/><Relationship Id="rId3" Type="http://schemas.openxmlformats.org/officeDocument/2006/relationships/image" Target="../media/image11.png"/><Relationship Id="rId2" Type="http://schemas.openxmlformats.org/officeDocument/2006/relationships/image" Target="../media/image1.svg"/><Relationship Id="rId16" Type="http://schemas.openxmlformats.org/officeDocument/2006/relationships/image" Target="../media/image8.svg"/><Relationship Id="rId15" Type="http://schemas.openxmlformats.org/officeDocument/2006/relationships/image" Target="../media/image17.png"/><Relationship Id="rId14" Type="http://schemas.openxmlformats.org/officeDocument/2006/relationships/image" Target="../media/image7.svg"/><Relationship Id="rId13" Type="http://schemas.openxmlformats.org/officeDocument/2006/relationships/image" Target="../media/image16.png"/><Relationship Id="rId12" Type="http://schemas.openxmlformats.org/officeDocument/2006/relationships/image" Target="../media/image6.svg"/><Relationship Id="rId11" Type="http://schemas.openxmlformats.org/officeDocument/2006/relationships/image" Target="../media/image15.png"/><Relationship Id="rId10" Type="http://schemas.openxmlformats.org/officeDocument/2006/relationships/image" Target="../media/image5.sv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5E77DD6-0F8F-45C6-B8E5-F761E762CB45}" type="doc">
      <dgm:prSet loTypeId="urn:microsoft.com/office/officeart/2018/2/layout/IconCircleList" loCatId="icon" qsTypeId="urn:microsoft.com/office/officeart/2005/8/quickstyle/simple1#1" qsCatId="simple" csTypeId="urn:microsoft.com/office/officeart/2005/8/colors/accent1_2#1" csCatId="accent1" phldr="1"/>
      <dgm:spPr/>
      <dgm:t>
        <a:bodyPr/>
        <a:lstStyle/>
        <a:p>
          <a:endParaRPr lang="en-US"/>
        </a:p>
      </dgm:t>
    </dgm:pt>
    <dgm:pt modelId="{E397D2A5-A9BA-4038-8022-D6DB1286875B}">
      <dgm:prSet/>
      <dgm:spPr/>
      <dgm:t>
        <a:bodyPr/>
        <a:lstStyle/>
        <a:p>
          <a:pPr>
            <a:lnSpc>
              <a:spcPct val="100000"/>
            </a:lnSpc>
          </a:pPr>
          <a:r>
            <a:rPr lang="en-US"/>
            <a:t>Introduction</a:t>
          </a:r>
        </a:p>
      </dgm:t>
    </dgm:pt>
    <dgm:pt modelId="{1FA3866E-B306-4FDC-B54D-B4F8722597E7}" cxnId="{3F69B7B8-32B3-41EF-B783-299582800F8B}" type="parTrans">
      <dgm:prSet/>
      <dgm:spPr/>
      <dgm:t>
        <a:bodyPr/>
        <a:lstStyle/>
        <a:p>
          <a:endParaRPr lang="en-US"/>
        </a:p>
      </dgm:t>
    </dgm:pt>
    <dgm:pt modelId="{1C0B5D24-2146-4FBF-9C29-CB9F02ED4510}" cxnId="{3F69B7B8-32B3-41EF-B783-299582800F8B}" type="sibTrans">
      <dgm:prSet/>
      <dgm:spPr/>
      <dgm:t>
        <a:bodyPr/>
        <a:lstStyle/>
        <a:p>
          <a:pPr>
            <a:lnSpc>
              <a:spcPct val="100000"/>
            </a:lnSpc>
          </a:pPr>
          <a:endParaRPr lang="en-US"/>
        </a:p>
      </dgm:t>
    </dgm:pt>
    <dgm:pt modelId="{4083313D-A674-4B81-928A-8CD8956A9A5C}">
      <dgm:prSet/>
      <dgm:spPr/>
      <dgm:t>
        <a:bodyPr/>
        <a:lstStyle/>
        <a:p>
          <a:pPr>
            <a:lnSpc>
              <a:spcPct val="100000"/>
            </a:lnSpc>
          </a:pPr>
          <a:r>
            <a:rPr lang="en-US"/>
            <a:t>Challenges Faced</a:t>
          </a:r>
        </a:p>
      </dgm:t>
    </dgm:pt>
    <dgm:pt modelId="{89D2975E-4AC5-4C43-A82C-87F012FC2A5A}" cxnId="{75910DCA-CEA0-40B0-8BE2-EC5D06F76F71}" type="parTrans">
      <dgm:prSet/>
      <dgm:spPr/>
      <dgm:t>
        <a:bodyPr/>
        <a:lstStyle/>
        <a:p>
          <a:endParaRPr lang="en-US"/>
        </a:p>
      </dgm:t>
    </dgm:pt>
    <dgm:pt modelId="{3B0A663D-972E-458C-AD44-240116D8D374}" cxnId="{75910DCA-CEA0-40B0-8BE2-EC5D06F76F71}" type="sibTrans">
      <dgm:prSet/>
      <dgm:spPr/>
      <dgm:t>
        <a:bodyPr/>
        <a:lstStyle/>
        <a:p>
          <a:pPr>
            <a:lnSpc>
              <a:spcPct val="100000"/>
            </a:lnSpc>
          </a:pPr>
          <a:endParaRPr lang="en-US"/>
        </a:p>
      </dgm:t>
    </dgm:pt>
    <dgm:pt modelId="{6E9BA58A-4367-4738-9569-48FA0485E277}">
      <dgm:prSet/>
      <dgm:spPr/>
      <dgm:t>
        <a:bodyPr/>
        <a:lstStyle/>
        <a:p>
          <a:pPr>
            <a:lnSpc>
              <a:spcPct val="100000"/>
            </a:lnSpc>
          </a:pPr>
          <a:r>
            <a:rPr lang="en-US"/>
            <a:t>Dataset</a:t>
          </a:r>
        </a:p>
      </dgm:t>
    </dgm:pt>
    <dgm:pt modelId="{8FB9CFA1-2AC2-47EF-851A-C2F7F3D23B56}" cxnId="{320C0D44-7174-42EC-8723-DA12D47B2070}" type="parTrans">
      <dgm:prSet/>
      <dgm:spPr/>
      <dgm:t>
        <a:bodyPr/>
        <a:lstStyle/>
        <a:p>
          <a:endParaRPr lang="en-US"/>
        </a:p>
      </dgm:t>
    </dgm:pt>
    <dgm:pt modelId="{41B0172F-8E09-4A7C-AF1A-C0F6E17ECFE4}" cxnId="{320C0D44-7174-42EC-8723-DA12D47B2070}" type="sibTrans">
      <dgm:prSet/>
      <dgm:spPr/>
      <dgm:t>
        <a:bodyPr/>
        <a:lstStyle/>
        <a:p>
          <a:pPr>
            <a:lnSpc>
              <a:spcPct val="100000"/>
            </a:lnSpc>
          </a:pPr>
          <a:endParaRPr lang="en-US"/>
        </a:p>
      </dgm:t>
    </dgm:pt>
    <dgm:pt modelId="{65261E80-6820-43FA-8998-1D13D5BDF2E3}">
      <dgm:prSet/>
      <dgm:spPr/>
      <dgm:t>
        <a:bodyPr/>
        <a:lstStyle/>
        <a:p>
          <a:pPr>
            <a:lnSpc>
              <a:spcPct val="100000"/>
            </a:lnSpc>
          </a:pPr>
          <a:r>
            <a:rPr lang="en-US"/>
            <a:t>Incorporated Packages</a:t>
          </a:r>
        </a:p>
      </dgm:t>
    </dgm:pt>
    <dgm:pt modelId="{67F627C9-15FE-4231-AC94-52ADD054D5E2}" cxnId="{B5079E86-6568-4014-83F7-B7B5B9BC18C8}" type="parTrans">
      <dgm:prSet/>
      <dgm:spPr/>
      <dgm:t>
        <a:bodyPr/>
        <a:lstStyle/>
        <a:p>
          <a:endParaRPr lang="en-US"/>
        </a:p>
      </dgm:t>
    </dgm:pt>
    <dgm:pt modelId="{032FE3EF-7970-413D-8EF9-07E19715605C}" cxnId="{B5079E86-6568-4014-83F7-B7B5B9BC18C8}" type="sibTrans">
      <dgm:prSet/>
      <dgm:spPr/>
      <dgm:t>
        <a:bodyPr/>
        <a:lstStyle/>
        <a:p>
          <a:pPr>
            <a:lnSpc>
              <a:spcPct val="100000"/>
            </a:lnSpc>
          </a:pPr>
          <a:endParaRPr lang="en-US"/>
        </a:p>
      </dgm:t>
    </dgm:pt>
    <dgm:pt modelId="{1C394FA4-B3CB-4B08-B10D-A31292258535}">
      <dgm:prSet/>
      <dgm:spPr/>
      <dgm:t>
        <a:bodyPr/>
        <a:lstStyle/>
        <a:p>
          <a:pPr>
            <a:lnSpc>
              <a:spcPct val="100000"/>
            </a:lnSpc>
          </a:pPr>
          <a:r>
            <a:rPr lang="en-US"/>
            <a:t>The proposed Method</a:t>
          </a:r>
        </a:p>
      </dgm:t>
    </dgm:pt>
    <dgm:pt modelId="{1B2B945F-0BAB-4EB7-92CF-664929525A8E}" cxnId="{A3FF57C9-569E-47FF-B47F-23B1563334DD}" type="parTrans">
      <dgm:prSet/>
      <dgm:spPr/>
      <dgm:t>
        <a:bodyPr/>
        <a:lstStyle/>
        <a:p>
          <a:endParaRPr lang="en-US"/>
        </a:p>
      </dgm:t>
    </dgm:pt>
    <dgm:pt modelId="{24D8B1DE-CB92-4CBC-8742-9B31A2C4A998}" cxnId="{A3FF57C9-569E-47FF-B47F-23B1563334DD}" type="sibTrans">
      <dgm:prSet/>
      <dgm:spPr/>
      <dgm:t>
        <a:bodyPr/>
        <a:lstStyle/>
        <a:p>
          <a:pPr>
            <a:lnSpc>
              <a:spcPct val="100000"/>
            </a:lnSpc>
          </a:pPr>
          <a:endParaRPr lang="en-US"/>
        </a:p>
      </dgm:t>
    </dgm:pt>
    <dgm:pt modelId="{97E00E83-3817-44A0-AF2F-190B808A60AA}">
      <dgm:prSet/>
      <dgm:spPr/>
      <dgm:t>
        <a:bodyPr/>
        <a:lstStyle/>
        <a:p>
          <a:pPr>
            <a:lnSpc>
              <a:spcPct val="100000"/>
            </a:lnSpc>
          </a:pPr>
          <a:r>
            <a:rPr lang="en-US"/>
            <a:t>Result And Analysis </a:t>
          </a:r>
        </a:p>
      </dgm:t>
    </dgm:pt>
    <dgm:pt modelId="{23B26289-66BD-4115-A884-5110BDBB6263}" cxnId="{CC66746B-DD44-4B0C-A3C7-A063EF8D5F63}" type="parTrans">
      <dgm:prSet/>
      <dgm:spPr/>
      <dgm:t>
        <a:bodyPr/>
        <a:lstStyle/>
        <a:p>
          <a:endParaRPr lang="en-US"/>
        </a:p>
      </dgm:t>
    </dgm:pt>
    <dgm:pt modelId="{F9EDBC21-DDBB-41B8-9AE9-F58CE6433E01}" cxnId="{CC66746B-DD44-4B0C-A3C7-A063EF8D5F63}" type="sibTrans">
      <dgm:prSet/>
      <dgm:spPr/>
      <dgm:t>
        <a:bodyPr/>
        <a:lstStyle/>
        <a:p>
          <a:pPr>
            <a:lnSpc>
              <a:spcPct val="100000"/>
            </a:lnSpc>
          </a:pPr>
          <a:endParaRPr lang="en-US"/>
        </a:p>
      </dgm:t>
    </dgm:pt>
    <dgm:pt modelId="{E7901A02-57D5-488E-BE03-17E0F2D739A6}">
      <dgm:prSet/>
      <dgm:spPr/>
      <dgm:t>
        <a:bodyPr/>
        <a:lstStyle/>
        <a:p>
          <a:pPr>
            <a:lnSpc>
              <a:spcPct val="100000"/>
            </a:lnSpc>
          </a:pPr>
          <a:r>
            <a:rPr lang="en-US"/>
            <a:t>Implementation Strategy</a:t>
          </a:r>
        </a:p>
      </dgm:t>
    </dgm:pt>
    <dgm:pt modelId="{D954A848-FF9C-4067-85BB-661DE72CEC07}" cxnId="{74527EAC-0B6D-4C2C-BE6F-96BE1F2FB9BC}" type="parTrans">
      <dgm:prSet/>
      <dgm:spPr/>
      <dgm:t>
        <a:bodyPr/>
        <a:lstStyle/>
        <a:p>
          <a:endParaRPr lang="en-US"/>
        </a:p>
      </dgm:t>
    </dgm:pt>
    <dgm:pt modelId="{B1BB3BDC-68F0-40CD-9138-AECC01E3E019}" cxnId="{74527EAC-0B6D-4C2C-BE6F-96BE1F2FB9BC}" type="sibTrans">
      <dgm:prSet/>
      <dgm:spPr/>
      <dgm:t>
        <a:bodyPr/>
        <a:lstStyle/>
        <a:p>
          <a:pPr>
            <a:lnSpc>
              <a:spcPct val="100000"/>
            </a:lnSpc>
          </a:pPr>
          <a:endParaRPr lang="en-US"/>
        </a:p>
      </dgm:t>
    </dgm:pt>
    <dgm:pt modelId="{5D769DC8-A264-48EB-9B4D-C6323E4C24C7}">
      <dgm:prSet/>
      <dgm:spPr/>
      <dgm:t>
        <a:bodyPr/>
        <a:lstStyle/>
        <a:p>
          <a:pPr>
            <a:lnSpc>
              <a:spcPct val="100000"/>
            </a:lnSpc>
          </a:pPr>
          <a:r>
            <a:rPr lang="en-US"/>
            <a:t>Conclusion</a:t>
          </a:r>
        </a:p>
      </dgm:t>
    </dgm:pt>
    <dgm:pt modelId="{0E95786D-89E9-4D4B-9FDB-EB5F01E991E4}" cxnId="{D1AB3C69-1353-4EEE-BCB6-2B98C7147844}" type="parTrans">
      <dgm:prSet/>
      <dgm:spPr/>
      <dgm:t>
        <a:bodyPr/>
        <a:lstStyle/>
        <a:p>
          <a:endParaRPr lang="en-US"/>
        </a:p>
      </dgm:t>
    </dgm:pt>
    <dgm:pt modelId="{9658F1B0-E348-4069-B1F6-2610EE7EA150}" cxnId="{D1AB3C69-1353-4EEE-BCB6-2B98C7147844}" type="sibTrans">
      <dgm:prSet/>
      <dgm:spPr/>
      <dgm:t>
        <a:bodyPr/>
        <a:lstStyle/>
        <a:p>
          <a:endParaRPr lang="en-US"/>
        </a:p>
      </dgm:t>
    </dgm:pt>
    <dgm:pt modelId="{1FF3819A-C9CE-419E-B4BA-9898A8D980AC}" type="pres">
      <dgm:prSet presAssocID="{F5E77DD6-0F8F-45C6-B8E5-F761E762CB45}" presName="root" presStyleCnt="0">
        <dgm:presLayoutVars>
          <dgm:dir/>
          <dgm:resizeHandles val="exact"/>
        </dgm:presLayoutVars>
      </dgm:prSet>
      <dgm:spPr/>
    </dgm:pt>
    <dgm:pt modelId="{8C713E80-FB84-4567-AB12-50E0FEF89CBF}" type="pres">
      <dgm:prSet presAssocID="{F5E77DD6-0F8F-45C6-B8E5-F761E762CB45}" presName="container" presStyleCnt="0">
        <dgm:presLayoutVars>
          <dgm:dir/>
          <dgm:resizeHandles val="exact"/>
        </dgm:presLayoutVars>
      </dgm:prSet>
      <dgm:spPr/>
    </dgm:pt>
    <dgm:pt modelId="{61F2FB35-7CE8-40F7-83DE-D221C7442192}" type="pres">
      <dgm:prSet presAssocID="{E397D2A5-A9BA-4038-8022-D6DB1286875B}" presName="compNode" presStyleCnt="0"/>
      <dgm:spPr/>
    </dgm:pt>
    <dgm:pt modelId="{BF4DC78B-78D5-4236-A334-91EDC5D74BCA}" type="pres">
      <dgm:prSet presAssocID="{E397D2A5-A9BA-4038-8022-D6DB1286875B}" presName="iconBgRect" presStyleLbl="bgShp" presStyleIdx="0" presStyleCnt="8"/>
      <dgm:spPr/>
    </dgm:pt>
    <dgm:pt modelId="{6A20149E-64F9-4C63-A454-AC68C8C7E828}" type="pres">
      <dgm:prSet presAssocID="{E397D2A5-A9BA-4038-8022-D6DB1286875B}"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F21F4BCB-85AF-4376-A931-DEAAFD23CE10}" type="pres">
      <dgm:prSet presAssocID="{E397D2A5-A9BA-4038-8022-D6DB1286875B}" presName="spaceRect" presStyleCnt="0"/>
      <dgm:spPr/>
    </dgm:pt>
    <dgm:pt modelId="{8AEAD39F-7C8F-4636-8284-C4FC17395843}" type="pres">
      <dgm:prSet presAssocID="{E397D2A5-A9BA-4038-8022-D6DB1286875B}" presName="textRect" presStyleLbl="revTx" presStyleIdx="0" presStyleCnt="8">
        <dgm:presLayoutVars>
          <dgm:chMax val="1"/>
          <dgm:chPref val="1"/>
        </dgm:presLayoutVars>
      </dgm:prSet>
      <dgm:spPr/>
    </dgm:pt>
    <dgm:pt modelId="{FFEBDA75-DFDB-4066-9041-C8E82AD23A7F}" type="pres">
      <dgm:prSet presAssocID="{1C0B5D24-2146-4FBF-9C29-CB9F02ED4510}" presName="sibTrans" presStyleLbl="sibTrans2D1" presStyleIdx="0" presStyleCnt="0"/>
      <dgm:spPr/>
    </dgm:pt>
    <dgm:pt modelId="{F7956C41-07F0-4EA6-BA8B-99BB371DA2AD}" type="pres">
      <dgm:prSet presAssocID="{4083313D-A674-4B81-928A-8CD8956A9A5C}" presName="compNode" presStyleCnt="0"/>
      <dgm:spPr/>
    </dgm:pt>
    <dgm:pt modelId="{3F79F133-0F27-447D-87FF-4FC3B0AB1035}" type="pres">
      <dgm:prSet presAssocID="{4083313D-A674-4B81-928A-8CD8956A9A5C}" presName="iconBgRect" presStyleLbl="bgShp" presStyleIdx="1" presStyleCnt="8"/>
      <dgm:spPr/>
    </dgm:pt>
    <dgm:pt modelId="{3C55E8C8-8AB7-49BC-818F-E01791E74947}" type="pres">
      <dgm:prSet presAssocID="{4083313D-A674-4B81-928A-8CD8956A9A5C}"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D2537A43-6079-43FC-8F2E-944ED767172F}" type="pres">
      <dgm:prSet presAssocID="{4083313D-A674-4B81-928A-8CD8956A9A5C}" presName="spaceRect" presStyleCnt="0"/>
      <dgm:spPr/>
    </dgm:pt>
    <dgm:pt modelId="{D54BADEC-4380-41E1-A060-3F45F0014422}" type="pres">
      <dgm:prSet presAssocID="{4083313D-A674-4B81-928A-8CD8956A9A5C}" presName="textRect" presStyleLbl="revTx" presStyleIdx="1" presStyleCnt="8">
        <dgm:presLayoutVars>
          <dgm:chMax val="1"/>
          <dgm:chPref val="1"/>
        </dgm:presLayoutVars>
      </dgm:prSet>
      <dgm:spPr/>
    </dgm:pt>
    <dgm:pt modelId="{7824812A-E0F2-43D3-976B-83350BEE5F9B}" type="pres">
      <dgm:prSet presAssocID="{3B0A663D-972E-458C-AD44-240116D8D374}" presName="sibTrans" presStyleLbl="sibTrans2D1" presStyleIdx="0" presStyleCnt="0"/>
      <dgm:spPr/>
    </dgm:pt>
    <dgm:pt modelId="{A7C9A256-8C9B-48C0-9A49-C44D984B41C2}" type="pres">
      <dgm:prSet presAssocID="{6E9BA58A-4367-4738-9569-48FA0485E277}" presName="compNode" presStyleCnt="0"/>
      <dgm:spPr/>
    </dgm:pt>
    <dgm:pt modelId="{A756F647-32B9-4903-BF4E-927F18EDDF82}" type="pres">
      <dgm:prSet presAssocID="{6E9BA58A-4367-4738-9569-48FA0485E277}" presName="iconBgRect" presStyleLbl="bgShp" presStyleIdx="2" presStyleCnt="8"/>
      <dgm:spPr/>
    </dgm:pt>
    <dgm:pt modelId="{65BD6967-FAA3-42B1-9587-A25B0B41AE7A}" type="pres">
      <dgm:prSet presAssocID="{6E9BA58A-4367-4738-9569-48FA0485E277}"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9908EA91-2FA3-4FE5-A114-76A2A9C15649}" type="pres">
      <dgm:prSet presAssocID="{6E9BA58A-4367-4738-9569-48FA0485E277}" presName="spaceRect" presStyleCnt="0"/>
      <dgm:spPr/>
    </dgm:pt>
    <dgm:pt modelId="{FA401695-396D-4CF8-AA3E-BA9D6B647B23}" type="pres">
      <dgm:prSet presAssocID="{6E9BA58A-4367-4738-9569-48FA0485E277}" presName="textRect" presStyleLbl="revTx" presStyleIdx="2" presStyleCnt="8">
        <dgm:presLayoutVars>
          <dgm:chMax val="1"/>
          <dgm:chPref val="1"/>
        </dgm:presLayoutVars>
      </dgm:prSet>
      <dgm:spPr/>
    </dgm:pt>
    <dgm:pt modelId="{478C0424-304C-4BB0-8243-E56E5074DEAC}" type="pres">
      <dgm:prSet presAssocID="{41B0172F-8E09-4A7C-AF1A-C0F6E17ECFE4}" presName="sibTrans" presStyleLbl="sibTrans2D1" presStyleIdx="0" presStyleCnt="0"/>
      <dgm:spPr/>
    </dgm:pt>
    <dgm:pt modelId="{D9647E36-C183-4C54-9833-23E9AC0E9C1E}" type="pres">
      <dgm:prSet presAssocID="{65261E80-6820-43FA-8998-1D13D5BDF2E3}" presName="compNode" presStyleCnt="0"/>
      <dgm:spPr/>
    </dgm:pt>
    <dgm:pt modelId="{0E54DF93-0FDE-41DE-9259-93D7F9A00607}" type="pres">
      <dgm:prSet presAssocID="{65261E80-6820-43FA-8998-1D13D5BDF2E3}" presName="iconBgRect" presStyleLbl="bgShp" presStyleIdx="3" presStyleCnt="8"/>
      <dgm:spPr/>
    </dgm:pt>
    <dgm:pt modelId="{2EE77EA3-3591-45C5-A8C4-8D3FD15D0031}" type="pres">
      <dgm:prSet presAssocID="{65261E80-6820-43FA-8998-1D13D5BDF2E3}"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A753114E-793D-4FFD-9563-B6DE83D311F1}" type="pres">
      <dgm:prSet presAssocID="{65261E80-6820-43FA-8998-1D13D5BDF2E3}" presName="spaceRect" presStyleCnt="0"/>
      <dgm:spPr/>
    </dgm:pt>
    <dgm:pt modelId="{0A85F02A-A3BC-47FC-B31D-8F3AA8D43AB6}" type="pres">
      <dgm:prSet presAssocID="{65261E80-6820-43FA-8998-1D13D5BDF2E3}" presName="textRect" presStyleLbl="revTx" presStyleIdx="3" presStyleCnt="8">
        <dgm:presLayoutVars>
          <dgm:chMax val="1"/>
          <dgm:chPref val="1"/>
        </dgm:presLayoutVars>
      </dgm:prSet>
      <dgm:spPr/>
    </dgm:pt>
    <dgm:pt modelId="{35D5EB7B-1A76-48BC-9726-8092484D040A}" type="pres">
      <dgm:prSet presAssocID="{032FE3EF-7970-413D-8EF9-07E19715605C}" presName="sibTrans" presStyleLbl="sibTrans2D1" presStyleIdx="0" presStyleCnt="0"/>
      <dgm:spPr/>
    </dgm:pt>
    <dgm:pt modelId="{EDB2E36B-3396-44E0-B389-7AC18A4D69B0}" type="pres">
      <dgm:prSet presAssocID="{1C394FA4-B3CB-4B08-B10D-A31292258535}" presName="compNode" presStyleCnt="0"/>
      <dgm:spPr/>
    </dgm:pt>
    <dgm:pt modelId="{D42DC7B1-0095-41E1-BA3D-382114C39858}" type="pres">
      <dgm:prSet presAssocID="{1C394FA4-B3CB-4B08-B10D-A31292258535}" presName="iconBgRect" presStyleLbl="bgShp" presStyleIdx="4" presStyleCnt="8"/>
      <dgm:spPr/>
    </dgm:pt>
    <dgm:pt modelId="{26109D3D-5799-40F3-88E9-5B98A15AD5AC}" type="pres">
      <dgm:prSet presAssocID="{1C394FA4-B3CB-4B08-B10D-A31292258535}"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pt>
    <dgm:pt modelId="{7141BE93-54E3-491E-A5C2-A75B4851ED67}" type="pres">
      <dgm:prSet presAssocID="{1C394FA4-B3CB-4B08-B10D-A31292258535}" presName="spaceRect" presStyleCnt="0"/>
      <dgm:spPr/>
    </dgm:pt>
    <dgm:pt modelId="{8BA0D8AC-8718-4233-88CB-D5F8174B5FED}" type="pres">
      <dgm:prSet presAssocID="{1C394FA4-B3CB-4B08-B10D-A31292258535}" presName="textRect" presStyleLbl="revTx" presStyleIdx="4" presStyleCnt="8">
        <dgm:presLayoutVars>
          <dgm:chMax val="1"/>
          <dgm:chPref val="1"/>
        </dgm:presLayoutVars>
      </dgm:prSet>
      <dgm:spPr/>
    </dgm:pt>
    <dgm:pt modelId="{244118E4-5DFD-4988-8448-DF7BE3D28B1D}" type="pres">
      <dgm:prSet presAssocID="{24D8B1DE-CB92-4CBC-8742-9B31A2C4A998}" presName="sibTrans" presStyleLbl="sibTrans2D1" presStyleIdx="0" presStyleCnt="0"/>
      <dgm:spPr/>
    </dgm:pt>
    <dgm:pt modelId="{A598FF08-7D1D-4F22-9F53-9CD12C8458FD}" type="pres">
      <dgm:prSet presAssocID="{97E00E83-3817-44A0-AF2F-190B808A60AA}" presName="compNode" presStyleCnt="0"/>
      <dgm:spPr/>
    </dgm:pt>
    <dgm:pt modelId="{E22CBA22-3C5E-46D3-A041-BD7AEE404DAE}" type="pres">
      <dgm:prSet presAssocID="{97E00E83-3817-44A0-AF2F-190B808A60AA}" presName="iconBgRect" presStyleLbl="bgShp" presStyleIdx="5" presStyleCnt="8"/>
      <dgm:spPr/>
    </dgm:pt>
    <dgm:pt modelId="{D6246EB0-8EEB-448D-B348-5C02D30F023D}" type="pres">
      <dgm:prSet presAssocID="{97E00E83-3817-44A0-AF2F-190B808A60A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pt>
    <dgm:pt modelId="{773DD899-078D-485B-98EB-059E17333BEB}" type="pres">
      <dgm:prSet presAssocID="{97E00E83-3817-44A0-AF2F-190B808A60AA}" presName="spaceRect" presStyleCnt="0"/>
      <dgm:spPr/>
    </dgm:pt>
    <dgm:pt modelId="{A6263AED-B988-4404-9E25-55D531B64C17}" type="pres">
      <dgm:prSet presAssocID="{97E00E83-3817-44A0-AF2F-190B808A60AA}" presName="textRect" presStyleLbl="revTx" presStyleIdx="5" presStyleCnt="8">
        <dgm:presLayoutVars>
          <dgm:chMax val="1"/>
          <dgm:chPref val="1"/>
        </dgm:presLayoutVars>
      </dgm:prSet>
      <dgm:spPr/>
    </dgm:pt>
    <dgm:pt modelId="{B4A8DEA2-5799-4AC7-B5FD-BA128D5C4F2A}" type="pres">
      <dgm:prSet presAssocID="{F9EDBC21-DDBB-41B8-9AE9-F58CE6433E01}" presName="sibTrans" presStyleLbl="sibTrans2D1" presStyleIdx="0" presStyleCnt="0"/>
      <dgm:spPr/>
    </dgm:pt>
    <dgm:pt modelId="{DFC074A9-55D0-4242-AB03-D61F243D029E}" type="pres">
      <dgm:prSet presAssocID="{E7901A02-57D5-488E-BE03-17E0F2D739A6}" presName="compNode" presStyleCnt="0"/>
      <dgm:spPr/>
    </dgm:pt>
    <dgm:pt modelId="{7BF954BC-3DEB-4FD6-8C40-237391CCFE52}" type="pres">
      <dgm:prSet presAssocID="{E7901A02-57D5-488E-BE03-17E0F2D739A6}" presName="iconBgRect" presStyleLbl="bgShp" presStyleIdx="6" presStyleCnt="8"/>
      <dgm:spPr/>
    </dgm:pt>
    <dgm:pt modelId="{28B4E082-A9E7-48F5-8DCD-E5178FB673C8}" type="pres">
      <dgm:prSet presAssocID="{E7901A02-57D5-488E-BE03-17E0F2D739A6}"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pt>
    <dgm:pt modelId="{ADB579B9-0C9F-4438-B09A-370DBD308C12}" type="pres">
      <dgm:prSet presAssocID="{E7901A02-57D5-488E-BE03-17E0F2D739A6}" presName="spaceRect" presStyleCnt="0"/>
      <dgm:spPr/>
    </dgm:pt>
    <dgm:pt modelId="{1BC01C92-96A9-4891-ADB3-FF68B4CBADA6}" type="pres">
      <dgm:prSet presAssocID="{E7901A02-57D5-488E-BE03-17E0F2D739A6}" presName="textRect" presStyleLbl="revTx" presStyleIdx="6" presStyleCnt="8">
        <dgm:presLayoutVars>
          <dgm:chMax val="1"/>
          <dgm:chPref val="1"/>
        </dgm:presLayoutVars>
      </dgm:prSet>
      <dgm:spPr/>
    </dgm:pt>
    <dgm:pt modelId="{8232DF6E-5514-4D5B-B925-1D502170C600}" type="pres">
      <dgm:prSet presAssocID="{B1BB3BDC-68F0-40CD-9138-AECC01E3E019}" presName="sibTrans" presStyleLbl="sibTrans2D1" presStyleIdx="0" presStyleCnt="0"/>
      <dgm:spPr/>
    </dgm:pt>
    <dgm:pt modelId="{E8189FEB-F54D-4211-B86D-BE5DD3A22282}" type="pres">
      <dgm:prSet presAssocID="{5D769DC8-A264-48EB-9B4D-C6323E4C24C7}" presName="compNode" presStyleCnt="0"/>
      <dgm:spPr/>
    </dgm:pt>
    <dgm:pt modelId="{DAB32C53-B910-45FB-83AA-769674E433A7}" type="pres">
      <dgm:prSet presAssocID="{5D769DC8-A264-48EB-9B4D-C6323E4C24C7}" presName="iconBgRect" presStyleLbl="bgShp" presStyleIdx="7" presStyleCnt="8"/>
      <dgm:spPr/>
    </dgm:pt>
    <dgm:pt modelId="{6E66D4C4-CB98-4AA6-9721-4902F39FA39A}" type="pres">
      <dgm:prSet presAssocID="{5D769DC8-A264-48EB-9B4D-C6323E4C24C7}"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pt>
    <dgm:pt modelId="{B11EC14A-CCA8-4C4C-BF94-22D8A556768B}" type="pres">
      <dgm:prSet presAssocID="{5D769DC8-A264-48EB-9B4D-C6323E4C24C7}" presName="spaceRect" presStyleCnt="0"/>
      <dgm:spPr/>
    </dgm:pt>
    <dgm:pt modelId="{79CFB180-9D1B-4160-A8D2-7C7C603B85AB}" type="pres">
      <dgm:prSet presAssocID="{5D769DC8-A264-48EB-9B4D-C6323E4C24C7}" presName="textRect" presStyleLbl="revTx" presStyleIdx="7" presStyleCnt="8">
        <dgm:presLayoutVars>
          <dgm:chMax val="1"/>
          <dgm:chPref val="1"/>
        </dgm:presLayoutVars>
      </dgm:prSet>
      <dgm:spPr/>
    </dgm:pt>
  </dgm:ptLst>
  <dgm:cxnLst>
    <dgm:cxn modelId="{A6CCF11F-57DF-4B06-A2EE-402D070BD30F}" type="presOf" srcId="{1C394FA4-B3CB-4B08-B10D-A31292258535}" destId="{8BA0D8AC-8718-4233-88CB-D5F8174B5FED}" srcOrd="0" destOrd="0" presId="urn:microsoft.com/office/officeart/2018/2/layout/IconCircleList"/>
    <dgm:cxn modelId="{025B0A20-D43E-40B1-9B39-85714BE44EBA}" type="presOf" srcId="{1C0B5D24-2146-4FBF-9C29-CB9F02ED4510}" destId="{FFEBDA75-DFDB-4066-9041-C8E82AD23A7F}" srcOrd="0" destOrd="0" presId="urn:microsoft.com/office/officeart/2018/2/layout/IconCircleList"/>
    <dgm:cxn modelId="{3D12633D-FE0B-442D-8325-EA3EDD4D652F}" type="presOf" srcId="{24D8B1DE-CB92-4CBC-8742-9B31A2C4A998}" destId="{244118E4-5DFD-4988-8448-DF7BE3D28B1D}" srcOrd="0" destOrd="0" presId="urn:microsoft.com/office/officeart/2018/2/layout/IconCircleList"/>
    <dgm:cxn modelId="{320C0D44-7174-42EC-8723-DA12D47B2070}" srcId="{F5E77DD6-0F8F-45C6-B8E5-F761E762CB45}" destId="{6E9BA58A-4367-4738-9569-48FA0485E277}" srcOrd="2" destOrd="0" parTransId="{8FB9CFA1-2AC2-47EF-851A-C2F7F3D23B56}" sibTransId="{41B0172F-8E09-4A7C-AF1A-C0F6E17ECFE4}"/>
    <dgm:cxn modelId="{D1AB3C69-1353-4EEE-BCB6-2B98C7147844}" srcId="{F5E77DD6-0F8F-45C6-B8E5-F761E762CB45}" destId="{5D769DC8-A264-48EB-9B4D-C6323E4C24C7}" srcOrd="7" destOrd="0" parTransId="{0E95786D-89E9-4D4B-9FDB-EB5F01E991E4}" sibTransId="{9658F1B0-E348-4069-B1F6-2610EE7EA150}"/>
    <dgm:cxn modelId="{CC66746B-DD44-4B0C-A3C7-A063EF8D5F63}" srcId="{F5E77DD6-0F8F-45C6-B8E5-F761E762CB45}" destId="{97E00E83-3817-44A0-AF2F-190B808A60AA}" srcOrd="5" destOrd="0" parTransId="{23B26289-66BD-4115-A884-5110BDBB6263}" sibTransId="{F9EDBC21-DDBB-41B8-9AE9-F58CE6433E01}"/>
    <dgm:cxn modelId="{85E4F86B-4148-410E-986A-B8811E096A95}" type="presOf" srcId="{65261E80-6820-43FA-8998-1D13D5BDF2E3}" destId="{0A85F02A-A3BC-47FC-B31D-8F3AA8D43AB6}" srcOrd="0" destOrd="0" presId="urn:microsoft.com/office/officeart/2018/2/layout/IconCircleList"/>
    <dgm:cxn modelId="{DFC6FB70-EE43-405F-B424-93CC646239FC}" type="presOf" srcId="{E397D2A5-A9BA-4038-8022-D6DB1286875B}" destId="{8AEAD39F-7C8F-4636-8284-C4FC17395843}" srcOrd="0" destOrd="0" presId="urn:microsoft.com/office/officeart/2018/2/layout/IconCircleList"/>
    <dgm:cxn modelId="{EB8AE655-792A-430D-8F62-2377A5BFD0D4}" type="presOf" srcId="{E7901A02-57D5-488E-BE03-17E0F2D739A6}" destId="{1BC01C92-96A9-4891-ADB3-FF68B4CBADA6}" srcOrd="0" destOrd="0" presId="urn:microsoft.com/office/officeart/2018/2/layout/IconCircleList"/>
    <dgm:cxn modelId="{D2F0A47D-7B38-4EBE-A8BA-BD302640E186}" type="presOf" srcId="{6E9BA58A-4367-4738-9569-48FA0485E277}" destId="{FA401695-396D-4CF8-AA3E-BA9D6B647B23}" srcOrd="0" destOrd="0" presId="urn:microsoft.com/office/officeart/2018/2/layout/IconCircleList"/>
    <dgm:cxn modelId="{B5079E86-6568-4014-83F7-B7B5B9BC18C8}" srcId="{F5E77DD6-0F8F-45C6-B8E5-F761E762CB45}" destId="{65261E80-6820-43FA-8998-1D13D5BDF2E3}" srcOrd="3" destOrd="0" parTransId="{67F627C9-15FE-4231-AC94-52ADD054D5E2}" sibTransId="{032FE3EF-7970-413D-8EF9-07E19715605C}"/>
    <dgm:cxn modelId="{E25609A4-B409-4485-9FBE-7370B013097C}" type="presOf" srcId="{4083313D-A674-4B81-928A-8CD8956A9A5C}" destId="{D54BADEC-4380-41E1-A060-3F45F0014422}" srcOrd="0" destOrd="0" presId="urn:microsoft.com/office/officeart/2018/2/layout/IconCircleList"/>
    <dgm:cxn modelId="{D7125FA6-97D6-491C-93C2-4720D2F57D4C}" type="presOf" srcId="{3B0A663D-972E-458C-AD44-240116D8D374}" destId="{7824812A-E0F2-43D3-976B-83350BEE5F9B}" srcOrd="0" destOrd="0" presId="urn:microsoft.com/office/officeart/2018/2/layout/IconCircleList"/>
    <dgm:cxn modelId="{74527EAC-0B6D-4C2C-BE6F-96BE1F2FB9BC}" srcId="{F5E77DD6-0F8F-45C6-B8E5-F761E762CB45}" destId="{E7901A02-57D5-488E-BE03-17E0F2D739A6}" srcOrd="6" destOrd="0" parTransId="{D954A848-FF9C-4067-85BB-661DE72CEC07}" sibTransId="{B1BB3BDC-68F0-40CD-9138-AECC01E3E019}"/>
    <dgm:cxn modelId="{265D9DAC-F654-4BB0-A5A3-63C11303C2AA}" type="presOf" srcId="{97E00E83-3817-44A0-AF2F-190B808A60AA}" destId="{A6263AED-B988-4404-9E25-55D531B64C17}" srcOrd="0" destOrd="0" presId="urn:microsoft.com/office/officeart/2018/2/layout/IconCircleList"/>
    <dgm:cxn modelId="{E5E935AF-01CC-43E9-8725-DA9AE84BEF64}" type="presOf" srcId="{41B0172F-8E09-4A7C-AF1A-C0F6E17ECFE4}" destId="{478C0424-304C-4BB0-8243-E56E5074DEAC}" srcOrd="0" destOrd="0" presId="urn:microsoft.com/office/officeart/2018/2/layout/IconCircleList"/>
    <dgm:cxn modelId="{3F69B7B8-32B3-41EF-B783-299582800F8B}" srcId="{F5E77DD6-0F8F-45C6-B8E5-F761E762CB45}" destId="{E397D2A5-A9BA-4038-8022-D6DB1286875B}" srcOrd="0" destOrd="0" parTransId="{1FA3866E-B306-4FDC-B54D-B4F8722597E7}" sibTransId="{1C0B5D24-2146-4FBF-9C29-CB9F02ED4510}"/>
    <dgm:cxn modelId="{3C8CE3C6-84B5-4329-97FC-B12D86E9B933}" type="presOf" srcId="{B1BB3BDC-68F0-40CD-9138-AECC01E3E019}" destId="{8232DF6E-5514-4D5B-B925-1D502170C600}" srcOrd="0" destOrd="0" presId="urn:microsoft.com/office/officeart/2018/2/layout/IconCircleList"/>
    <dgm:cxn modelId="{A3FF57C9-569E-47FF-B47F-23B1563334DD}" srcId="{F5E77DD6-0F8F-45C6-B8E5-F761E762CB45}" destId="{1C394FA4-B3CB-4B08-B10D-A31292258535}" srcOrd="4" destOrd="0" parTransId="{1B2B945F-0BAB-4EB7-92CF-664929525A8E}" sibTransId="{24D8B1DE-CB92-4CBC-8742-9B31A2C4A998}"/>
    <dgm:cxn modelId="{75910DCA-CEA0-40B0-8BE2-EC5D06F76F71}" srcId="{F5E77DD6-0F8F-45C6-B8E5-F761E762CB45}" destId="{4083313D-A674-4B81-928A-8CD8956A9A5C}" srcOrd="1" destOrd="0" parTransId="{89D2975E-4AC5-4C43-A82C-87F012FC2A5A}" sibTransId="{3B0A663D-972E-458C-AD44-240116D8D374}"/>
    <dgm:cxn modelId="{28C99BD7-8A60-4755-AB21-A0D0871B556B}" type="presOf" srcId="{F9EDBC21-DDBB-41B8-9AE9-F58CE6433E01}" destId="{B4A8DEA2-5799-4AC7-B5FD-BA128D5C4F2A}" srcOrd="0" destOrd="0" presId="urn:microsoft.com/office/officeart/2018/2/layout/IconCircleList"/>
    <dgm:cxn modelId="{6A2CDEE2-D7E4-45C2-A33E-8020003D68BF}" type="presOf" srcId="{5D769DC8-A264-48EB-9B4D-C6323E4C24C7}" destId="{79CFB180-9D1B-4160-A8D2-7C7C603B85AB}" srcOrd="0" destOrd="0" presId="urn:microsoft.com/office/officeart/2018/2/layout/IconCircleList"/>
    <dgm:cxn modelId="{B0C78AE4-BBF8-4985-BF18-510B90A0F99E}" type="presOf" srcId="{032FE3EF-7970-413D-8EF9-07E19715605C}" destId="{35D5EB7B-1A76-48BC-9726-8092484D040A}" srcOrd="0" destOrd="0" presId="urn:microsoft.com/office/officeart/2018/2/layout/IconCircleList"/>
    <dgm:cxn modelId="{95336CEC-3A46-4FA5-90BB-6AF60AE67C6B}" type="presOf" srcId="{F5E77DD6-0F8F-45C6-B8E5-F761E762CB45}" destId="{1FF3819A-C9CE-419E-B4BA-9898A8D980AC}" srcOrd="0" destOrd="0" presId="urn:microsoft.com/office/officeart/2018/2/layout/IconCircleList"/>
    <dgm:cxn modelId="{3D4563AE-8A99-4714-94AF-7FE13EBC694A}" type="presParOf" srcId="{1FF3819A-C9CE-419E-B4BA-9898A8D980AC}" destId="{8C713E80-FB84-4567-AB12-50E0FEF89CBF}" srcOrd="0" destOrd="0" presId="urn:microsoft.com/office/officeart/2018/2/layout/IconCircleList"/>
    <dgm:cxn modelId="{EADF041A-ED90-4C7D-B07D-FFB6D62BE889}" type="presParOf" srcId="{8C713E80-FB84-4567-AB12-50E0FEF89CBF}" destId="{61F2FB35-7CE8-40F7-83DE-D221C7442192}" srcOrd="0" destOrd="0" presId="urn:microsoft.com/office/officeart/2018/2/layout/IconCircleList"/>
    <dgm:cxn modelId="{10836EA1-7E92-4E98-A3FA-6795C62CFF08}" type="presParOf" srcId="{61F2FB35-7CE8-40F7-83DE-D221C7442192}" destId="{BF4DC78B-78D5-4236-A334-91EDC5D74BCA}" srcOrd="0" destOrd="0" presId="urn:microsoft.com/office/officeart/2018/2/layout/IconCircleList"/>
    <dgm:cxn modelId="{3FFA5B97-112D-4521-A0CD-2C3934E5A9D5}" type="presParOf" srcId="{61F2FB35-7CE8-40F7-83DE-D221C7442192}" destId="{6A20149E-64F9-4C63-A454-AC68C8C7E828}" srcOrd="1" destOrd="0" presId="urn:microsoft.com/office/officeart/2018/2/layout/IconCircleList"/>
    <dgm:cxn modelId="{B018BE05-3E7F-425B-B8C3-F6DD4A12CAE6}" type="presParOf" srcId="{61F2FB35-7CE8-40F7-83DE-D221C7442192}" destId="{F21F4BCB-85AF-4376-A931-DEAAFD23CE10}" srcOrd="2" destOrd="0" presId="urn:microsoft.com/office/officeart/2018/2/layout/IconCircleList"/>
    <dgm:cxn modelId="{C21FAADA-D4D2-437E-8938-BC4C5F262C3C}" type="presParOf" srcId="{61F2FB35-7CE8-40F7-83DE-D221C7442192}" destId="{8AEAD39F-7C8F-4636-8284-C4FC17395843}" srcOrd="3" destOrd="0" presId="urn:microsoft.com/office/officeart/2018/2/layout/IconCircleList"/>
    <dgm:cxn modelId="{F8D40090-E099-475A-A1A9-626B01CF4E6F}" type="presParOf" srcId="{8C713E80-FB84-4567-AB12-50E0FEF89CBF}" destId="{FFEBDA75-DFDB-4066-9041-C8E82AD23A7F}" srcOrd="1" destOrd="0" presId="urn:microsoft.com/office/officeart/2018/2/layout/IconCircleList"/>
    <dgm:cxn modelId="{A09FCE23-A8CC-424B-8100-E41ED55DE309}" type="presParOf" srcId="{8C713E80-FB84-4567-AB12-50E0FEF89CBF}" destId="{F7956C41-07F0-4EA6-BA8B-99BB371DA2AD}" srcOrd="2" destOrd="0" presId="urn:microsoft.com/office/officeart/2018/2/layout/IconCircleList"/>
    <dgm:cxn modelId="{5160F692-82C1-4D4B-AC90-7E3A155196E0}" type="presParOf" srcId="{F7956C41-07F0-4EA6-BA8B-99BB371DA2AD}" destId="{3F79F133-0F27-447D-87FF-4FC3B0AB1035}" srcOrd="0" destOrd="0" presId="urn:microsoft.com/office/officeart/2018/2/layout/IconCircleList"/>
    <dgm:cxn modelId="{00DE53CF-129F-42CC-8217-DF1721056027}" type="presParOf" srcId="{F7956C41-07F0-4EA6-BA8B-99BB371DA2AD}" destId="{3C55E8C8-8AB7-49BC-818F-E01791E74947}" srcOrd="1" destOrd="0" presId="urn:microsoft.com/office/officeart/2018/2/layout/IconCircleList"/>
    <dgm:cxn modelId="{B1551F9F-B32C-4F9D-918E-F5BD2269366D}" type="presParOf" srcId="{F7956C41-07F0-4EA6-BA8B-99BB371DA2AD}" destId="{D2537A43-6079-43FC-8F2E-944ED767172F}" srcOrd="2" destOrd="0" presId="urn:microsoft.com/office/officeart/2018/2/layout/IconCircleList"/>
    <dgm:cxn modelId="{54949CB0-6582-4731-AA23-6B21A644BC4E}" type="presParOf" srcId="{F7956C41-07F0-4EA6-BA8B-99BB371DA2AD}" destId="{D54BADEC-4380-41E1-A060-3F45F0014422}" srcOrd="3" destOrd="0" presId="urn:microsoft.com/office/officeart/2018/2/layout/IconCircleList"/>
    <dgm:cxn modelId="{CAB9833F-F1BF-4470-8CB3-83BC97DA84E9}" type="presParOf" srcId="{8C713E80-FB84-4567-AB12-50E0FEF89CBF}" destId="{7824812A-E0F2-43D3-976B-83350BEE5F9B}" srcOrd="3" destOrd="0" presId="urn:microsoft.com/office/officeart/2018/2/layout/IconCircleList"/>
    <dgm:cxn modelId="{C5F76C80-24CC-4BF7-B1D2-6A1905F28564}" type="presParOf" srcId="{8C713E80-FB84-4567-AB12-50E0FEF89CBF}" destId="{A7C9A256-8C9B-48C0-9A49-C44D984B41C2}" srcOrd="4" destOrd="0" presId="urn:microsoft.com/office/officeart/2018/2/layout/IconCircleList"/>
    <dgm:cxn modelId="{EA5E24F2-8F36-4DDC-A49E-72748FD3BD79}" type="presParOf" srcId="{A7C9A256-8C9B-48C0-9A49-C44D984B41C2}" destId="{A756F647-32B9-4903-BF4E-927F18EDDF82}" srcOrd="0" destOrd="0" presId="urn:microsoft.com/office/officeart/2018/2/layout/IconCircleList"/>
    <dgm:cxn modelId="{2C286A23-C0E0-4B5C-B87D-0C9C2294BCE6}" type="presParOf" srcId="{A7C9A256-8C9B-48C0-9A49-C44D984B41C2}" destId="{65BD6967-FAA3-42B1-9587-A25B0B41AE7A}" srcOrd="1" destOrd="0" presId="urn:microsoft.com/office/officeart/2018/2/layout/IconCircleList"/>
    <dgm:cxn modelId="{84F70DCC-3E89-40E5-BE55-02D14F0F3CD0}" type="presParOf" srcId="{A7C9A256-8C9B-48C0-9A49-C44D984B41C2}" destId="{9908EA91-2FA3-4FE5-A114-76A2A9C15649}" srcOrd="2" destOrd="0" presId="urn:microsoft.com/office/officeart/2018/2/layout/IconCircleList"/>
    <dgm:cxn modelId="{CDFACEA4-8501-4BD9-BD9A-71C7D7884B6E}" type="presParOf" srcId="{A7C9A256-8C9B-48C0-9A49-C44D984B41C2}" destId="{FA401695-396D-4CF8-AA3E-BA9D6B647B23}" srcOrd="3" destOrd="0" presId="urn:microsoft.com/office/officeart/2018/2/layout/IconCircleList"/>
    <dgm:cxn modelId="{0ADD73BB-8597-4C7A-9FB4-3A3A1EB7769A}" type="presParOf" srcId="{8C713E80-FB84-4567-AB12-50E0FEF89CBF}" destId="{478C0424-304C-4BB0-8243-E56E5074DEAC}" srcOrd="5" destOrd="0" presId="urn:microsoft.com/office/officeart/2018/2/layout/IconCircleList"/>
    <dgm:cxn modelId="{55996CB6-2372-4F60-9BBF-A5495C663D36}" type="presParOf" srcId="{8C713E80-FB84-4567-AB12-50E0FEF89CBF}" destId="{D9647E36-C183-4C54-9833-23E9AC0E9C1E}" srcOrd="6" destOrd="0" presId="urn:microsoft.com/office/officeart/2018/2/layout/IconCircleList"/>
    <dgm:cxn modelId="{86FA8195-A844-48DF-8894-9821D2ABC53F}" type="presParOf" srcId="{D9647E36-C183-4C54-9833-23E9AC0E9C1E}" destId="{0E54DF93-0FDE-41DE-9259-93D7F9A00607}" srcOrd="0" destOrd="0" presId="urn:microsoft.com/office/officeart/2018/2/layout/IconCircleList"/>
    <dgm:cxn modelId="{9322EB5C-706E-4CC3-8AFA-ECB5ACD4159D}" type="presParOf" srcId="{D9647E36-C183-4C54-9833-23E9AC0E9C1E}" destId="{2EE77EA3-3591-45C5-A8C4-8D3FD15D0031}" srcOrd="1" destOrd="0" presId="urn:microsoft.com/office/officeart/2018/2/layout/IconCircleList"/>
    <dgm:cxn modelId="{14E679D3-72D1-407B-8B1F-C01EAA86D6FB}" type="presParOf" srcId="{D9647E36-C183-4C54-9833-23E9AC0E9C1E}" destId="{A753114E-793D-4FFD-9563-B6DE83D311F1}" srcOrd="2" destOrd="0" presId="urn:microsoft.com/office/officeart/2018/2/layout/IconCircleList"/>
    <dgm:cxn modelId="{0E626D1C-6291-4ABC-BAEB-403501FE90CB}" type="presParOf" srcId="{D9647E36-C183-4C54-9833-23E9AC0E9C1E}" destId="{0A85F02A-A3BC-47FC-B31D-8F3AA8D43AB6}" srcOrd="3" destOrd="0" presId="urn:microsoft.com/office/officeart/2018/2/layout/IconCircleList"/>
    <dgm:cxn modelId="{8254940D-7D73-4084-8EDC-2875E12BAFBA}" type="presParOf" srcId="{8C713E80-FB84-4567-AB12-50E0FEF89CBF}" destId="{35D5EB7B-1A76-48BC-9726-8092484D040A}" srcOrd="7" destOrd="0" presId="urn:microsoft.com/office/officeart/2018/2/layout/IconCircleList"/>
    <dgm:cxn modelId="{CCED8482-40B6-4B4E-8822-A4F3D35408B9}" type="presParOf" srcId="{8C713E80-FB84-4567-AB12-50E0FEF89CBF}" destId="{EDB2E36B-3396-44E0-B389-7AC18A4D69B0}" srcOrd="8" destOrd="0" presId="urn:microsoft.com/office/officeart/2018/2/layout/IconCircleList"/>
    <dgm:cxn modelId="{E4BBB82D-943E-43E8-92B1-F816E658357A}" type="presParOf" srcId="{EDB2E36B-3396-44E0-B389-7AC18A4D69B0}" destId="{D42DC7B1-0095-41E1-BA3D-382114C39858}" srcOrd="0" destOrd="0" presId="urn:microsoft.com/office/officeart/2018/2/layout/IconCircleList"/>
    <dgm:cxn modelId="{AB6D7951-5A9A-41A9-9436-ECADB05E0C0B}" type="presParOf" srcId="{EDB2E36B-3396-44E0-B389-7AC18A4D69B0}" destId="{26109D3D-5799-40F3-88E9-5B98A15AD5AC}" srcOrd="1" destOrd="0" presId="urn:microsoft.com/office/officeart/2018/2/layout/IconCircleList"/>
    <dgm:cxn modelId="{DC62301E-0C7C-4079-B41A-6B2D4FB6E866}" type="presParOf" srcId="{EDB2E36B-3396-44E0-B389-7AC18A4D69B0}" destId="{7141BE93-54E3-491E-A5C2-A75B4851ED67}" srcOrd="2" destOrd="0" presId="urn:microsoft.com/office/officeart/2018/2/layout/IconCircleList"/>
    <dgm:cxn modelId="{B9644B18-7859-4721-9AF5-8E20E729F717}" type="presParOf" srcId="{EDB2E36B-3396-44E0-B389-7AC18A4D69B0}" destId="{8BA0D8AC-8718-4233-88CB-D5F8174B5FED}" srcOrd="3" destOrd="0" presId="urn:microsoft.com/office/officeart/2018/2/layout/IconCircleList"/>
    <dgm:cxn modelId="{35D76779-C66F-48F2-B26F-120BA8F900E1}" type="presParOf" srcId="{8C713E80-FB84-4567-AB12-50E0FEF89CBF}" destId="{244118E4-5DFD-4988-8448-DF7BE3D28B1D}" srcOrd="9" destOrd="0" presId="urn:microsoft.com/office/officeart/2018/2/layout/IconCircleList"/>
    <dgm:cxn modelId="{D76CC7E8-9CB7-44FE-9783-EF58F655AC86}" type="presParOf" srcId="{8C713E80-FB84-4567-AB12-50E0FEF89CBF}" destId="{A598FF08-7D1D-4F22-9F53-9CD12C8458FD}" srcOrd="10" destOrd="0" presId="urn:microsoft.com/office/officeart/2018/2/layout/IconCircleList"/>
    <dgm:cxn modelId="{596E3729-542E-498F-982D-23766CB6CDDF}" type="presParOf" srcId="{A598FF08-7D1D-4F22-9F53-9CD12C8458FD}" destId="{E22CBA22-3C5E-46D3-A041-BD7AEE404DAE}" srcOrd="0" destOrd="0" presId="urn:microsoft.com/office/officeart/2018/2/layout/IconCircleList"/>
    <dgm:cxn modelId="{F29F969F-60DA-49FF-B92C-0E49193C144D}" type="presParOf" srcId="{A598FF08-7D1D-4F22-9F53-9CD12C8458FD}" destId="{D6246EB0-8EEB-448D-B348-5C02D30F023D}" srcOrd="1" destOrd="0" presId="urn:microsoft.com/office/officeart/2018/2/layout/IconCircleList"/>
    <dgm:cxn modelId="{9B26C8D0-AF20-4F32-B32E-E89CCA4D1586}" type="presParOf" srcId="{A598FF08-7D1D-4F22-9F53-9CD12C8458FD}" destId="{773DD899-078D-485B-98EB-059E17333BEB}" srcOrd="2" destOrd="0" presId="urn:microsoft.com/office/officeart/2018/2/layout/IconCircleList"/>
    <dgm:cxn modelId="{99A887D0-8F46-4821-B34D-2A7977806F0D}" type="presParOf" srcId="{A598FF08-7D1D-4F22-9F53-9CD12C8458FD}" destId="{A6263AED-B988-4404-9E25-55D531B64C17}" srcOrd="3" destOrd="0" presId="urn:microsoft.com/office/officeart/2018/2/layout/IconCircleList"/>
    <dgm:cxn modelId="{2C7AF658-A9E1-4511-9AE1-C97D73B118F7}" type="presParOf" srcId="{8C713E80-FB84-4567-AB12-50E0FEF89CBF}" destId="{B4A8DEA2-5799-4AC7-B5FD-BA128D5C4F2A}" srcOrd="11" destOrd="0" presId="urn:microsoft.com/office/officeart/2018/2/layout/IconCircleList"/>
    <dgm:cxn modelId="{CBF5F1F9-58A4-4566-AD47-296F7D68ACA9}" type="presParOf" srcId="{8C713E80-FB84-4567-AB12-50E0FEF89CBF}" destId="{DFC074A9-55D0-4242-AB03-D61F243D029E}" srcOrd="12" destOrd="0" presId="urn:microsoft.com/office/officeart/2018/2/layout/IconCircleList"/>
    <dgm:cxn modelId="{43EBC6EE-2653-4D03-A2A8-9C15E06D5C96}" type="presParOf" srcId="{DFC074A9-55D0-4242-AB03-D61F243D029E}" destId="{7BF954BC-3DEB-4FD6-8C40-237391CCFE52}" srcOrd="0" destOrd="0" presId="urn:microsoft.com/office/officeart/2018/2/layout/IconCircleList"/>
    <dgm:cxn modelId="{FDCFA080-F90F-4187-98F2-31056DE50A63}" type="presParOf" srcId="{DFC074A9-55D0-4242-AB03-D61F243D029E}" destId="{28B4E082-A9E7-48F5-8DCD-E5178FB673C8}" srcOrd="1" destOrd="0" presId="urn:microsoft.com/office/officeart/2018/2/layout/IconCircleList"/>
    <dgm:cxn modelId="{592A1F32-0BB2-4087-B43F-44F95A637851}" type="presParOf" srcId="{DFC074A9-55D0-4242-AB03-D61F243D029E}" destId="{ADB579B9-0C9F-4438-B09A-370DBD308C12}" srcOrd="2" destOrd="0" presId="urn:microsoft.com/office/officeart/2018/2/layout/IconCircleList"/>
    <dgm:cxn modelId="{116195D7-C439-4E84-9413-9C29C81F79F3}" type="presParOf" srcId="{DFC074A9-55D0-4242-AB03-D61F243D029E}" destId="{1BC01C92-96A9-4891-ADB3-FF68B4CBADA6}" srcOrd="3" destOrd="0" presId="urn:microsoft.com/office/officeart/2018/2/layout/IconCircleList"/>
    <dgm:cxn modelId="{D949FC3D-94E1-449F-A245-77B14178F0EA}" type="presParOf" srcId="{8C713E80-FB84-4567-AB12-50E0FEF89CBF}" destId="{8232DF6E-5514-4D5B-B925-1D502170C600}" srcOrd="13" destOrd="0" presId="urn:microsoft.com/office/officeart/2018/2/layout/IconCircleList"/>
    <dgm:cxn modelId="{409BBE99-713A-4BDE-88A8-620F2BFDFF81}" type="presParOf" srcId="{8C713E80-FB84-4567-AB12-50E0FEF89CBF}" destId="{E8189FEB-F54D-4211-B86D-BE5DD3A22282}" srcOrd="14" destOrd="0" presId="urn:microsoft.com/office/officeart/2018/2/layout/IconCircleList"/>
    <dgm:cxn modelId="{62C8EF7B-4F2D-4582-A0B5-0963A060C76D}" type="presParOf" srcId="{E8189FEB-F54D-4211-B86D-BE5DD3A22282}" destId="{DAB32C53-B910-45FB-83AA-769674E433A7}" srcOrd="0" destOrd="0" presId="urn:microsoft.com/office/officeart/2018/2/layout/IconCircleList"/>
    <dgm:cxn modelId="{D36C3D38-DAA7-4393-9B90-1C40AD2FC03F}" type="presParOf" srcId="{E8189FEB-F54D-4211-B86D-BE5DD3A22282}" destId="{6E66D4C4-CB98-4AA6-9721-4902F39FA39A}" srcOrd="1" destOrd="0" presId="urn:microsoft.com/office/officeart/2018/2/layout/IconCircleList"/>
    <dgm:cxn modelId="{2099FDB7-C3BC-4D03-8697-5AEECDC9A24C}" type="presParOf" srcId="{E8189FEB-F54D-4211-B86D-BE5DD3A22282}" destId="{B11EC14A-CCA8-4C4C-BF94-22D8A556768B}" srcOrd="2" destOrd="0" presId="urn:microsoft.com/office/officeart/2018/2/layout/IconCircleList"/>
    <dgm:cxn modelId="{4F8F497F-A4B6-456F-AC80-88D908FAE099}" type="presParOf" srcId="{E8189FEB-F54D-4211-B86D-BE5DD3A22282}" destId="{79CFB180-9D1B-4160-A8D2-7C7C603B85A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6D8B7D-0B6A-4AE5-A52D-77EA1F39C090}" type="doc">
      <dgm:prSet loTypeId="urn:microsoft.com/office/officeart/2005/8/layout/vList2#1" loCatId="list" qsTypeId="urn:microsoft.com/office/officeart/2005/8/quickstyle/simple1#3" qsCatId="simple" csTypeId="urn:microsoft.com/office/officeart/2005/8/colors/accent1_2#3" csCatId="accent1"/>
      <dgm:spPr/>
      <dgm:t>
        <a:bodyPr/>
        <a:lstStyle/>
        <a:p>
          <a:endParaRPr lang="en-US"/>
        </a:p>
      </dgm:t>
    </dgm:pt>
    <dgm:pt modelId="{6A38086C-AB16-4A85-9A9D-FD402FDD46BA}">
      <dgm:prSet/>
      <dgm:spPr/>
      <dgm:t>
        <a:bodyPr/>
        <a:lstStyle/>
        <a:p>
          <a:r>
            <a:rPr lang="en-US"/>
            <a:t>A. TensorFlow</a:t>
          </a:r>
        </a:p>
      </dgm:t>
    </dgm:pt>
    <dgm:pt modelId="{065C85BA-7837-4A42-BFE3-3F0B7FF9FEB7}" cxnId="{70CA2B22-FCEF-45A0-8C5B-F7D498A14E1A}" type="parTrans">
      <dgm:prSet/>
      <dgm:spPr/>
      <dgm:t>
        <a:bodyPr/>
        <a:lstStyle/>
        <a:p>
          <a:endParaRPr lang="en-US"/>
        </a:p>
      </dgm:t>
    </dgm:pt>
    <dgm:pt modelId="{26DC2246-9957-48BD-AA94-C8739AD7B9A2}" cxnId="{70CA2B22-FCEF-45A0-8C5B-F7D498A14E1A}" type="sibTrans">
      <dgm:prSet/>
      <dgm:spPr/>
      <dgm:t>
        <a:bodyPr/>
        <a:lstStyle/>
        <a:p>
          <a:endParaRPr lang="en-US"/>
        </a:p>
      </dgm:t>
    </dgm:pt>
    <dgm:pt modelId="{89FB5768-9898-4698-9CC9-DEC05243400B}">
      <dgm:prSet/>
      <dgm:spPr/>
      <dgm:t>
        <a:bodyPr/>
        <a:lstStyle/>
        <a:p>
          <a:r>
            <a:rPr lang="en-US"/>
            <a:t>B. Keras</a:t>
          </a:r>
        </a:p>
      </dgm:t>
    </dgm:pt>
    <dgm:pt modelId="{386C568B-CE0B-4874-A364-67355984E2FC}" cxnId="{4F0360B3-EACE-4200-8651-5E71DBEF5947}" type="parTrans">
      <dgm:prSet/>
      <dgm:spPr/>
      <dgm:t>
        <a:bodyPr/>
        <a:lstStyle/>
        <a:p>
          <a:endParaRPr lang="en-US"/>
        </a:p>
      </dgm:t>
    </dgm:pt>
    <dgm:pt modelId="{4314495A-4EB8-475E-A74D-45ED85FC0F10}" cxnId="{4F0360B3-EACE-4200-8651-5E71DBEF5947}" type="sibTrans">
      <dgm:prSet/>
      <dgm:spPr/>
      <dgm:t>
        <a:bodyPr/>
        <a:lstStyle/>
        <a:p>
          <a:endParaRPr lang="en-US"/>
        </a:p>
      </dgm:t>
    </dgm:pt>
    <dgm:pt modelId="{FF75FB16-C3B0-42DC-9BC4-5703E95A0730}">
      <dgm:prSet/>
      <dgm:spPr/>
      <dgm:t>
        <a:bodyPr/>
        <a:lstStyle/>
        <a:p>
          <a:r>
            <a:rPr lang="en-US"/>
            <a:t>C. OpenCV</a:t>
          </a:r>
        </a:p>
      </dgm:t>
    </dgm:pt>
    <dgm:pt modelId="{3C07EB75-F3BD-4A19-A982-ADA5D85C4241}" cxnId="{049AF678-7E40-49C5-B5B5-F9761C7415CD}" type="parTrans">
      <dgm:prSet/>
      <dgm:spPr/>
      <dgm:t>
        <a:bodyPr/>
        <a:lstStyle/>
        <a:p>
          <a:endParaRPr lang="en-US"/>
        </a:p>
      </dgm:t>
    </dgm:pt>
    <dgm:pt modelId="{AE621CE7-BC65-4516-91E5-BA7C5A9507DC}" cxnId="{049AF678-7E40-49C5-B5B5-F9761C7415CD}" type="sibTrans">
      <dgm:prSet/>
      <dgm:spPr/>
      <dgm:t>
        <a:bodyPr/>
        <a:lstStyle/>
        <a:p>
          <a:endParaRPr lang="en-US"/>
        </a:p>
      </dgm:t>
    </dgm:pt>
    <dgm:pt modelId="{7F4E5AA3-AA6D-41C6-9819-2D6B932E83C8}" type="pres">
      <dgm:prSet presAssocID="{366D8B7D-0B6A-4AE5-A52D-77EA1F39C090}" presName="linear" presStyleCnt="0">
        <dgm:presLayoutVars>
          <dgm:animLvl val="lvl"/>
          <dgm:resizeHandles val="exact"/>
        </dgm:presLayoutVars>
      </dgm:prSet>
      <dgm:spPr/>
    </dgm:pt>
    <dgm:pt modelId="{3B7CC8C6-ED87-4588-A894-BAF45B7FCF98}" type="pres">
      <dgm:prSet presAssocID="{6A38086C-AB16-4A85-9A9D-FD402FDD46BA}" presName="parentText" presStyleLbl="node1" presStyleIdx="0" presStyleCnt="3">
        <dgm:presLayoutVars>
          <dgm:chMax val="0"/>
          <dgm:bulletEnabled val="1"/>
        </dgm:presLayoutVars>
      </dgm:prSet>
      <dgm:spPr/>
    </dgm:pt>
    <dgm:pt modelId="{1D3977D7-8CA7-469C-9BF8-A15698C0BF5B}" type="pres">
      <dgm:prSet presAssocID="{26DC2246-9957-48BD-AA94-C8739AD7B9A2}" presName="spacer" presStyleCnt="0"/>
      <dgm:spPr/>
    </dgm:pt>
    <dgm:pt modelId="{53CC3F2D-1D79-4DBA-AF62-66382CD6E5FB}" type="pres">
      <dgm:prSet presAssocID="{89FB5768-9898-4698-9CC9-DEC05243400B}" presName="parentText" presStyleLbl="node1" presStyleIdx="1" presStyleCnt="3">
        <dgm:presLayoutVars>
          <dgm:chMax val="0"/>
          <dgm:bulletEnabled val="1"/>
        </dgm:presLayoutVars>
      </dgm:prSet>
      <dgm:spPr/>
    </dgm:pt>
    <dgm:pt modelId="{2060DFDE-B782-4EBC-AD71-75DA86531E44}" type="pres">
      <dgm:prSet presAssocID="{4314495A-4EB8-475E-A74D-45ED85FC0F10}" presName="spacer" presStyleCnt="0"/>
      <dgm:spPr/>
    </dgm:pt>
    <dgm:pt modelId="{124FCE3C-EB19-4927-8EF2-E73700A10B97}" type="pres">
      <dgm:prSet presAssocID="{FF75FB16-C3B0-42DC-9BC4-5703E95A0730}" presName="parentText" presStyleLbl="node1" presStyleIdx="2" presStyleCnt="3">
        <dgm:presLayoutVars>
          <dgm:chMax val="0"/>
          <dgm:bulletEnabled val="1"/>
        </dgm:presLayoutVars>
      </dgm:prSet>
      <dgm:spPr/>
    </dgm:pt>
  </dgm:ptLst>
  <dgm:cxnLst>
    <dgm:cxn modelId="{F77BB01E-B2EF-4007-A225-DEFB9428932C}" type="presOf" srcId="{366D8B7D-0B6A-4AE5-A52D-77EA1F39C090}" destId="{7F4E5AA3-AA6D-41C6-9819-2D6B932E83C8}" srcOrd="0" destOrd="0" presId="urn:microsoft.com/office/officeart/2005/8/layout/vList2#1"/>
    <dgm:cxn modelId="{70CA2B22-FCEF-45A0-8C5B-F7D498A14E1A}" srcId="{366D8B7D-0B6A-4AE5-A52D-77EA1F39C090}" destId="{6A38086C-AB16-4A85-9A9D-FD402FDD46BA}" srcOrd="0" destOrd="0" parTransId="{065C85BA-7837-4A42-BFE3-3F0B7FF9FEB7}" sibTransId="{26DC2246-9957-48BD-AA94-C8739AD7B9A2}"/>
    <dgm:cxn modelId="{F25A2A74-1B09-4ECA-A5FA-9A4EE7E0F65B}" type="presOf" srcId="{6A38086C-AB16-4A85-9A9D-FD402FDD46BA}" destId="{3B7CC8C6-ED87-4588-A894-BAF45B7FCF98}" srcOrd="0" destOrd="0" presId="urn:microsoft.com/office/officeart/2005/8/layout/vList2#1"/>
    <dgm:cxn modelId="{049AF678-7E40-49C5-B5B5-F9761C7415CD}" srcId="{366D8B7D-0B6A-4AE5-A52D-77EA1F39C090}" destId="{FF75FB16-C3B0-42DC-9BC4-5703E95A0730}" srcOrd="2" destOrd="0" parTransId="{3C07EB75-F3BD-4A19-A982-ADA5D85C4241}" sibTransId="{AE621CE7-BC65-4516-91E5-BA7C5A9507DC}"/>
    <dgm:cxn modelId="{4F0360B3-EACE-4200-8651-5E71DBEF5947}" srcId="{366D8B7D-0B6A-4AE5-A52D-77EA1F39C090}" destId="{89FB5768-9898-4698-9CC9-DEC05243400B}" srcOrd="1" destOrd="0" parTransId="{386C568B-CE0B-4874-A364-67355984E2FC}" sibTransId="{4314495A-4EB8-475E-A74D-45ED85FC0F10}"/>
    <dgm:cxn modelId="{081A14C4-4E2E-4400-AD29-BB00155B43E5}" type="presOf" srcId="{FF75FB16-C3B0-42DC-9BC4-5703E95A0730}" destId="{124FCE3C-EB19-4927-8EF2-E73700A10B97}" srcOrd="0" destOrd="0" presId="urn:microsoft.com/office/officeart/2005/8/layout/vList2#1"/>
    <dgm:cxn modelId="{31C690C8-3B31-4874-A42E-CC33FC585D78}" type="presOf" srcId="{89FB5768-9898-4698-9CC9-DEC05243400B}" destId="{53CC3F2D-1D79-4DBA-AF62-66382CD6E5FB}" srcOrd="0" destOrd="0" presId="urn:microsoft.com/office/officeart/2005/8/layout/vList2#1"/>
    <dgm:cxn modelId="{194F83CD-997D-4322-AE50-2C75499C72F0}" type="presParOf" srcId="{7F4E5AA3-AA6D-41C6-9819-2D6B932E83C8}" destId="{3B7CC8C6-ED87-4588-A894-BAF45B7FCF98}" srcOrd="0" destOrd="0" presId="urn:microsoft.com/office/officeart/2005/8/layout/vList2#1"/>
    <dgm:cxn modelId="{C4494792-52A7-4684-AF22-9B5DE724A5B9}" type="presParOf" srcId="{7F4E5AA3-AA6D-41C6-9819-2D6B932E83C8}" destId="{1D3977D7-8CA7-469C-9BF8-A15698C0BF5B}" srcOrd="1" destOrd="0" presId="urn:microsoft.com/office/officeart/2005/8/layout/vList2#1"/>
    <dgm:cxn modelId="{C836B0A7-D2C8-4292-A0BD-E4E1BA1B1EA1}" type="presParOf" srcId="{7F4E5AA3-AA6D-41C6-9819-2D6B932E83C8}" destId="{53CC3F2D-1D79-4DBA-AF62-66382CD6E5FB}" srcOrd="2" destOrd="0" presId="urn:microsoft.com/office/officeart/2005/8/layout/vList2#1"/>
    <dgm:cxn modelId="{9C720BEA-7F8B-41B7-B12A-12B8A91C5CF3}" type="presParOf" srcId="{7F4E5AA3-AA6D-41C6-9819-2D6B932E83C8}" destId="{2060DFDE-B782-4EBC-AD71-75DA86531E44}" srcOrd="3" destOrd="0" presId="urn:microsoft.com/office/officeart/2005/8/layout/vList2#1"/>
    <dgm:cxn modelId="{4D2AE3DF-C1AE-4495-BACC-3FA6EBAB76F8}" type="presParOf" srcId="{7F4E5AA3-AA6D-41C6-9819-2D6B932E83C8}" destId="{124FCE3C-EB19-4927-8EF2-E73700A10B97}" srcOrd="4"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F244B0-C96D-4B16-B34A-E89B7D20C6A8}" type="doc">
      <dgm:prSet loTypeId="urn:microsoft.com/office/officeart/2005/8/layout/vList2#2" loCatId="list" qsTypeId="urn:microsoft.com/office/officeart/2005/8/quickstyle/simple1#4" qsCatId="simple" csTypeId="urn:microsoft.com/office/officeart/2005/8/colors/accent1_2#4" csCatId="accent1"/>
      <dgm:spPr/>
      <dgm:t>
        <a:bodyPr/>
        <a:lstStyle/>
        <a:p>
          <a:endParaRPr lang="en-US"/>
        </a:p>
      </dgm:t>
    </dgm:pt>
    <dgm:pt modelId="{A4E56930-F29F-40FC-A7E2-8D087B56FB76}">
      <dgm:prSet/>
      <dgm:spPr/>
      <dgm:t>
        <a:bodyPr/>
        <a:lstStyle/>
        <a:p>
          <a:r>
            <a:rPr lang="en-US"/>
            <a:t>A) Data Processing</a:t>
          </a:r>
        </a:p>
      </dgm:t>
    </dgm:pt>
    <dgm:pt modelId="{4E8843CD-87B8-4C97-B546-79292CAAD9B5}" cxnId="{8DE68DC8-BA23-4DE8-B06E-25BAE6FCCF51}" type="parTrans">
      <dgm:prSet/>
      <dgm:spPr/>
      <dgm:t>
        <a:bodyPr/>
        <a:lstStyle/>
        <a:p>
          <a:endParaRPr lang="en-US"/>
        </a:p>
      </dgm:t>
    </dgm:pt>
    <dgm:pt modelId="{77E1F1F3-D682-40D3-8BF7-E4897B0C0D09}" cxnId="{8DE68DC8-BA23-4DE8-B06E-25BAE6FCCF51}" type="sibTrans">
      <dgm:prSet/>
      <dgm:spPr/>
      <dgm:t>
        <a:bodyPr/>
        <a:lstStyle/>
        <a:p>
          <a:endParaRPr lang="en-US"/>
        </a:p>
      </dgm:t>
    </dgm:pt>
    <dgm:pt modelId="{A7CCA2B9-69EF-4707-9BBD-7D0AC0AA646B}">
      <dgm:prSet/>
      <dgm:spPr/>
      <dgm:t>
        <a:bodyPr/>
        <a:lstStyle/>
        <a:p>
          <a:r>
            <a:rPr lang="en-US" dirty="0"/>
            <a:t>Data Visualization</a:t>
          </a:r>
        </a:p>
      </dgm:t>
    </dgm:pt>
    <dgm:pt modelId="{1445EE38-BFBC-4213-ABAB-478243494C1A}" cxnId="{D4357ED3-0EE3-4E47-98E1-01315A06F2C6}" type="parTrans">
      <dgm:prSet/>
      <dgm:spPr/>
      <dgm:t>
        <a:bodyPr/>
        <a:lstStyle/>
        <a:p>
          <a:endParaRPr lang="en-US"/>
        </a:p>
      </dgm:t>
    </dgm:pt>
    <dgm:pt modelId="{DCC6FAA9-AC56-465B-BEF8-95D7D02F7FAE}" cxnId="{D4357ED3-0EE3-4E47-98E1-01315A06F2C6}" type="sibTrans">
      <dgm:prSet/>
      <dgm:spPr/>
      <dgm:t>
        <a:bodyPr/>
        <a:lstStyle/>
        <a:p>
          <a:endParaRPr lang="en-US"/>
        </a:p>
      </dgm:t>
    </dgm:pt>
    <dgm:pt modelId="{45025F54-B647-44A8-8DBE-1B3EAE078B0E}">
      <dgm:prSet/>
      <dgm:spPr/>
      <dgm:t>
        <a:bodyPr/>
        <a:lstStyle/>
        <a:p>
          <a:r>
            <a:rPr lang="en-US"/>
            <a:t>Conversion of RGB image to Gray image</a:t>
          </a:r>
        </a:p>
      </dgm:t>
    </dgm:pt>
    <dgm:pt modelId="{D26AFE35-F055-4798-BDBE-AA4CF4513229}" cxnId="{8C8EE4F1-8F87-4BF4-9D78-BD4D7B475D71}" type="parTrans">
      <dgm:prSet/>
      <dgm:spPr/>
      <dgm:t>
        <a:bodyPr/>
        <a:lstStyle/>
        <a:p>
          <a:endParaRPr lang="en-US"/>
        </a:p>
      </dgm:t>
    </dgm:pt>
    <dgm:pt modelId="{0231C43F-E802-4650-B4E6-94C5B61E637A}" cxnId="{8C8EE4F1-8F87-4BF4-9D78-BD4D7B475D71}" type="sibTrans">
      <dgm:prSet/>
      <dgm:spPr/>
      <dgm:t>
        <a:bodyPr/>
        <a:lstStyle/>
        <a:p>
          <a:endParaRPr lang="en-US"/>
        </a:p>
      </dgm:t>
    </dgm:pt>
    <dgm:pt modelId="{8344234A-0442-4367-B632-B1FB89E6C682}">
      <dgm:prSet/>
      <dgm:spPr/>
      <dgm:t>
        <a:bodyPr/>
        <a:lstStyle/>
        <a:p>
          <a:r>
            <a:rPr lang="en-US"/>
            <a:t>Image Reshaping</a:t>
          </a:r>
        </a:p>
      </dgm:t>
    </dgm:pt>
    <dgm:pt modelId="{3AB51468-7DB2-4779-B62C-982D2DA07757}" cxnId="{930350C0-1FF6-434C-9676-4AC9B75146B6}" type="parTrans">
      <dgm:prSet/>
      <dgm:spPr/>
      <dgm:t>
        <a:bodyPr/>
        <a:lstStyle/>
        <a:p>
          <a:endParaRPr lang="en-US"/>
        </a:p>
      </dgm:t>
    </dgm:pt>
    <dgm:pt modelId="{F0F58A99-E81B-4403-9F35-DBAF3E58362B}" cxnId="{930350C0-1FF6-434C-9676-4AC9B75146B6}" type="sibTrans">
      <dgm:prSet/>
      <dgm:spPr/>
      <dgm:t>
        <a:bodyPr/>
        <a:lstStyle/>
        <a:p>
          <a:endParaRPr lang="en-US"/>
        </a:p>
      </dgm:t>
    </dgm:pt>
    <dgm:pt modelId="{242A9E77-0D0B-4473-8578-BE85551B92AD}">
      <dgm:prSet/>
      <dgm:spPr/>
      <dgm:t>
        <a:bodyPr/>
        <a:lstStyle/>
        <a:p>
          <a:r>
            <a:rPr lang="en-US"/>
            <a:t>B) Training of Model</a:t>
          </a:r>
        </a:p>
      </dgm:t>
    </dgm:pt>
    <dgm:pt modelId="{8F67D512-042E-4A6D-A706-1F3542DFCAB2}" cxnId="{0B4B2DE1-D8ED-41D1-BC40-342E02CFD0F4}" type="parTrans">
      <dgm:prSet/>
      <dgm:spPr/>
      <dgm:t>
        <a:bodyPr/>
        <a:lstStyle/>
        <a:p>
          <a:endParaRPr lang="en-US"/>
        </a:p>
      </dgm:t>
    </dgm:pt>
    <dgm:pt modelId="{9FBB4942-9D43-48DD-8896-923D9F5AEC55}" cxnId="{0B4B2DE1-D8ED-41D1-BC40-342E02CFD0F4}" type="sibTrans">
      <dgm:prSet/>
      <dgm:spPr/>
      <dgm:t>
        <a:bodyPr/>
        <a:lstStyle/>
        <a:p>
          <a:endParaRPr lang="en-US"/>
        </a:p>
      </dgm:t>
    </dgm:pt>
    <dgm:pt modelId="{E27C07B9-33C2-4FD1-A703-5E10ED8E9FF4}" type="pres">
      <dgm:prSet presAssocID="{A7F244B0-C96D-4B16-B34A-E89B7D20C6A8}" presName="linear" presStyleCnt="0">
        <dgm:presLayoutVars>
          <dgm:animLvl val="lvl"/>
          <dgm:resizeHandles val="exact"/>
        </dgm:presLayoutVars>
      </dgm:prSet>
      <dgm:spPr/>
    </dgm:pt>
    <dgm:pt modelId="{672DDF93-4E03-4ADF-A0DB-84B686CD1495}" type="pres">
      <dgm:prSet presAssocID="{A4E56930-F29F-40FC-A7E2-8D087B56FB76}" presName="parentText" presStyleLbl="node1" presStyleIdx="0" presStyleCnt="2">
        <dgm:presLayoutVars>
          <dgm:chMax val="0"/>
          <dgm:bulletEnabled val="1"/>
        </dgm:presLayoutVars>
      </dgm:prSet>
      <dgm:spPr/>
    </dgm:pt>
    <dgm:pt modelId="{C09F68A2-C696-4CB9-B770-6A0343A4C7E0}" type="pres">
      <dgm:prSet presAssocID="{A4E56930-F29F-40FC-A7E2-8D087B56FB76}" presName="childText" presStyleLbl="revTx" presStyleIdx="0" presStyleCnt="1">
        <dgm:presLayoutVars>
          <dgm:bulletEnabled val="1"/>
        </dgm:presLayoutVars>
      </dgm:prSet>
      <dgm:spPr/>
    </dgm:pt>
    <dgm:pt modelId="{B77A2B75-BDA3-4C43-8395-62F078A5C60D}" type="pres">
      <dgm:prSet presAssocID="{242A9E77-0D0B-4473-8578-BE85551B92AD}" presName="parentText" presStyleLbl="node1" presStyleIdx="1" presStyleCnt="2">
        <dgm:presLayoutVars>
          <dgm:chMax val="0"/>
          <dgm:bulletEnabled val="1"/>
        </dgm:presLayoutVars>
      </dgm:prSet>
      <dgm:spPr/>
    </dgm:pt>
  </dgm:ptLst>
  <dgm:cxnLst>
    <dgm:cxn modelId="{D6DA0300-BEEC-4029-A417-43A530ADB336}" type="presOf" srcId="{8344234A-0442-4367-B632-B1FB89E6C682}" destId="{C09F68A2-C696-4CB9-B770-6A0343A4C7E0}" srcOrd="0" destOrd="2" presId="urn:microsoft.com/office/officeart/2005/8/layout/vList2#2"/>
    <dgm:cxn modelId="{91CD851E-82CF-47F4-8AAF-0F55E2D65370}" type="presOf" srcId="{A7CCA2B9-69EF-4707-9BBD-7D0AC0AA646B}" destId="{C09F68A2-C696-4CB9-B770-6A0343A4C7E0}" srcOrd="0" destOrd="0" presId="urn:microsoft.com/office/officeart/2005/8/layout/vList2#2"/>
    <dgm:cxn modelId="{38A9A132-C71F-4D10-A4ED-70D4C53369C7}" type="presOf" srcId="{A7F244B0-C96D-4B16-B34A-E89B7D20C6A8}" destId="{E27C07B9-33C2-4FD1-A703-5E10ED8E9FF4}" srcOrd="0" destOrd="0" presId="urn:microsoft.com/office/officeart/2005/8/layout/vList2#2"/>
    <dgm:cxn modelId="{AD6BC86E-7E3E-456E-91EC-63FC0AEFF084}" type="presOf" srcId="{45025F54-B647-44A8-8DBE-1B3EAE078B0E}" destId="{C09F68A2-C696-4CB9-B770-6A0343A4C7E0}" srcOrd="0" destOrd="1" presId="urn:microsoft.com/office/officeart/2005/8/layout/vList2#2"/>
    <dgm:cxn modelId="{4417379A-4B6C-4AA0-BA6D-181577693A4B}" type="presOf" srcId="{242A9E77-0D0B-4473-8578-BE85551B92AD}" destId="{B77A2B75-BDA3-4C43-8395-62F078A5C60D}" srcOrd="0" destOrd="0" presId="urn:microsoft.com/office/officeart/2005/8/layout/vList2#2"/>
    <dgm:cxn modelId="{216D01A3-4A3C-4E92-A8AE-BBEA56270396}" type="presOf" srcId="{A4E56930-F29F-40FC-A7E2-8D087B56FB76}" destId="{672DDF93-4E03-4ADF-A0DB-84B686CD1495}" srcOrd="0" destOrd="0" presId="urn:microsoft.com/office/officeart/2005/8/layout/vList2#2"/>
    <dgm:cxn modelId="{930350C0-1FF6-434C-9676-4AC9B75146B6}" srcId="{A4E56930-F29F-40FC-A7E2-8D087B56FB76}" destId="{8344234A-0442-4367-B632-B1FB89E6C682}" srcOrd="2" destOrd="0" parTransId="{3AB51468-7DB2-4779-B62C-982D2DA07757}" sibTransId="{F0F58A99-E81B-4403-9F35-DBAF3E58362B}"/>
    <dgm:cxn modelId="{8DE68DC8-BA23-4DE8-B06E-25BAE6FCCF51}" srcId="{A7F244B0-C96D-4B16-B34A-E89B7D20C6A8}" destId="{A4E56930-F29F-40FC-A7E2-8D087B56FB76}" srcOrd="0" destOrd="0" parTransId="{4E8843CD-87B8-4C97-B546-79292CAAD9B5}" sibTransId="{77E1F1F3-D682-40D3-8BF7-E4897B0C0D09}"/>
    <dgm:cxn modelId="{D4357ED3-0EE3-4E47-98E1-01315A06F2C6}" srcId="{A4E56930-F29F-40FC-A7E2-8D087B56FB76}" destId="{A7CCA2B9-69EF-4707-9BBD-7D0AC0AA646B}" srcOrd="0" destOrd="0" parTransId="{1445EE38-BFBC-4213-ABAB-478243494C1A}" sibTransId="{DCC6FAA9-AC56-465B-BEF8-95D7D02F7FAE}"/>
    <dgm:cxn modelId="{0B4B2DE1-D8ED-41D1-BC40-342E02CFD0F4}" srcId="{A7F244B0-C96D-4B16-B34A-E89B7D20C6A8}" destId="{242A9E77-0D0B-4473-8578-BE85551B92AD}" srcOrd="1" destOrd="0" parTransId="{8F67D512-042E-4A6D-A706-1F3542DFCAB2}" sibTransId="{9FBB4942-9D43-48DD-8896-923D9F5AEC55}"/>
    <dgm:cxn modelId="{8C8EE4F1-8F87-4BF4-9D78-BD4D7B475D71}" srcId="{A4E56930-F29F-40FC-A7E2-8D087B56FB76}" destId="{45025F54-B647-44A8-8DBE-1B3EAE078B0E}" srcOrd="1" destOrd="0" parTransId="{D26AFE35-F055-4798-BDBE-AA4CF4513229}" sibTransId="{0231C43F-E802-4650-B4E6-94C5B61E637A}"/>
    <dgm:cxn modelId="{6234BFDB-FF47-4531-B390-2CBFFB295431}" type="presParOf" srcId="{E27C07B9-33C2-4FD1-A703-5E10ED8E9FF4}" destId="{672DDF93-4E03-4ADF-A0DB-84B686CD1495}" srcOrd="0" destOrd="0" presId="urn:microsoft.com/office/officeart/2005/8/layout/vList2#2"/>
    <dgm:cxn modelId="{6DF304AC-8AB6-4171-AF5F-1DD3FA881702}" type="presParOf" srcId="{E27C07B9-33C2-4FD1-A703-5E10ED8E9FF4}" destId="{C09F68A2-C696-4CB9-B770-6A0343A4C7E0}" srcOrd="1" destOrd="0" presId="urn:microsoft.com/office/officeart/2005/8/layout/vList2#2"/>
    <dgm:cxn modelId="{F4DDA448-1477-440E-A4B9-E0B5C61C3AB6}" type="presParOf" srcId="{E27C07B9-33C2-4FD1-A703-5E10ED8E9FF4}" destId="{B77A2B75-BDA3-4C43-8395-62F078A5C60D}" srcOrd="2"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DC78B-78D5-4236-A334-91EDC5D74BCA}">
      <dsp:nvSpPr>
        <dsp:cNvPr id="0" name=""/>
        <dsp:cNvSpPr/>
      </dsp:nvSpPr>
      <dsp:spPr>
        <a:xfrm>
          <a:off x="2905" y="209844"/>
          <a:ext cx="596531" cy="596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20149E-64F9-4C63-A454-AC68C8C7E828}">
      <dsp:nvSpPr>
        <dsp:cNvPr id="0" name=""/>
        <dsp:cNvSpPr/>
      </dsp:nvSpPr>
      <dsp:spPr>
        <a:xfrm>
          <a:off x="128177" y="335116"/>
          <a:ext cx="345988" cy="345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EAD39F-7C8F-4636-8284-C4FC17395843}">
      <dsp:nvSpPr>
        <dsp:cNvPr id="0" name=""/>
        <dsp:cNvSpPr/>
      </dsp:nvSpPr>
      <dsp:spPr>
        <a:xfrm>
          <a:off x="727264" y="209844"/>
          <a:ext cx="1406109" cy="596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Introduction</a:t>
          </a:r>
        </a:p>
      </dsp:txBody>
      <dsp:txXfrm>
        <a:off x="727264" y="209844"/>
        <a:ext cx="1406109" cy="596531"/>
      </dsp:txXfrm>
    </dsp:sp>
    <dsp:sp modelId="{3F79F133-0F27-447D-87FF-4FC3B0AB1035}">
      <dsp:nvSpPr>
        <dsp:cNvPr id="0" name=""/>
        <dsp:cNvSpPr/>
      </dsp:nvSpPr>
      <dsp:spPr>
        <a:xfrm>
          <a:off x="2378378" y="209844"/>
          <a:ext cx="596531" cy="596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5E8C8-8AB7-49BC-818F-E01791E74947}">
      <dsp:nvSpPr>
        <dsp:cNvPr id="0" name=""/>
        <dsp:cNvSpPr/>
      </dsp:nvSpPr>
      <dsp:spPr>
        <a:xfrm>
          <a:off x="2503649" y="335116"/>
          <a:ext cx="345988" cy="345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4BADEC-4380-41E1-A060-3F45F0014422}">
      <dsp:nvSpPr>
        <dsp:cNvPr id="0" name=""/>
        <dsp:cNvSpPr/>
      </dsp:nvSpPr>
      <dsp:spPr>
        <a:xfrm>
          <a:off x="3102737" y="209844"/>
          <a:ext cx="1406109" cy="596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Challenges Faced</a:t>
          </a:r>
        </a:p>
      </dsp:txBody>
      <dsp:txXfrm>
        <a:off x="3102737" y="209844"/>
        <a:ext cx="1406109" cy="596531"/>
      </dsp:txXfrm>
    </dsp:sp>
    <dsp:sp modelId="{A756F647-32B9-4903-BF4E-927F18EDDF82}">
      <dsp:nvSpPr>
        <dsp:cNvPr id="0" name=""/>
        <dsp:cNvSpPr/>
      </dsp:nvSpPr>
      <dsp:spPr>
        <a:xfrm>
          <a:off x="4753850" y="209844"/>
          <a:ext cx="596531" cy="596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BD6967-FAA3-42B1-9587-A25B0B41AE7A}">
      <dsp:nvSpPr>
        <dsp:cNvPr id="0" name=""/>
        <dsp:cNvSpPr/>
      </dsp:nvSpPr>
      <dsp:spPr>
        <a:xfrm>
          <a:off x="4879122" y="335116"/>
          <a:ext cx="345988" cy="345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401695-396D-4CF8-AA3E-BA9D6B647B23}">
      <dsp:nvSpPr>
        <dsp:cNvPr id="0" name=""/>
        <dsp:cNvSpPr/>
      </dsp:nvSpPr>
      <dsp:spPr>
        <a:xfrm>
          <a:off x="5478210" y="209844"/>
          <a:ext cx="1406109" cy="596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Dataset</a:t>
          </a:r>
        </a:p>
      </dsp:txBody>
      <dsp:txXfrm>
        <a:off x="5478210" y="209844"/>
        <a:ext cx="1406109" cy="596531"/>
      </dsp:txXfrm>
    </dsp:sp>
    <dsp:sp modelId="{0E54DF93-0FDE-41DE-9259-93D7F9A00607}">
      <dsp:nvSpPr>
        <dsp:cNvPr id="0" name=""/>
        <dsp:cNvSpPr/>
      </dsp:nvSpPr>
      <dsp:spPr>
        <a:xfrm>
          <a:off x="2905" y="1363727"/>
          <a:ext cx="596531" cy="596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E77EA3-3591-45C5-A8C4-8D3FD15D0031}">
      <dsp:nvSpPr>
        <dsp:cNvPr id="0" name=""/>
        <dsp:cNvSpPr/>
      </dsp:nvSpPr>
      <dsp:spPr>
        <a:xfrm>
          <a:off x="128177" y="1488999"/>
          <a:ext cx="345988" cy="3459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5F02A-A3BC-47FC-B31D-8F3AA8D43AB6}">
      <dsp:nvSpPr>
        <dsp:cNvPr id="0" name=""/>
        <dsp:cNvSpPr/>
      </dsp:nvSpPr>
      <dsp:spPr>
        <a:xfrm>
          <a:off x="727264" y="1363727"/>
          <a:ext cx="1406109" cy="596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Incorporated Packages</a:t>
          </a:r>
        </a:p>
      </dsp:txBody>
      <dsp:txXfrm>
        <a:off x="727264" y="1363727"/>
        <a:ext cx="1406109" cy="596531"/>
      </dsp:txXfrm>
    </dsp:sp>
    <dsp:sp modelId="{D42DC7B1-0095-41E1-BA3D-382114C39858}">
      <dsp:nvSpPr>
        <dsp:cNvPr id="0" name=""/>
        <dsp:cNvSpPr/>
      </dsp:nvSpPr>
      <dsp:spPr>
        <a:xfrm>
          <a:off x="2378378" y="1363727"/>
          <a:ext cx="596531" cy="596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09D3D-5799-40F3-88E9-5B98A15AD5AC}">
      <dsp:nvSpPr>
        <dsp:cNvPr id="0" name=""/>
        <dsp:cNvSpPr/>
      </dsp:nvSpPr>
      <dsp:spPr>
        <a:xfrm>
          <a:off x="2503649" y="1488999"/>
          <a:ext cx="345988" cy="3459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A0D8AC-8718-4233-88CB-D5F8174B5FED}">
      <dsp:nvSpPr>
        <dsp:cNvPr id="0" name=""/>
        <dsp:cNvSpPr/>
      </dsp:nvSpPr>
      <dsp:spPr>
        <a:xfrm>
          <a:off x="3102737" y="1363727"/>
          <a:ext cx="1406109" cy="596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The proposed Method</a:t>
          </a:r>
        </a:p>
      </dsp:txBody>
      <dsp:txXfrm>
        <a:off x="3102737" y="1363727"/>
        <a:ext cx="1406109" cy="596531"/>
      </dsp:txXfrm>
    </dsp:sp>
    <dsp:sp modelId="{E22CBA22-3C5E-46D3-A041-BD7AEE404DAE}">
      <dsp:nvSpPr>
        <dsp:cNvPr id="0" name=""/>
        <dsp:cNvSpPr/>
      </dsp:nvSpPr>
      <dsp:spPr>
        <a:xfrm>
          <a:off x="4753850" y="1363727"/>
          <a:ext cx="596531" cy="596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246EB0-8EEB-448D-B348-5C02D30F023D}">
      <dsp:nvSpPr>
        <dsp:cNvPr id="0" name=""/>
        <dsp:cNvSpPr/>
      </dsp:nvSpPr>
      <dsp:spPr>
        <a:xfrm>
          <a:off x="4879122" y="1488999"/>
          <a:ext cx="345988" cy="34598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263AED-B988-4404-9E25-55D531B64C17}">
      <dsp:nvSpPr>
        <dsp:cNvPr id="0" name=""/>
        <dsp:cNvSpPr/>
      </dsp:nvSpPr>
      <dsp:spPr>
        <a:xfrm>
          <a:off x="5478210" y="1363727"/>
          <a:ext cx="1406109" cy="596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Result And Analysis </a:t>
          </a:r>
        </a:p>
      </dsp:txBody>
      <dsp:txXfrm>
        <a:off x="5478210" y="1363727"/>
        <a:ext cx="1406109" cy="596531"/>
      </dsp:txXfrm>
    </dsp:sp>
    <dsp:sp modelId="{7BF954BC-3DEB-4FD6-8C40-237391CCFE52}">
      <dsp:nvSpPr>
        <dsp:cNvPr id="0" name=""/>
        <dsp:cNvSpPr/>
      </dsp:nvSpPr>
      <dsp:spPr>
        <a:xfrm>
          <a:off x="2905" y="2517611"/>
          <a:ext cx="596531" cy="596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4E082-A9E7-48F5-8DCD-E5178FB673C8}">
      <dsp:nvSpPr>
        <dsp:cNvPr id="0" name=""/>
        <dsp:cNvSpPr/>
      </dsp:nvSpPr>
      <dsp:spPr>
        <a:xfrm>
          <a:off x="128177" y="2642882"/>
          <a:ext cx="345988" cy="34598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C01C92-96A9-4891-ADB3-FF68B4CBADA6}">
      <dsp:nvSpPr>
        <dsp:cNvPr id="0" name=""/>
        <dsp:cNvSpPr/>
      </dsp:nvSpPr>
      <dsp:spPr>
        <a:xfrm>
          <a:off x="727264" y="2517611"/>
          <a:ext cx="1406109" cy="596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Implementation Strategy</a:t>
          </a:r>
        </a:p>
      </dsp:txBody>
      <dsp:txXfrm>
        <a:off x="727264" y="2517611"/>
        <a:ext cx="1406109" cy="596531"/>
      </dsp:txXfrm>
    </dsp:sp>
    <dsp:sp modelId="{DAB32C53-B910-45FB-83AA-769674E433A7}">
      <dsp:nvSpPr>
        <dsp:cNvPr id="0" name=""/>
        <dsp:cNvSpPr/>
      </dsp:nvSpPr>
      <dsp:spPr>
        <a:xfrm>
          <a:off x="2378378" y="2517611"/>
          <a:ext cx="596531" cy="596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6D4C4-CB98-4AA6-9721-4902F39FA39A}">
      <dsp:nvSpPr>
        <dsp:cNvPr id="0" name=""/>
        <dsp:cNvSpPr/>
      </dsp:nvSpPr>
      <dsp:spPr>
        <a:xfrm>
          <a:off x="2503649" y="2642882"/>
          <a:ext cx="345988" cy="345988"/>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CFB180-9D1B-4160-A8D2-7C7C603B85AB}">
      <dsp:nvSpPr>
        <dsp:cNvPr id="0" name=""/>
        <dsp:cNvSpPr/>
      </dsp:nvSpPr>
      <dsp:spPr>
        <a:xfrm>
          <a:off x="3102737" y="2517611"/>
          <a:ext cx="1406109" cy="596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Conclusion</a:t>
          </a:r>
        </a:p>
      </dsp:txBody>
      <dsp:txXfrm>
        <a:off x="3102737" y="2517611"/>
        <a:ext cx="1406109" cy="596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CC8C6-ED87-4588-A894-BAF45B7FCF98}">
      <dsp:nvSpPr>
        <dsp:cNvPr id="0" name=""/>
        <dsp:cNvSpPr/>
      </dsp:nvSpPr>
      <dsp:spPr>
        <a:xfrm>
          <a:off x="0" y="31134"/>
          <a:ext cx="7996380" cy="748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A. TensorFlow</a:t>
          </a:r>
        </a:p>
      </dsp:txBody>
      <dsp:txXfrm>
        <a:off x="36553" y="67687"/>
        <a:ext cx="7923274" cy="675694"/>
      </dsp:txXfrm>
    </dsp:sp>
    <dsp:sp modelId="{53CC3F2D-1D79-4DBA-AF62-66382CD6E5FB}">
      <dsp:nvSpPr>
        <dsp:cNvPr id="0" name=""/>
        <dsp:cNvSpPr/>
      </dsp:nvSpPr>
      <dsp:spPr>
        <a:xfrm>
          <a:off x="0" y="872095"/>
          <a:ext cx="7996380" cy="748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B. Keras</a:t>
          </a:r>
        </a:p>
      </dsp:txBody>
      <dsp:txXfrm>
        <a:off x="36553" y="908648"/>
        <a:ext cx="7923274" cy="675694"/>
      </dsp:txXfrm>
    </dsp:sp>
    <dsp:sp modelId="{124FCE3C-EB19-4927-8EF2-E73700A10B97}">
      <dsp:nvSpPr>
        <dsp:cNvPr id="0" name=""/>
        <dsp:cNvSpPr/>
      </dsp:nvSpPr>
      <dsp:spPr>
        <a:xfrm>
          <a:off x="0" y="1713055"/>
          <a:ext cx="7996380" cy="748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 OpenCV</a:t>
          </a:r>
        </a:p>
      </dsp:txBody>
      <dsp:txXfrm>
        <a:off x="36553" y="1749608"/>
        <a:ext cx="7923274" cy="6756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DDF93-4E03-4ADF-A0DB-84B686CD1495}">
      <dsp:nvSpPr>
        <dsp:cNvPr id="0" name=""/>
        <dsp:cNvSpPr/>
      </dsp:nvSpPr>
      <dsp:spPr>
        <a:xfrm>
          <a:off x="0" y="30516"/>
          <a:ext cx="6957290" cy="608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 Data Processing</a:t>
          </a:r>
        </a:p>
      </dsp:txBody>
      <dsp:txXfrm>
        <a:off x="29700" y="60216"/>
        <a:ext cx="6897890" cy="549000"/>
      </dsp:txXfrm>
    </dsp:sp>
    <dsp:sp modelId="{C09F68A2-C696-4CB9-B770-6A0343A4C7E0}">
      <dsp:nvSpPr>
        <dsp:cNvPr id="0" name=""/>
        <dsp:cNvSpPr/>
      </dsp:nvSpPr>
      <dsp:spPr>
        <a:xfrm>
          <a:off x="0" y="638916"/>
          <a:ext cx="6957290" cy="995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89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Data Visualization</a:t>
          </a:r>
        </a:p>
        <a:p>
          <a:pPr marL="228600" lvl="1" indent="-228600" algn="l" defTabSz="889000">
            <a:lnSpc>
              <a:spcPct val="90000"/>
            </a:lnSpc>
            <a:spcBef>
              <a:spcPct val="0"/>
            </a:spcBef>
            <a:spcAft>
              <a:spcPct val="20000"/>
            </a:spcAft>
            <a:buChar char="•"/>
          </a:pPr>
          <a:r>
            <a:rPr lang="en-US" sz="2000" kern="1200"/>
            <a:t>Conversion of RGB image to Gray image</a:t>
          </a:r>
        </a:p>
        <a:p>
          <a:pPr marL="228600" lvl="1" indent="-228600" algn="l" defTabSz="889000">
            <a:lnSpc>
              <a:spcPct val="90000"/>
            </a:lnSpc>
            <a:spcBef>
              <a:spcPct val="0"/>
            </a:spcBef>
            <a:spcAft>
              <a:spcPct val="20000"/>
            </a:spcAft>
            <a:buChar char="•"/>
          </a:pPr>
          <a:r>
            <a:rPr lang="en-US" sz="2000" kern="1200"/>
            <a:t>Image Reshaping</a:t>
          </a:r>
        </a:p>
      </dsp:txBody>
      <dsp:txXfrm>
        <a:off x="0" y="638916"/>
        <a:ext cx="6957290" cy="995670"/>
      </dsp:txXfrm>
    </dsp:sp>
    <dsp:sp modelId="{B77A2B75-BDA3-4C43-8395-62F078A5C60D}">
      <dsp:nvSpPr>
        <dsp:cNvPr id="0" name=""/>
        <dsp:cNvSpPr/>
      </dsp:nvSpPr>
      <dsp:spPr>
        <a:xfrm>
          <a:off x="0" y="1634587"/>
          <a:ext cx="6957290" cy="608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B) Training of Model</a:t>
          </a:r>
        </a:p>
      </dsp:txBody>
      <dsp:txXfrm>
        <a:off x="29700" y="1664287"/>
        <a:ext cx="6897890" cy="549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endParaRPr lang="en-US" dirty="0"/>
          </a:p>
        </p:txBody>
      </p:sp>
      <p:sp>
        <p:nvSpPr>
          <p:cNvPr id="3" name="Subtitle 2"/>
          <p:cNvSpPr>
            <a:spLocks noGrp="1"/>
          </p:cNvSpPr>
          <p:nvPr>
            <p:ph type="subTitle" idx="1" hasCustomPrompt="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dirty="0"/>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nchor="ct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
        <p:nvSpPr>
          <p:cNvPr id="4" name="Date Placeholder 3"/>
          <p:cNvSpPr>
            <a:spLocks noGrp="1"/>
          </p:cNvSpPr>
          <p:nvPr>
            <p:ph type="dt" sz="half" idx="10"/>
          </p:nvPr>
        </p:nvSpPr>
        <p:spPr/>
        <p:txBody>
          <a:bodyPr/>
          <a:lstStyle/>
          <a:p>
            <a:fld id="{3E5059C3-6A89-4494-99FF-5A4D6FFD50EB}"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endParaRPr lang="en-US" dirty="0"/>
          </a:p>
        </p:txBody>
      </p:sp>
      <p:sp>
        <p:nvSpPr>
          <p:cNvPr id="3" name="Text Placeholder 2"/>
          <p:cNvSpPr>
            <a:spLocks noGrp="1"/>
          </p:cNvSpPr>
          <p:nvPr>
            <p:ph type="body" idx="1" hasCustomPrompt="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hasCustomPrompt="1"/>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fld>
            <a:endParaRPr lang="en-US" dirty="0"/>
          </a:p>
        </p:txBody>
      </p:sp>
      <p:sp>
        <p:nvSpPr>
          <p:cNvPr id="8" name="Footer Placeholder 7"/>
          <p:cNvSpPr>
            <a:spLocks noGrp="1"/>
          </p:cNvSpPr>
          <p:nvPr>
            <p:ph type="ftr" sz="quarter" idx="11"/>
          </p:nvPr>
        </p:nvSpPr>
        <p:spPr/>
        <p:txBody>
          <a:bodyPr/>
          <a:lstStyle/>
          <a:p>
            <a:r>
              <a:rPr lang="en-US" dirty="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fld>
            <a:endParaRPr lang="en-US" dirty="0"/>
          </a:p>
        </p:txBody>
      </p:sp>
      <p:sp>
        <p:nvSpPr>
          <p:cNvPr id="4" name="Footer Placeholder 3"/>
          <p:cNvSpPr>
            <a:spLocks noGrp="1"/>
          </p:cNvSpPr>
          <p:nvPr>
            <p:ph type="ftr" sz="quarter" idx="11"/>
          </p:nvPr>
        </p:nvSpPr>
        <p:spPr/>
        <p:txBody>
          <a:bodyPr/>
          <a:lstStyle/>
          <a:p>
            <a:r>
              <a:rPr lang="en-US" dirty="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fld>
            <a:endParaRPr lang="en-US" dirty="0"/>
          </a:p>
        </p:txBody>
      </p:sp>
      <p:sp>
        <p:nvSpPr>
          <p:cNvPr id="3" name="Footer Placeholder 2"/>
          <p:cNvSpPr>
            <a:spLocks noGrp="1"/>
          </p:cNvSpPr>
          <p:nvPr>
            <p:ph type="ftr" sz="quarter" idx="11"/>
          </p:nvPr>
        </p:nvSpPr>
        <p:spPr/>
        <p:txBody>
          <a:bodyPr/>
          <a:lstStyle/>
          <a:p>
            <a:r>
              <a:rPr lang="en-US" dirty="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endParaRPr lang="en-US" dirty="0"/>
          </a:p>
        </p:txBody>
      </p:sp>
      <p:sp>
        <p:nvSpPr>
          <p:cNvPr id="5" name="Date Placeholder 4"/>
          <p:cNvSpPr>
            <a:spLocks noGrp="1"/>
          </p:cNvSpPr>
          <p:nvPr>
            <p:ph type="dt" sz="half" idx="10"/>
          </p:nvPr>
        </p:nvSpPr>
        <p:spPr/>
        <p:txBody>
          <a:bodyPr/>
          <a:lstStyle/>
          <a:p>
            <a:fld id="{37D525BB-DA17-4BA0-B3C8-3AC3ABC827E6}"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endParaRPr lang="en-US" dirty="0"/>
          </a:p>
        </p:txBody>
      </p:sp>
      <p:sp>
        <p:nvSpPr>
          <p:cNvPr id="5" name="Date Placeholder 4"/>
          <p:cNvSpPr>
            <a:spLocks noGrp="1"/>
          </p:cNvSpPr>
          <p:nvPr>
            <p:ph type="dt" sz="half" idx="10"/>
          </p:nvPr>
        </p:nvSpPr>
        <p:spPr/>
        <p:txBody>
          <a:bodyPr/>
          <a:lstStyle/>
          <a:p>
            <a:fld id="{B16C4C9A-3960-41CF-A4E9-2A8FB932454B}"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a:p>
            <a:pPr lvl="5"/>
            <a:r>
              <a:rPr lang="en-US" dirty="0"/>
              <a:t>Sixth level</a:t>
            </a:r>
            <a:endParaRPr lang="en-US" dirty="0"/>
          </a:p>
          <a:p>
            <a:pPr lvl="6"/>
            <a:r>
              <a:rPr lang="en-US" dirty="0"/>
              <a:t>Seventh level</a:t>
            </a:r>
            <a:endParaRPr lang="en-US" dirty="0"/>
          </a:p>
          <a:p>
            <a:pPr lvl="7"/>
            <a:r>
              <a:rPr lang="en-US" dirty="0"/>
              <a:t>Eigth level</a:t>
            </a:r>
            <a:endParaRPr lang="en-US" dirty="0"/>
          </a:p>
          <a:p>
            <a:pPr lvl="8"/>
            <a:r>
              <a:rPr lang="en-US" dirty="0"/>
              <a:t>Ninth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805" indent="-344805"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65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9205" indent="-34480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1005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605" indent="-34480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87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05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77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hyperlink" Target="https://arxiv.org/abs/2005.03950" TargetMode="External"/><Relationship Id="rId3" Type="http://schemas.openxmlformats.org/officeDocument/2006/relationships/hyperlink" Target="https://www.cdc.gov/coronavirus/types.html" TargetMode="External"/><Relationship Id="rId2" Type="http://schemas.openxmlformats.org/officeDocument/2006/relationships/hyperlink" Target="https://www.cdc.gov/coronavirus/2019-ncov/symptoms_x0002_testing/symptoms.html" TargetMode="Externa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useBgFill="1">
        <p:nvSpPr>
          <p:cNvPr id="26" name="Rectangle 7"/>
          <p:cNvSpPr>
            <a:spLocks noGrp="1" noRot="1" noChangeAspect="1" noMove="1" noResize="1" noEditPoints="1" noAdjustHandles="1" noChangeArrowheads="1" noChangeShapeType="1" noTextEdit="1"/>
          </p:cNvSpPr>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9"/>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8" name="Freeform: Shape 11"/>
          <p:cNvSpPr>
            <a:spLocks noGrp="1" noRot="1" noChangeAspect="1" noMove="1" noResize="1" noEditPoints="1" noAdjustHandles="1" noChangeArrowheads="1" noChangeShapeType="1" noTextEdit="1"/>
          </p:cNvSpPr>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13"/>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0" name="Rectangle 15"/>
          <p:cNvSpPr>
            <a:spLocks noGrp="1" noRot="1" noChangeAspect="1" noMove="1" noResize="1" noEditPoints="1" noAdjustHandles="1" noChangeArrowheads="1" noChangeShapeType="1" noTextEdit="1"/>
          </p:cNvSpPr>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Freeform: Shape 17"/>
          <p:cNvSpPr>
            <a:spLocks noGrp="1" noRot="1" noChangeAspect="1" noMove="1" noResize="1" noEditPoints="1" noAdjustHandles="1" noChangeArrowheads="1" noChangeShapeType="1" noTextEdit="1"/>
          </p:cNvSpPr>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Oval 19"/>
          <p:cNvSpPr>
            <a:spLocks noGrp="1" noRot="1" noChangeAspect="1" noMove="1" noResize="1" noEditPoints="1" noAdjustHandles="1" noChangeArrowheads="1" noChangeShapeType="1" noTextEdit="1"/>
          </p:cNvSpPr>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193167" y="2590984"/>
            <a:ext cx="7369642" cy="3608480"/>
          </a:xfrm>
        </p:spPr>
        <p:txBody>
          <a:bodyPr vert="horz" lIns="91440" tIns="45720" rIns="91440" bIns="45720" rtlCol="0">
            <a:normAutofit/>
          </a:bodyPr>
          <a:lstStyle/>
          <a:p>
            <a:pPr algn="l"/>
            <a:r>
              <a:rPr lang="en-US" sz="5600" dirty="0">
                <a:ea typeface="+mj-lt"/>
                <a:cs typeface="+mj-lt"/>
              </a:rPr>
              <a:t>Covid-19 Face Mask Detection Using</a:t>
            </a:r>
            <a:endParaRPr lang="en-US" sz="5600" dirty="0">
              <a:cs typeface="Arial" panose="020B0604020202020204"/>
            </a:endParaRPr>
          </a:p>
          <a:p>
            <a:pPr algn="l"/>
            <a:r>
              <a:rPr lang="en-US" sz="5600" dirty="0">
                <a:ea typeface="+mj-lt"/>
                <a:cs typeface="+mj-lt"/>
              </a:rPr>
              <a:t>TensorFlow, Keras and OpenCV</a:t>
            </a:r>
            <a:endParaRPr lang="en-US" sz="5600" dirty="0">
              <a:cs typeface="Arial" panose="020B0604020202020204"/>
            </a:endParaRPr>
          </a:p>
          <a:p>
            <a:pPr algn="l"/>
            <a:endParaRPr lang="en-US" sz="5600" dirty="0">
              <a:cs typeface="Arial" panose="020B0604020202020204"/>
            </a:endParaRPr>
          </a:p>
        </p:txBody>
      </p:sp>
      <p:sp>
        <p:nvSpPr>
          <p:cNvPr id="3" name="Subtitle 2"/>
          <p:cNvSpPr>
            <a:spLocks noGrp="1"/>
          </p:cNvSpPr>
          <p:nvPr>
            <p:ph type="subTitle" idx="1"/>
          </p:nvPr>
        </p:nvSpPr>
        <p:spPr>
          <a:xfrm>
            <a:off x="2193168" y="1079212"/>
            <a:ext cx="6437630" cy="1335503"/>
          </a:xfrm>
        </p:spPr>
        <p:txBody>
          <a:bodyPr vert="horz" lIns="91440" tIns="0" rIns="91440" bIns="45720" rtlCol="0">
            <a:normAutofit/>
          </a:bodyPr>
          <a:lstStyle/>
          <a:p>
            <a:pPr algn="l">
              <a:lnSpc>
                <a:spcPct val="110000"/>
              </a:lnSpc>
            </a:pPr>
            <a:endParaRPr lang="tr-TR">
              <a:cs typeface="Arial" panose="020B0604020202020204"/>
            </a:endParaRPr>
          </a:p>
          <a:p>
            <a:pPr algn="l">
              <a:lnSpc>
                <a:spcPct val="110000"/>
              </a:lnSpc>
            </a:pPr>
            <a:r>
              <a:rPr lang="tr-TR">
                <a:cs typeface="Arial" panose="020B0604020202020204"/>
              </a:rPr>
              <a:t>Roll No:1911101</a:t>
            </a:r>
            <a:endParaRPr lang="tr-TR">
              <a:cs typeface="Arial" panose="020B0604020202020204"/>
            </a:endParaRPr>
          </a:p>
          <a:p>
            <a:pPr algn="l">
              <a:lnSpc>
                <a:spcPct val="110000"/>
              </a:lnSpc>
            </a:pPr>
            <a:r>
              <a:rPr lang="tr-TR">
                <a:cs typeface="Arial" panose="020B0604020202020204"/>
              </a:rPr>
              <a:t>Name:Kush Patel</a:t>
            </a:r>
            <a:endParaRPr lang="tr-TR">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0238" y="995363"/>
            <a:ext cx="10291762" cy="3876675"/>
          </a:xfrm>
        </p:spPr>
        <p:txBody>
          <a:bodyPr vert="horz" lIns="91440" tIns="45720" rIns="91440" bIns="45720" rtlCol="0" anchor="t">
            <a:normAutofit/>
          </a:bodyPr>
          <a:lstStyle/>
          <a:p>
            <a:pPr algn="l"/>
            <a:r>
              <a:rPr lang="en-US" sz="8000">
                <a:cs typeface="Arial" panose="020B0604020202020204"/>
              </a:rPr>
              <a:t>Data Processing</a:t>
            </a:r>
            <a:endParaRPr lang="en-US" sz="8000" dirty="0">
              <a:cs typeface="Arial" panose="020B0604020202020204"/>
            </a:endParaRPr>
          </a:p>
        </p:txBody>
      </p:sp>
      <p:sp>
        <p:nvSpPr>
          <p:cNvPr id="24" name="TextBox 23"/>
          <p:cNvSpPr txBox="1"/>
          <p:nvPr/>
        </p:nvSpPr>
        <p:spPr>
          <a:xfrm>
            <a:off x="1227975" y="2404398"/>
            <a:ext cx="79963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3600">
                <a:cs typeface="Arial" panose="020B0604020202020204"/>
              </a:rPr>
              <a:t>Image Reshaping</a:t>
            </a:r>
            <a:r>
              <a:rPr lang="en-US" dirty="0">
                <a:cs typeface="Arial" panose="020B0604020202020204"/>
              </a:rPr>
              <a:t>   </a:t>
            </a:r>
            <a:endParaRPr lang="en-US" sz="2000" dirty="0">
              <a:cs typeface="Arial" panose="020B0604020202020204"/>
            </a:endParaRPr>
          </a:p>
          <a:p>
            <a:endParaRPr lang="en-US" dirty="0">
              <a:cs typeface="Arial" panose="020B0604020202020204"/>
            </a:endParaRPr>
          </a:p>
        </p:txBody>
      </p:sp>
      <p:sp>
        <p:nvSpPr>
          <p:cNvPr id="3" name="TextBox 2"/>
          <p:cNvSpPr txBox="1"/>
          <p:nvPr/>
        </p:nvSpPr>
        <p:spPr>
          <a:xfrm>
            <a:off x="1410911" y="3327342"/>
            <a:ext cx="10039925" cy="1845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mn-lt"/>
                <a:cs typeface="+mn-lt"/>
              </a:rPr>
              <a:t>The input during relegation of an image is a three-dimensional tensor, </a:t>
            </a:r>
            <a:r>
              <a:rPr lang="en-US">
                <a:ea typeface="+mn-lt"/>
                <a:cs typeface="+mn-lt"/>
              </a:rPr>
              <a:t>where each channel has a prominent unique pixel.</a:t>
            </a:r>
            <a:r>
              <a:rPr lang="en-US" dirty="0">
                <a:ea typeface="+mn-lt"/>
                <a:cs typeface="+mn-lt"/>
              </a:rPr>
              <a:t> Most CNNs can </a:t>
            </a:r>
            <a:r>
              <a:rPr lang="en-US">
                <a:ea typeface="+mn-lt"/>
                <a:cs typeface="+mn-lt"/>
              </a:rPr>
              <a:t>only accept fine-tuned images, This stirs-up several problems through out data collection and implementation of model.The images are normalized to converge the pixel range between 0 and 1. Then they are converted to 4-d arrays.</a:t>
            </a:r>
            <a:endParaRPr lang="en-US">
              <a:ea typeface="+mn-lt"/>
              <a:cs typeface="+mn-lt"/>
            </a:endParaRPr>
          </a:p>
          <a:p>
            <a:endParaRPr lang="en-US" sz="2400" dirty="0">
              <a:cs typeface="Arial" panose="020B0604020202020204"/>
            </a:endParaRPr>
          </a:p>
          <a:p>
            <a:pPr algn="l"/>
            <a:endParaRPr lang="en-US" dirty="0">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99920" y="995680"/>
            <a:ext cx="10292080" cy="3876040"/>
          </a:xfrm>
        </p:spPr>
        <p:txBody>
          <a:bodyPr vert="horz" lIns="91440" tIns="45720" rIns="91440" bIns="45720" rtlCol="0" anchor="t">
            <a:normAutofit/>
          </a:bodyPr>
          <a:lstStyle/>
          <a:p>
            <a:pPr algn="l"/>
            <a:r>
              <a:rPr lang="en-US" sz="8000">
                <a:cs typeface="Arial" panose="020B0604020202020204"/>
              </a:rPr>
              <a:t>Training Of Model</a:t>
            </a:r>
            <a:endParaRPr lang="en-US" sz="8000" dirty="0">
              <a:cs typeface="Arial" panose="020B0604020202020204"/>
            </a:endParaRPr>
          </a:p>
        </p:txBody>
      </p:sp>
      <p:sp>
        <p:nvSpPr>
          <p:cNvPr id="24" name="TextBox 23"/>
          <p:cNvSpPr txBox="1"/>
          <p:nvPr/>
        </p:nvSpPr>
        <p:spPr>
          <a:xfrm>
            <a:off x="1410855" y="2403763"/>
            <a:ext cx="7996380" cy="6451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endParaRPr lang="en-US" dirty="0">
              <a:cs typeface="Arial" panose="020B0604020202020204"/>
            </a:endParaRPr>
          </a:p>
          <a:p>
            <a:endParaRPr lang="en-US" dirty="0">
              <a:cs typeface="Arial" panose="020B0604020202020204"/>
            </a:endParaRPr>
          </a:p>
        </p:txBody>
      </p:sp>
      <p:sp>
        <p:nvSpPr>
          <p:cNvPr id="3" name="TextBox 2"/>
          <p:cNvSpPr txBox="1"/>
          <p:nvPr/>
        </p:nvSpPr>
        <p:spPr>
          <a:xfrm>
            <a:off x="1272192" y="2425411"/>
            <a:ext cx="10039925" cy="36309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a:ea typeface="+mn-lt"/>
                <a:cs typeface="+mn-lt"/>
              </a:rPr>
              <a:t>CNN has become ascendant in miscellaneous computer vision tasks . The current method makes use of Sequential CNN.The First Convolution layer is followed by Rectified Linear Unit (ReLU) and MaxPooling layers. The Convolution layer learns from 200 filters. As the model should be aware of the shape of the input expected, the first layer in the model needs to be provided with information about input shape. The activation parameter to the Conv2D class is set as “relu”. It represents an approximately linear function that possesses all the assets of linear models that can easily be optimized with gradient-descent methods</a:t>
            </a:r>
            <a:r>
              <a:rPr lang="en-US" sz="2400">
                <a:ea typeface="+mn-lt"/>
                <a:cs typeface="+mn-lt"/>
              </a:rPr>
              <a:t>.</a:t>
            </a:r>
            <a:endParaRPr lang="en-US">
              <a:ea typeface="+mn-lt"/>
              <a:cs typeface="+mn-lt"/>
            </a:endParaRPr>
          </a:p>
          <a:p>
            <a:endParaRPr lang="en-US" sz="2400" dirty="0">
              <a:ea typeface="+mn-lt"/>
              <a:cs typeface="+mn-lt"/>
            </a:endParaRPr>
          </a:p>
          <a:p>
            <a:endParaRPr lang="en-US" sz="2400" dirty="0">
              <a:cs typeface="Arial" panose="020B0604020202020204"/>
            </a:endParaRPr>
          </a:p>
          <a:p>
            <a:pPr algn="l"/>
            <a:endParaRPr lang="en-US" dirty="0">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9045" y="2090420"/>
            <a:ext cx="7958455" cy="1077595"/>
          </a:xfrm>
        </p:spPr>
        <p:txBody>
          <a:bodyPr vert="horz" lIns="91440" tIns="45720" rIns="91440" bIns="45720" rtlCol="0" anchor="t">
            <a:normAutofit fontScale="90000"/>
          </a:bodyPr>
          <a:lstStyle/>
          <a:p>
            <a:pPr algn="l"/>
            <a:r>
              <a:rPr lang="en-US" sz="8000">
                <a:cs typeface="Arial" panose="020B0604020202020204"/>
              </a:rPr>
              <a:t>RESULT AND ANALYSI</a:t>
            </a:r>
            <a:r>
              <a:rPr lang="en-US" sz="8000" dirty="0">
                <a:cs typeface="Arial" panose="020B0604020202020204"/>
              </a:rPr>
              <a:t>S</a:t>
            </a:r>
            <a:endParaRPr lang="en-US" sz="8000" dirty="0">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1" name="Picture 12" descr="Chart, line chart&#10;&#10;Description automatically generated"/>
          <p:cNvPicPr>
            <a:picLocks noChangeAspect="1"/>
          </p:cNvPicPr>
          <p:nvPr/>
        </p:nvPicPr>
        <p:blipFill>
          <a:blip r:embed="rId2"/>
          <a:stretch>
            <a:fillRect/>
          </a:stretch>
        </p:blipFill>
        <p:spPr>
          <a:xfrm>
            <a:off x="1035570" y="1136466"/>
            <a:ext cx="4856019" cy="3243255"/>
          </a:xfrm>
          <a:prstGeom prst="rect">
            <a:avLst/>
          </a:prstGeom>
        </p:spPr>
      </p:pic>
      <p:pic>
        <p:nvPicPr>
          <p:cNvPr id="13" name="Picture 14" descr="Chart, line chart&#10;&#10;Description automatically generated"/>
          <p:cNvPicPr>
            <a:picLocks noChangeAspect="1"/>
          </p:cNvPicPr>
          <p:nvPr/>
        </p:nvPicPr>
        <p:blipFill>
          <a:blip r:embed="rId3"/>
          <a:stretch>
            <a:fillRect/>
          </a:stretch>
        </p:blipFill>
        <p:spPr>
          <a:xfrm>
            <a:off x="6241646" y="1139244"/>
            <a:ext cx="5098472" cy="3240240"/>
          </a:xfrm>
          <a:prstGeom prst="rect">
            <a:avLst/>
          </a:prstGeom>
        </p:spPr>
      </p:pic>
      <p:sp>
        <p:nvSpPr>
          <p:cNvPr id="15" name="TextBox 14"/>
          <p:cNvSpPr txBox="1"/>
          <p:nvPr/>
        </p:nvSpPr>
        <p:spPr>
          <a:xfrm>
            <a:off x="2605752" y="4619221"/>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ea typeface="+mn-lt"/>
                <a:cs typeface="+mn-lt"/>
              </a:rPr>
              <a:t>Figure 1</a:t>
            </a:r>
            <a:endParaRPr lang="en-US">
              <a:ea typeface="+mn-lt"/>
              <a:cs typeface="+mn-lt"/>
            </a:endParaRPr>
          </a:p>
          <a:p>
            <a:endParaRPr lang="en-US"/>
          </a:p>
        </p:txBody>
      </p:sp>
      <p:sp>
        <p:nvSpPr>
          <p:cNvPr id="17" name="TextBox 16"/>
          <p:cNvSpPr txBox="1"/>
          <p:nvPr/>
        </p:nvSpPr>
        <p:spPr>
          <a:xfrm>
            <a:off x="8342919" y="462049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t>Figure 2</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1717" y="1177511"/>
            <a:ext cx="7958331" cy="1077229"/>
          </a:xfrm>
        </p:spPr>
        <p:txBody>
          <a:bodyPr vert="horz" lIns="91440" tIns="45720" rIns="91440" bIns="45720" rtlCol="0" anchor="t">
            <a:normAutofit fontScale="90000"/>
          </a:bodyPr>
          <a:lstStyle/>
          <a:p>
            <a:pPr algn="l"/>
            <a:r>
              <a:rPr lang="en-US" sz="8000">
                <a:cs typeface="Arial" panose="020B0604020202020204"/>
              </a:rPr>
              <a:t>Conclusion</a:t>
            </a:r>
            <a:endParaRPr lang="en-US" sz="8000" dirty="0">
              <a:cs typeface="Arial" panose="020B0604020202020204"/>
            </a:endParaRPr>
          </a:p>
        </p:txBody>
      </p:sp>
      <p:sp>
        <p:nvSpPr>
          <p:cNvPr id="4" name="TextBox 3"/>
          <p:cNvSpPr txBox="1"/>
          <p:nvPr/>
        </p:nvSpPr>
        <p:spPr>
          <a:xfrm>
            <a:off x="1653307" y="2830945"/>
            <a:ext cx="9416471" cy="356933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a:ea typeface="+mn-lt"/>
                <a:cs typeface="+mn-lt"/>
              </a:rPr>
              <a:t>In this paper briefly explained the motivation of the work is briefly explained .  then the learning and performance task of the model Using basic ML tools and simplified techniques the method has achieved reasonably high accuracy is illustrated. It can be used for a variety of applications.  The deployed model will contribute immensely to the public health care system. It can be extended to detect if a person is wearing the mask properly or not. The model can be further improved to detect if the mask is virus prone or not i.e. the type of the mask is surgical, N95 or not.</a:t>
            </a:r>
            <a:endParaRPr lang="en-US" sz="1600"/>
          </a:p>
          <a:p>
            <a:endParaRPr lang="en-US" sz="2400" dirty="0">
              <a:ea typeface="+mn-lt"/>
              <a:cs typeface="+mn-lt"/>
            </a:endParaRPr>
          </a:p>
          <a:p>
            <a:endParaRPr lang="en-US" sz="2400" dirty="0">
              <a:cs typeface="Arial" panose="020B0604020202020204"/>
            </a:endParaRPr>
          </a:p>
          <a:p>
            <a:pPr algn="l"/>
            <a:endParaRPr lang="en-US" dirty="0">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1717" y="1177511"/>
            <a:ext cx="7958331" cy="1077229"/>
          </a:xfrm>
        </p:spPr>
        <p:txBody>
          <a:bodyPr vert="horz" lIns="91440" tIns="45720" rIns="91440" bIns="45720" rtlCol="0" anchor="t">
            <a:normAutofit fontScale="90000"/>
          </a:bodyPr>
          <a:lstStyle/>
          <a:p>
            <a:pPr algn="l"/>
            <a:r>
              <a:rPr lang="en-US" sz="8000">
                <a:cs typeface="Arial" panose="020B0604020202020204"/>
              </a:rPr>
              <a:t>References</a:t>
            </a:r>
            <a:endParaRPr lang="en-US" sz="8000" dirty="0">
              <a:cs typeface="Arial" panose="020B0604020202020204"/>
            </a:endParaRPr>
          </a:p>
        </p:txBody>
      </p:sp>
      <p:sp>
        <p:nvSpPr>
          <p:cNvPr id="4" name="TextBox 3"/>
          <p:cNvSpPr txBox="1"/>
          <p:nvPr/>
        </p:nvSpPr>
        <p:spPr>
          <a:xfrm>
            <a:off x="1387762" y="2403763"/>
            <a:ext cx="9416471"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a:ea typeface="+mn-lt"/>
                <a:cs typeface="+mn-lt"/>
              </a:rPr>
              <a:t>    [1]  W.H.O., “Coronavirus disease 2019 (covid-19): situation report, 205”.</a:t>
            </a:r>
            <a:endParaRPr lang="en-US" sz="2000">
              <a:cs typeface="Arial" panose="020B0604020202020204"/>
            </a:endParaRPr>
          </a:p>
          <a:p>
            <a:r>
              <a:rPr lang="en-US" sz="2000">
                <a:ea typeface="+mn-lt"/>
                <a:cs typeface="+mn-lt"/>
              </a:rPr>
              <a:t>2020</a:t>
            </a:r>
            <a:endParaRPr lang="en-US" sz="2000">
              <a:cs typeface="Arial" panose="020B0604020202020204"/>
            </a:endParaRPr>
          </a:p>
          <a:p>
            <a:r>
              <a:rPr lang="en-US" sz="2000">
                <a:ea typeface="+mn-lt"/>
                <a:cs typeface="+mn-lt"/>
              </a:rPr>
              <a:t>    [2]  “Coronavirus Disease 2019 (COVID-19) – Symptoms”,</a:t>
            </a:r>
            <a:endParaRPr lang="en-US" sz="2000">
              <a:cs typeface="Arial" panose="020B0604020202020204"/>
            </a:endParaRPr>
          </a:p>
          <a:p>
            <a:r>
              <a:rPr lang="en-US" sz="2000">
                <a:ea typeface="+mn-lt"/>
                <a:cs typeface="+mn-lt"/>
              </a:rPr>
              <a:t>Centers for Disease Control and Prevention, 2020. [Online].</a:t>
            </a:r>
            <a:endParaRPr lang="en-US" sz="2000">
              <a:cs typeface="Arial" panose="020B0604020202020204"/>
            </a:endParaRPr>
          </a:p>
          <a:p>
            <a:r>
              <a:rPr lang="en-US" sz="2000">
                <a:ea typeface="+mn-lt"/>
                <a:cs typeface="+mn-lt"/>
              </a:rPr>
              <a:t>Available: </a:t>
            </a:r>
            <a:r>
              <a:rPr lang="en-US" sz="2000" dirty="0">
                <a:ea typeface="+mn-lt"/>
                <a:cs typeface="+mn-lt"/>
                <a:hlinkClick r:id="rId2"/>
              </a:rPr>
              <a:t>https://www.cdc.gov/coronavirus/2019-ncov/symptoms_x0002_testing/symptoms.html</a:t>
            </a:r>
            <a:r>
              <a:rPr lang="en-US" sz="2000">
                <a:ea typeface="+mn-lt"/>
                <a:cs typeface="+mn-lt"/>
              </a:rPr>
              <a:t>. 2020.</a:t>
            </a:r>
            <a:endParaRPr lang="en-US" sz="2000">
              <a:cs typeface="Arial" panose="020B0604020202020204"/>
            </a:endParaRPr>
          </a:p>
          <a:p>
            <a:r>
              <a:rPr lang="en-US" sz="2000">
                <a:ea typeface="+mn-lt"/>
                <a:cs typeface="+mn-lt"/>
              </a:rPr>
              <a:t>    [3]  “Coronavirus — Human Coronavirus Types — CDC”, Cdc.gov, 2020.</a:t>
            </a:r>
            <a:endParaRPr lang="en-US" sz="2000">
              <a:cs typeface="Arial" panose="020B0604020202020204"/>
            </a:endParaRPr>
          </a:p>
          <a:p>
            <a:r>
              <a:rPr lang="en-US" sz="2000">
                <a:ea typeface="+mn-lt"/>
                <a:cs typeface="+mn-lt"/>
              </a:rPr>
              <a:t>[Online]. Available: </a:t>
            </a:r>
            <a:r>
              <a:rPr lang="en-US" sz="2000" dirty="0">
                <a:ea typeface="+mn-lt"/>
                <a:cs typeface="+mn-lt"/>
                <a:hlinkClick r:id="rId3"/>
              </a:rPr>
              <a:t>https://www.cdc.gov/coronavirus/types.html</a:t>
            </a:r>
            <a:r>
              <a:rPr lang="en-US" sz="2000" dirty="0">
                <a:ea typeface="+mn-lt"/>
                <a:cs typeface="+mn-lt"/>
              </a:rPr>
              <a:t>. </a:t>
            </a:r>
            <a:r>
              <a:rPr lang="en-US" sz="2000">
                <a:ea typeface="+mn-lt"/>
                <a:cs typeface="+mn-lt"/>
              </a:rPr>
              <a:t>2020.</a:t>
            </a:r>
            <a:endParaRPr lang="en-US" sz="2000">
              <a:cs typeface="Arial" panose="020B0604020202020204"/>
            </a:endParaRPr>
          </a:p>
          <a:p>
            <a:r>
              <a:rPr lang="en-US" sz="2000">
                <a:ea typeface="+mn-lt"/>
                <a:cs typeface="+mn-lt"/>
              </a:rPr>
              <a:t>    [4]  W.H.O., “Advice on the use of masks in the context of COVID-19:</a:t>
            </a:r>
            <a:endParaRPr lang="en-US" sz="2000">
              <a:cs typeface="Arial" panose="020B0604020202020204"/>
            </a:endParaRPr>
          </a:p>
          <a:p>
            <a:r>
              <a:rPr lang="en-US" sz="2000">
                <a:ea typeface="+mn-lt"/>
                <a:cs typeface="+mn-lt"/>
              </a:rPr>
              <a:t>interim guidance”, 2020.</a:t>
            </a:r>
            <a:endParaRPr lang="en-US" sz="2000">
              <a:cs typeface="Arial" panose="020B0604020202020204"/>
            </a:endParaRPr>
          </a:p>
          <a:p>
            <a:r>
              <a:rPr lang="en-US" sz="2000">
                <a:ea typeface="+mn-lt"/>
                <a:cs typeface="+mn-lt"/>
              </a:rPr>
              <a:t>    [5]  M. Jiang, X. Fan and H. Yan, “RetinaMask: A Face Mask detector”,</a:t>
            </a:r>
            <a:endParaRPr lang="en-US" sz="2000">
              <a:cs typeface="Arial" panose="020B0604020202020204"/>
            </a:endParaRPr>
          </a:p>
          <a:p>
            <a:r>
              <a:rPr lang="en-US" sz="2000">
                <a:ea typeface="+mn-lt"/>
                <a:cs typeface="+mn-lt"/>
              </a:rPr>
              <a:t>arXiv.org, 2020. [Online]. Available: </a:t>
            </a:r>
            <a:r>
              <a:rPr lang="en-US" sz="2000" dirty="0">
                <a:ea typeface="+mn-lt"/>
                <a:cs typeface="+mn-lt"/>
                <a:hlinkClick r:id="rId4"/>
              </a:rPr>
              <a:t>https://arxiv.org/abs/2005.03950</a:t>
            </a:r>
            <a:r>
              <a:rPr lang="en-US" sz="2000" dirty="0">
                <a:ea typeface="+mn-lt"/>
                <a:cs typeface="+mn-lt"/>
              </a:rPr>
              <a:t>.</a:t>
            </a:r>
            <a:endParaRPr lang="en-US" sz="2000">
              <a:cs typeface="Arial" panose="020B0604020202020204"/>
            </a:endParaRPr>
          </a:p>
          <a:p>
            <a:r>
              <a:rPr lang="en-US" sz="2000">
                <a:ea typeface="+mn-lt"/>
                <a:cs typeface="+mn-lt"/>
              </a:rPr>
              <a:t>2020.</a:t>
            </a:r>
            <a:endParaRPr lang="en-US" sz="2000">
              <a:cs typeface="Arial" panose="020B0604020202020204"/>
            </a:endParaRPr>
          </a:p>
          <a:p>
            <a:endParaRPr lang="en-US" sz="2000" dirty="0">
              <a:cs typeface="Arial" panose="020B0604020202020204"/>
            </a:endParaRPr>
          </a:p>
          <a:p>
            <a:endParaRPr lang="en-US" sz="2000" dirty="0">
              <a:ea typeface="+mn-lt"/>
              <a:cs typeface="+mn-lt"/>
            </a:endParaRPr>
          </a:p>
          <a:p>
            <a:endParaRPr lang="en-US" sz="2000" dirty="0">
              <a:cs typeface="Arial" panose="020B0604020202020204"/>
            </a:endParaRPr>
          </a:p>
          <a:p>
            <a:pPr algn="l"/>
            <a:endParaRPr lang="en-US" sz="1600" dirty="0">
              <a:cs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1717" y="1177511"/>
            <a:ext cx="7958331" cy="1077229"/>
          </a:xfrm>
        </p:spPr>
        <p:txBody>
          <a:bodyPr vert="horz" lIns="91440" tIns="45720" rIns="91440" bIns="45720" rtlCol="0" anchor="t">
            <a:normAutofit fontScale="90000"/>
          </a:bodyPr>
          <a:lstStyle/>
          <a:p>
            <a:pPr algn="l"/>
            <a:r>
              <a:rPr lang="en-US" sz="8000">
                <a:cs typeface="Arial" panose="020B0604020202020204"/>
              </a:rPr>
              <a:t>Implementation</a:t>
            </a:r>
            <a:endParaRPr lang="en-US" sz="8000" dirty="0">
              <a:cs typeface="Arial" panose="020B0604020202020204"/>
            </a:endParaRPr>
          </a:p>
        </p:txBody>
      </p:sp>
      <p:pic>
        <p:nvPicPr>
          <p:cNvPr id="3" name="Picture 4" descr="Text, letter&#10;&#10;Description automatically generated"/>
          <p:cNvPicPr>
            <a:picLocks noChangeAspect="1"/>
          </p:cNvPicPr>
          <p:nvPr/>
        </p:nvPicPr>
        <p:blipFill>
          <a:blip r:embed="rId2"/>
          <a:stretch>
            <a:fillRect/>
          </a:stretch>
        </p:blipFill>
        <p:spPr>
          <a:xfrm>
            <a:off x="1941946" y="2463280"/>
            <a:ext cx="8296562" cy="39403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2668270"/>
            <a:ext cx="7404100" cy="2346325"/>
          </a:xfrm>
        </p:spPr>
        <p:txBody>
          <a:bodyPr vert="horz" lIns="91440" tIns="45720" rIns="91440" bIns="45720" rtlCol="0" anchor="t">
            <a:normAutofit/>
          </a:bodyPr>
          <a:lstStyle/>
          <a:p>
            <a:pPr algn="l"/>
            <a:r>
              <a:rPr lang="en-US" sz="9600">
                <a:cs typeface="Arial" panose="020B0604020202020204"/>
              </a:rPr>
              <a:t>Thank You</a:t>
            </a:r>
            <a:endParaRPr lang="en-US" sz="9600" dirty="0">
              <a:cs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92580" y="819785"/>
            <a:ext cx="6377940" cy="3876040"/>
          </a:xfrm>
        </p:spPr>
        <p:txBody>
          <a:bodyPr vert="horz" lIns="91440" tIns="45720" rIns="91440" bIns="45720" rtlCol="0" anchor="t">
            <a:normAutofit/>
          </a:bodyPr>
          <a:lstStyle/>
          <a:p>
            <a:pPr algn="l"/>
            <a:r>
              <a:rPr lang="en-US" sz="8000"/>
              <a:t>Contents:</a:t>
            </a:r>
            <a:endParaRPr lang="en-US" sz="8000"/>
          </a:p>
        </p:txBody>
      </p:sp>
      <p:graphicFrame>
        <p:nvGraphicFramePr>
          <p:cNvPr id="7" name="TextBox 3"/>
          <p:cNvGraphicFramePr/>
          <p:nvPr/>
        </p:nvGraphicFramePr>
        <p:xfrm>
          <a:off x="2730674" y="2344455"/>
          <a:ext cx="6887225" cy="3323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51771" y="1134409"/>
            <a:ext cx="6378102" cy="3875778"/>
          </a:xfrm>
        </p:spPr>
        <p:txBody>
          <a:bodyPr vert="horz" lIns="91440" tIns="45720" rIns="91440" bIns="45720" rtlCol="0" anchor="t">
            <a:normAutofit/>
          </a:bodyPr>
          <a:lstStyle/>
          <a:p>
            <a:pPr algn="l"/>
            <a:r>
              <a:rPr lang="en-US" sz="8000">
                <a:cs typeface="Arial" panose="020B0604020202020204"/>
              </a:rPr>
              <a:t>Introduction</a:t>
            </a:r>
            <a:endParaRPr lang="en-US" sz="8000"/>
          </a:p>
        </p:txBody>
      </p:sp>
      <p:sp>
        <p:nvSpPr>
          <p:cNvPr id="4" name="TextBox 3"/>
          <p:cNvSpPr txBox="1"/>
          <p:nvPr/>
        </p:nvSpPr>
        <p:spPr>
          <a:xfrm>
            <a:off x="1947797" y="2511468"/>
            <a:ext cx="867218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a:ea typeface="+mn-lt"/>
                <a:cs typeface="+mn-lt"/>
              </a:rPr>
              <a:t>To curb certain respiratory viral ailments, including COVID-19, wearing a clinical mask is very necessary. The public should be aware of whether to put on the mask for source control or aversion of COVID-19. Therefore, face mask detection has become a crucial task in present global society. Face mask detection involves in detecting the location of the face and then determining whether it has a mask on it  or not. This paper presents a simplified approach to serve the above purpose using the basic Machine Learning (ML) packages such as TensorFlow, Keras, OpenCV and Scikit-Learn.</a:t>
            </a:r>
            <a:endParaRPr lang="en-US">
              <a:ea typeface="+mn-lt"/>
              <a:cs typeface="+mn-lt"/>
            </a:endParaRPr>
          </a:p>
          <a:p>
            <a:pPr algn="l"/>
            <a:endParaRPr lang="en-US" dirty="0">
              <a:cs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51771" y="1134409"/>
            <a:ext cx="8549280" cy="3875778"/>
          </a:xfrm>
        </p:spPr>
        <p:txBody>
          <a:bodyPr vert="horz" lIns="91440" tIns="45720" rIns="91440" bIns="45720" rtlCol="0" anchor="t">
            <a:normAutofit/>
          </a:bodyPr>
          <a:lstStyle/>
          <a:p>
            <a:pPr algn="l"/>
            <a:r>
              <a:rPr lang="en-US" sz="8000">
                <a:cs typeface="Arial" panose="020B0604020202020204"/>
              </a:rPr>
              <a:t>Challenges Faced</a:t>
            </a:r>
            <a:endParaRPr lang="en-US" sz="8000"/>
          </a:p>
        </p:txBody>
      </p:sp>
      <p:sp>
        <p:nvSpPr>
          <p:cNvPr id="4" name="TextBox 3"/>
          <p:cNvSpPr txBox="1"/>
          <p:nvPr/>
        </p:nvSpPr>
        <p:spPr>
          <a:xfrm>
            <a:off x="1895605" y="2584537"/>
            <a:ext cx="900621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a:t>Face detection is a difficult task because the faces change in size, shape, color, etc and they are not immutable. Authors of this paper think  face detection comes with two major challenges:</a:t>
            </a:r>
            <a:endParaRPr lang="en-US" sz="2000"/>
          </a:p>
          <a:p>
            <a:endParaRPr lang="en-US" sz="2000" dirty="0"/>
          </a:p>
          <a:p>
            <a:r>
              <a:rPr lang="en-US" sz="2000"/>
              <a:t>      1) unavailability of sizably voluminous datasets containing both masked and unmasked faces.</a:t>
            </a:r>
            <a:endParaRPr lang="en-US" sz="2000" dirty="0"/>
          </a:p>
          <a:p>
            <a:endParaRPr lang="en-US" sz="2000" dirty="0">
              <a:cs typeface="Arial" panose="020B0604020202020204"/>
            </a:endParaRPr>
          </a:p>
          <a:p>
            <a:r>
              <a:rPr lang="en-US" sz="2000"/>
              <a:t>      2) exclusion of facial expression in the covered area.</a:t>
            </a:r>
            <a:endParaRPr lang="en-US" sz="2000"/>
          </a:p>
          <a:p>
            <a:endParaRPr lang="en-US" sz="2000">
              <a:cs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9621" y="1185986"/>
            <a:ext cx="8550275" cy="3875087"/>
          </a:xfrm>
        </p:spPr>
        <p:txBody>
          <a:bodyPr vert="horz" lIns="91440" tIns="45720" rIns="91440" bIns="45720" rtlCol="0" anchor="t">
            <a:normAutofit/>
          </a:bodyPr>
          <a:lstStyle/>
          <a:p>
            <a:pPr algn="l"/>
            <a:r>
              <a:rPr lang="en-US" sz="8000">
                <a:cs typeface="Arial" panose="020B0604020202020204"/>
              </a:rPr>
              <a:t>Dataset</a:t>
            </a:r>
            <a:endParaRPr lang="en-US" sz="8000" dirty="0">
              <a:cs typeface="Arial" panose="020B0604020202020204"/>
            </a:endParaRPr>
          </a:p>
        </p:txBody>
      </p:sp>
      <p:pic>
        <p:nvPicPr>
          <p:cNvPr id="3" name="Picture 4"/>
          <p:cNvPicPr>
            <a:picLocks noChangeAspect="1"/>
          </p:cNvPicPr>
          <p:nvPr/>
        </p:nvPicPr>
        <p:blipFill>
          <a:blip r:embed="rId2"/>
          <a:stretch>
            <a:fillRect/>
          </a:stretch>
        </p:blipFill>
        <p:spPr>
          <a:xfrm>
            <a:off x="7125222" y="511232"/>
            <a:ext cx="3787035" cy="2411751"/>
          </a:xfrm>
          <a:prstGeom prst="rect">
            <a:avLst/>
          </a:prstGeom>
        </p:spPr>
      </p:pic>
      <p:pic>
        <p:nvPicPr>
          <p:cNvPr id="5" name="Picture 5"/>
          <p:cNvPicPr>
            <a:picLocks noChangeAspect="1"/>
          </p:cNvPicPr>
          <p:nvPr/>
        </p:nvPicPr>
        <p:blipFill>
          <a:blip r:embed="rId3"/>
          <a:stretch>
            <a:fillRect/>
          </a:stretch>
        </p:blipFill>
        <p:spPr>
          <a:xfrm>
            <a:off x="7125222" y="3720648"/>
            <a:ext cx="3787035" cy="2308128"/>
          </a:xfrm>
          <a:prstGeom prst="rect">
            <a:avLst/>
          </a:prstGeom>
        </p:spPr>
      </p:pic>
      <p:sp>
        <p:nvSpPr>
          <p:cNvPr id="6" name="TextBox 5"/>
          <p:cNvSpPr txBox="1"/>
          <p:nvPr/>
        </p:nvSpPr>
        <p:spPr>
          <a:xfrm>
            <a:off x="8283880" y="293944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ea typeface="+mn-lt"/>
                <a:cs typeface="+mn-lt"/>
              </a:rPr>
              <a:t>figure 1</a:t>
            </a:r>
            <a:endParaRPr lang="en-US">
              <a:ea typeface="+mn-lt"/>
              <a:cs typeface="+mn-lt"/>
            </a:endParaRPr>
          </a:p>
          <a:p>
            <a:endParaRPr lang="en-US"/>
          </a:p>
        </p:txBody>
      </p:sp>
      <p:sp>
        <p:nvSpPr>
          <p:cNvPr id="7" name="TextBox 6"/>
          <p:cNvSpPr txBox="1"/>
          <p:nvPr/>
        </p:nvSpPr>
        <p:spPr>
          <a:xfrm>
            <a:off x="8346510" y="60396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t>figure 2</a:t>
            </a:r>
            <a:endParaRPr lang="en-US"/>
          </a:p>
        </p:txBody>
      </p:sp>
      <p:sp>
        <p:nvSpPr>
          <p:cNvPr id="4" name="Text Box 3"/>
          <p:cNvSpPr txBox="1"/>
          <p:nvPr/>
        </p:nvSpPr>
        <p:spPr>
          <a:xfrm>
            <a:off x="4826000" y="3244850"/>
            <a:ext cx="2540000" cy="368300"/>
          </a:xfrm>
          <a:prstGeom prst="rect">
            <a:avLst/>
          </a:prstGeom>
          <a:noFill/>
        </p:spPr>
        <p:txBody>
          <a:bodyPr wrap="square" rtlCol="0" anchor="t">
            <a:spAutoFit/>
          </a:bodyPr>
          <a:p>
            <a:r>
              <a:rPr lang="en-US"/>
              <a:t> </a:t>
            </a:r>
            <a:endParaRPr lang="en-US"/>
          </a:p>
        </p:txBody>
      </p:sp>
      <p:sp>
        <p:nvSpPr>
          <p:cNvPr id="9" name="Text Box 8"/>
          <p:cNvSpPr txBox="1"/>
          <p:nvPr/>
        </p:nvSpPr>
        <p:spPr>
          <a:xfrm>
            <a:off x="1329690" y="2922905"/>
            <a:ext cx="4667885" cy="2861310"/>
          </a:xfrm>
          <a:prstGeom prst="rect">
            <a:avLst/>
          </a:prstGeom>
          <a:noFill/>
        </p:spPr>
        <p:txBody>
          <a:bodyPr wrap="square" rtlCol="0" anchor="t">
            <a:spAutoFit/>
          </a:bodyPr>
          <a:p>
            <a:r>
              <a:rPr lang="en-US">
                <a:sym typeface="+mn-ea"/>
              </a:rPr>
              <a:t>Two datasets have been used for experimenting the current method. Dataset 1 consists of 1376 images in which 690 images with people wearing face masks and the rest 686 images with people who do not wear face masks.​</a:t>
            </a:r>
            <a:endParaRPr lang="en-US"/>
          </a:p>
          <a:p>
            <a:endParaRPr lang="en-US"/>
          </a:p>
          <a:p>
            <a:r>
              <a:rPr lang="en-US">
                <a:sym typeface="+mn-ea"/>
              </a:rPr>
              <a:t>Dataset 2 from Kaggle consists of 853 images and its countenances are clarified either with a mask or without a mask.</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16455" y="1254760"/>
            <a:ext cx="7958455" cy="1076960"/>
          </a:xfrm>
        </p:spPr>
        <p:txBody>
          <a:bodyPr vert="horz" lIns="91440" tIns="45720" rIns="91440" bIns="45720" rtlCol="0" anchor="t">
            <a:normAutofit fontScale="90000"/>
          </a:bodyPr>
          <a:lstStyle/>
          <a:p>
            <a:pPr algn="l"/>
            <a:r>
              <a:rPr lang="en-US" sz="8000" dirty="0">
                <a:cs typeface="Arial" panose="020B0604020202020204"/>
              </a:rPr>
              <a:t>Packages</a:t>
            </a:r>
            <a:endParaRPr lang="en-US" sz="8000" dirty="0">
              <a:cs typeface="Arial" panose="020B0604020202020204"/>
            </a:endParaRPr>
          </a:p>
        </p:txBody>
      </p:sp>
      <p:graphicFrame>
        <p:nvGraphicFramePr>
          <p:cNvPr id="26" name="TextBox 23"/>
          <p:cNvGraphicFramePr/>
          <p:nvPr/>
        </p:nvGraphicFramePr>
        <p:xfrm>
          <a:off x="2611583" y="2727036"/>
          <a:ext cx="7996380" cy="2492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pPr algn="l"/>
            <a:r>
              <a:rPr lang="en-US" sz="8000"/>
              <a:t>The Proposed Method</a:t>
            </a:r>
            <a:endParaRPr lang="en-US" sz="8000"/>
          </a:p>
        </p:txBody>
      </p:sp>
      <p:graphicFrame>
        <p:nvGraphicFramePr>
          <p:cNvPr id="26" name="TextBox 23"/>
          <p:cNvGraphicFramePr/>
          <p:nvPr/>
        </p:nvGraphicFramePr>
        <p:xfrm>
          <a:off x="2854037" y="3431309"/>
          <a:ext cx="6957290" cy="227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0238" y="995363"/>
            <a:ext cx="10291762" cy="3876675"/>
          </a:xfrm>
        </p:spPr>
        <p:txBody>
          <a:bodyPr vert="horz" lIns="91440" tIns="45720" rIns="91440" bIns="45720" rtlCol="0" anchor="t">
            <a:normAutofit/>
          </a:bodyPr>
          <a:lstStyle/>
          <a:p>
            <a:pPr algn="l"/>
            <a:r>
              <a:rPr lang="en-US" sz="8000">
                <a:cs typeface="Arial" panose="020B0604020202020204"/>
              </a:rPr>
              <a:t>Data Processing</a:t>
            </a:r>
            <a:endParaRPr lang="en-US" sz="8000" dirty="0">
              <a:cs typeface="Arial" panose="020B0604020202020204"/>
            </a:endParaRPr>
          </a:p>
        </p:txBody>
      </p:sp>
      <p:sp>
        <p:nvSpPr>
          <p:cNvPr id="24" name="TextBox 23"/>
          <p:cNvSpPr txBox="1"/>
          <p:nvPr/>
        </p:nvSpPr>
        <p:spPr>
          <a:xfrm>
            <a:off x="1330037" y="2934854"/>
            <a:ext cx="79963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3600">
                <a:cs typeface="Arial" panose="020B0604020202020204"/>
              </a:rPr>
              <a:t>Data Visualization</a:t>
            </a:r>
            <a:r>
              <a:rPr lang="en-US" dirty="0">
                <a:cs typeface="Arial" panose="020B0604020202020204"/>
              </a:rPr>
              <a:t>     </a:t>
            </a:r>
            <a:endParaRPr lang="en-US" sz="2000" dirty="0">
              <a:cs typeface="Arial" panose="020B0604020202020204"/>
            </a:endParaRPr>
          </a:p>
          <a:p>
            <a:endParaRPr lang="en-US" dirty="0">
              <a:cs typeface="Arial" panose="020B0604020202020204"/>
            </a:endParaRPr>
          </a:p>
        </p:txBody>
      </p:sp>
      <p:sp>
        <p:nvSpPr>
          <p:cNvPr id="3" name="TextBox 2"/>
          <p:cNvSpPr txBox="1"/>
          <p:nvPr/>
        </p:nvSpPr>
        <p:spPr>
          <a:xfrm>
            <a:off x="1900439" y="3858260"/>
            <a:ext cx="8492835" cy="1599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a:cs typeface="Arial" panose="020B0604020202020204"/>
              </a:rPr>
              <a:t>Data visualization is the process of transforming abstract data to meaningful representations using knowledge communication and insight discovery through encodings. It is helpful to study a particular pattern in the dataset.</a:t>
            </a:r>
            <a:endParaRPr lang="en-US">
              <a:ea typeface="+mn-lt"/>
              <a:cs typeface="+mn-lt"/>
            </a:endParaRPr>
          </a:p>
          <a:p>
            <a:pPr algn="l"/>
            <a:endParaRPr lang="en-US" dirty="0">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0238" y="995363"/>
            <a:ext cx="10291762" cy="3876675"/>
          </a:xfrm>
        </p:spPr>
        <p:txBody>
          <a:bodyPr vert="horz" lIns="91440" tIns="45720" rIns="91440" bIns="45720" rtlCol="0" anchor="t">
            <a:normAutofit/>
          </a:bodyPr>
          <a:lstStyle/>
          <a:p>
            <a:pPr algn="l"/>
            <a:r>
              <a:rPr lang="en-US" sz="8000">
                <a:cs typeface="Arial" panose="020B0604020202020204"/>
              </a:rPr>
              <a:t>Data Processing</a:t>
            </a:r>
            <a:endParaRPr lang="en-US" sz="8000" dirty="0">
              <a:cs typeface="Arial" panose="020B0604020202020204"/>
            </a:endParaRPr>
          </a:p>
        </p:txBody>
      </p:sp>
      <p:sp>
        <p:nvSpPr>
          <p:cNvPr id="24" name="TextBox 23"/>
          <p:cNvSpPr txBox="1"/>
          <p:nvPr/>
        </p:nvSpPr>
        <p:spPr>
          <a:xfrm>
            <a:off x="1410855" y="2403763"/>
            <a:ext cx="79963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3600">
                <a:cs typeface="Arial" panose="020B0604020202020204"/>
              </a:rPr>
              <a:t>Conversion of RGB to Gray Image</a:t>
            </a:r>
            <a:r>
              <a:rPr lang="en-US" dirty="0">
                <a:cs typeface="Arial" panose="020B0604020202020204"/>
              </a:rPr>
              <a:t>    </a:t>
            </a:r>
            <a:endParaRPr lang="en-US" sz="2000" dirty="0">
              <a:cs typeface="Arial" panose="020B0604020202020204"/>
            </a:endParaRPr>
          </a:p>
          <a:p>
            <a:endParaRPr lang="en-US" dirty="0">
              <a:cs typeface="Arial" panose="020B0604020202020204"/>
            </a:endParaRPr>
          </a:p>
        </p:txBody>
      </p:sp>
      <p:sp>
        <p:nvSpPr>
          <p:cNvPr id="3" name="TextBox 2"/>
          <p:cNvSpPr txBox="1"/>
          <p:nvPr/>
        </p:nvSpPr>
        <p:spPr>
          <a:xfrm>
            <a:off x="1607126" y="3015672"/>
            <a:ext cx="10039925" cy="1198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ea typeface="+mn-lt"/>
                <a:cs typeface="+mn-lt"/>
              </a:rPr>
              <a:t>Modern descriptor-based image recognition systems regularly work on grayscale images, without elaborating the method used to convert from color-to-grayscale. This is because the color-to-grayscale method is of little consequence when using robust descriptors</a:t>
            </a:r>
            <a:endParaRPr lang="en-US"/>
          </a:p>
          <a:p>
            <a:pPr algn="l"/>
            <a:endParaRPr lang="en-US" dirty="0">
              <a:cs typeface="Arial" panose="020B0604020202020204"/>
            </a:endParaRPr>
          </a:p>
        </p:txBody>
      </p:sp>
      <p:pic>
        <p:nvPicPr>
          <p:cNvPr id="7" name="Picture 8" descr="A picture containing text, screenshot&#10;&#10;Description automatically generated"/>
          <p:cNvPicPr>
            <a:picLocks noChangeAspect="1"/>
          </p:cNvPicPr>
          <p:nvPr/>
        </p:nvPicPr>
        <p:blipFill>
          <a:blip r:embed="rId2"/>
          <a:stretch>
            <a:fillRect/>
          </a:stretch>
        </p:blipFill>
        <p:spPr>
          <a:xfrm>
            <a:off x="2466109" y="4510220"/>
            <a:ext cx="6368472" cy="182178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0</TotalTime>
  <Words>4386</Words>
  <Application>WPS Presentation</Application>
  <PresentationFormat>Widescreen</PresentationFormat>
  <Paragraphs>111</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Wingdings 3</vt:lpstr>
      <vt:lpstr>MS Shell Dlg 2</vt:lpstr>
      <vt:lpstr>Tahoma</vt:lpstr>
      <vt:lpstr>Arial</vt:lpstr>
      <vt:lpstr>Microsoft YaHei</vt:lpstr>
      <vt:lpstr>Arial Unicode MS</vt:lpstr>
      <vt:lpstr>Calibri</vt:lpstr>
      <vt:lpstr>Madison</vt:lpstr>
      <vt:lpstr>TensorFlow, Keras and OpenCV</vt:lpstr>
      <vt:lpstr>Contents:</vt:lpstr>
      <vt:lpstr>Introduction</vt:lpstr>
      <vt:lpstr>Challenges Faced</vt:lpstr>
      <vt:lpstr>Dataset</vt:lpstr>
      <vt:lpstr>Packages</vt:lpstr>
      <vt:lpstr>The Proposed Method</vt:lpstr>
      <vt:lpstr>Data Processing</vt:lpstr>
      <vt:lpstr>Data Processing</vt:lpstr>
      <vt:lpstr>Data Processing</vt:lpstr>
      <vt:lpstr>Training Of Model</vt:lpstr>
      <vt:lpstr>RESULT AND ANALYSIS</vt:lpstr>
      <vt:lpstr>PowerPoint 演示文稿</vt:lpstr>
      <vt:lpstr>Conclusion</vt:lpstr>
      <vt:lpstr>References</vt:lpstr>
      <vt:lpstr>Implementation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Dhruv</cp:lastModifiedBy>
  <cp:revision>268</cp:revision>
  <dcterms:created xsi:type="dcterms:W3CDTF">2021-04-01T06:06:00Z</dcterms:created>
  <dcterms:modified xsi:type="dcterms:W3CDTF">2021-04-09T04:54:20Z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