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4"/>
  </p:sldMasterIdLst>
  <p:notesMasterIdLst>
    <p:notesMasterId r:id="rId27"/>
  </p:notesMasterIdLst>
  <p:sldIdLst>
    <p:sldId id="278" r:id="rId5"/>
    <p:sldId id="294" r:id="rId6"/>
    <p:sldId id="279" r:id="rId7"/>
    <p:sldId id="280" r:id="rId8"/>
    <p:sldId id="295" r:id="rId9"/>
    <p:sldId id="281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7" r:id="rId20"/>
    <p:sldId id="308" r:id="rId21"/>
    <p:sldId id="309" r:id="rId22"/>
    <p:sldId id="310" r:id="rId23"/>
    <p:sldId id="292" r:id="rId24"/>
    <p:sldId id="311" r:id="rId25"/>
    <p:sldId id="293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 BANK MANAGEMENT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on</a:t>
            </a:r>
          </a:p>
          <a:p>
            <a:r>
              <a:rPr lang="en-US" dirty="0"/>
              <a:t>SQL Project</a:t>
            </a:r>
          </a:p>
          <a:p>
            <a:r>
              <a:rPr lang="en-US" dirty="0"/>
              <a:t>Guided by : Ravi Teja Sir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ED815-802C-4E78-A091-0B162FF3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9246" y="295835"/>
            <a:ext cx="3122945" cy="435685"/>
          </a:xfrm>
        </p:spPr>
        <p:txBody>
          <a:bodyPr/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DONOR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2699-DAEF-4837-92DB-D96D2EAA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6B1AF-9EAE-44BC-8C55-AB260638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794"/>
            <a:ext cx="6210719" cy="321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20B10-BC94-4B89-A050-3988E85B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06" y="4196881"/>
            <a:ext cx="7397682" cy="2543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88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588FC-B49A-4A5B-B3D7-8F07BB9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7F439-9DB9-4579-A42D-11ACBABD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6" y="869576"/>
            <a:ext cx="8493483" cy="3440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9E010-88FE-4766-BF06-2D7DB9C9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49" y="3934520"/>
            <a:ext cx="5004488" cy="273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2B0FB-3551-4509-8489-F4D291F5928D}"/>
              </a:ext>
            </a:extLst>
          </p:cNvPr>
          <p:cNvSpPr txBox="1"/>
          <p:nvPr/>
        </p:nvSpPr>
        <p:spPr>
          <a:xfrm>
            <a:off x="381576" y="296749"/>
            <a:ext cx="298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HOSPITAL</a:t>
            </a:r>
          </a:p>
        </p:txBody>
      </p:sp>
    </p:spTree>
    <p:extLst>
      <p:ext uri="{BB962C8B-B14F-4D97-AF65-F5344CB8AC3E}">
        <p14:creationId xmlns:p14="http://schemas.microsoft.com/office/powerpoint/2010/main" val="62162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A020B-7572-411F-8B57-3FC23964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DADD7-478B-4DCF-A2D1-B53E29F9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5" y="1085842"/>
            <a:ext cx="4864392" cy="2871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81E8A-0EAB-416C-A898-CDC8A091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07" y="2057476"/>
            <a:ext cx="3974628" cy="4650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45B80-9948-4CA5-AAF6-087BE36E097E}"/>
              </a:ext>
            </a:extLst>
          </p:cNvPr>
          <p:cNvSpPr txBox="1"/>
          <p:nvPr/>
        </p:nvSpPr>
        <p:spPr>
          <a:xfrm>
            <a:off x="340659" y="272534"/>
            <a:ext cx="523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BLOOD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5685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E748-CAC9-477D-9101-1C4D9398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QUERIES</a:t>
            </a:r>
          </a:p>
        </p:txBody>
      </p:sp>
    </p:spTree>
    <p:extLst>
      <p:ext uri="{BB962C8B-B14F-4D97-AF65-F5344CB8AC3E}">
        <p14:creationId xmlns:p14="http://schemas.microsoft.com/office/powerpoint/2010/main" val="39162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E7A8DE-933E-4F9B-A046-8F593A8E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650" y="457199"/>
            <a:ext cx="8289126" cy="1308847"/>
          </a:xfrm>
        </p:spPr>
        <p:txBody>
          <a:bodyPr/>
          <a:lstStyle/>
          <a:p>
            <a:r>
              <a:rPr lang="en-US" sz="2400" dirty="0"/>
              <a:t>Display Patient information along with hospital name from where they received blood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A4F88-582A-49C1-9C01-0F4EBAA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960B-E7E3-4FF2-9AAC-182F3AE0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61248"/>
            <a:ext cx="5638800" cy="50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5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DAF3C2-6AC6-4372-ADF0-63F42D42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199"/>
            <a:ext cx="8961480" cy="1102659"/>
          </a:xfrm>
        </p:spPr>
        <p:txBody>
          <a:bodyPr/>
          <a:lstStyle/>
          <a:p>
            <a:r>
              <a:rPr lang="en-US" sz="2400" dirty="0"/>
              <a:t>Retrieve Hospitals with available blood types and quantities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B0A15-B209-4C34-8D98-6E651131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F11EF-5F20-40F3-8D85-270B6888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80" y="1622612"/>
            <a:ext cx="8359346" cy="43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BA57BE-CE69-4032-BB81-0E03751E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199"/>
            <a:ext cx="6944420" cy="1129553"/>
          </a:xfrm>
        </p:spPr>
        <p:txBody>
          <a:bodyPr/>
          <a:lstStyle/>
          <a:p>
            <a:r>
              <a:rPr lang="en-US" sz="2400" dirty="0"/>
              <a:t>Display the blood bank details where O- blood is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21AEB-BD30-4E45-9D35-9D79AEEA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F8A19-04DB-4B8B-B3D5-1DCBB0B9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3" y="1873623"/>
            <a:ext cx="8905831" cy="24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5689B4-8DCF-4DCB-A0FF-5605FAC2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199"/>
            <a:ext cx="9346961" cy="1353671"/>
          </a:xfrm>
        </p:spPr>
        <p:txBody>
          <a:bodyPr/>
          <a:lstStyle/>
          <a:p>
            <a:r>
              <a:rPr lang="en-US" sz="2400" dirty="0"/>
              <a:t>Display the patient names who received blood through the reference of hospital and also print referenced hospital name with its id.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956CA-8776-41A1-9E5E-7C9A3D91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11C56-3AB6-4983-A7A4-3EE0B10A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2175401"/>
            <a:ext cx="8028621" cy="31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2AC974-D00A-4B55-814D-268C74D1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199"/>
            <a:ext cx="7464373" cy="1353671"/>
          </a:xfrm>
        </p:spPr>
        <p:txBody>
          <a:bodyPr/>
          <a:lstStyle/>
          <a:p>
            <a:r>
              <a:rPr lang="en-US" sz="2400" dirty="0"/>
              <a:t>Display the patient name who received blood from different hospitals.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3BD2C-7E80-46DB-BC8C-07BF83AD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3B403-55C2-4A7C-9617-17F6A42C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1963271"/>
            <a:ext cx="5271614" cy="25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C927A4-636E-42E6-BA17-3BD11F63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285" y="233081"/>
            <a:ext cx="8531174" cy="1299883"/>
          </a:xfrm>
        </p:spPr>
        <p:txBody>
          <a:bodyPr/>
          <a:lstStyle/>
          <a:p>
            <a:r>
              <a:rPr lang="en-US" sz="2400" dirty="0"/>
              <a:t>Display the details of donor who cannot donate the blood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0040D-AABB-4C51-A9C1-51322E1A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A1D34-82DE-4AB8-BA01-3B5C3E7C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1" y="1532964"/>
            <a:ext cx="7834039" cy="29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D642-5A83-4D5C-9FEF-15AC56C67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Presented by -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96B49-0F41-4680-B4A2-51BCB584C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Geeta</a:t>
            </a:r>
          </a:p>
          <a:p>
            <a:pPr marL="457200" indent="-457200">
              <a:buAutoNum type="arabicPeriod"/>
            </a:pPr>
            <a:r>
              <a:rPr lang="en-IN" dirty="0"/>
              <a:t>Prasad</a:t>
            </a:r>
          </a:p>
          <a:p>
            <a:pPr marL="457200" indent="-457200">
              <a:buAutoNum type="arabicPeriod"/>
            </a:pPr>
            <a:r>
              <a:rPr lang="en-IN" dirty="0"/>
              <a:t>Priyanka</a:t>
            </a:r>
          </a:p>
          <a:p>
            <a:pPr marL="457200" indent="-457200">
              <a:buAutoNum type="arabicPeriod"/>
            </a:pPr>
            <a:r>
              <a:rPr lang="en-IN" dirty="0"/>
              <a:t>Sanket</a:t>
            </a:r>
          </a:p>
          <a:p>
            <a:pPr marL="457200" indent="-457200">
              <a:buAutoNum type="arabicPeriod"/>
            </a:pPr>
            <a:r>
              <a:rPr lang="en-IN" dirty="0"/>
              <a:t>Omkar</a:t>
            </a:r>
          </a:p>
        </p:txBody>
      </p:sp>
    </p:spTree>
    <p:extLst>
      <p:ext uri="{BB962C8B-B14F-4D97-AF65-F5344CB8AC3E}">
        <p14:creationId xmlns:p14="http://schemas.microsoft.com/office/powerpoint/2010/main" val="293825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9" y="2837688"/>
            <a:ext cx="6864275" cy="2700528"/>
          </a:xfrm>
        </p:spPr>
        <p:txBody>
          <a:bodyPr/>
          <a:lstStyle/>
          <a:p>
            <a:r>
              <a:rPr lang="en-US" sz="2000" dirty="0"/>
              <a:t>Successfully implemented a BLOOD BANK SYSTEM .</a:t>
            </a:r>
          </a:p>
          <a:p>
            <a:r>
              <a:rPr lang="en-US" sz="2000" dirty="0"/>
              <a:t> To manage blood donations inventory and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9D94-67BF-4D89-A29F-8AAA6B89D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741" y="1804775"/>
            <a:ext cx="6837024" cy="667512"/>
          </a:xfrm>
        </p:spPr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1B559-C7F6-4085-B1C9-B15F956FF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6406358" cy="25319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Enhance the user interface to improve user experience and more intuitive.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Expand the system to improve more comprehensive tracking and reporting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92827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883" y="2943292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​Purpose and Importance</a:t>
            </a:r>
          </a:p>
          <a:p>
            <a:r>
              <a:rPr lang="en-US" dirty="0"/>
              <a:t>Database Design Diagram</a:t>
            </a:r>
          </a:p>
          <a:p>
            <a:r>
              <a:rPr lang="en-US" dirty="0"/>
              <a:t>​​Operations on Table</a:t>
            </a:r>
          </a:p>
          <a:p>
            <a:r>
              <a:rPr lang="en-US" dirty="0"/>
              <a:t>Business Query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blood bank systems plays a crucial role in healthcare by ensuring the availability of safe and compatible blood for transfusions.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serves as a centralized repository for collecting, testing, storing, and distributing blood and blood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blood bank system plays a critical role in ensuring the availability and safety of blood for medical treatments and emergencies.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3110-6E51-4533-BE28-CCC1D68B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Purpose &amp;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E275-46F3-49CF-BE15-518C6D17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the blood bank system project is to create a comprehensive and efficient system for managing blood donations, storage, and distribution. The objective of the project include: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Implementing an organized and secure storage system for blood units, ensuring their availability when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Streamlining the blood donation process to ensure a steady supply of blood for patients in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Faciliting the efficient distribution of blood to hospitals and medical facilities, reducing response time in emergencies.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329C6-DC2E-40A6-BD4D-AE908A6B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C39A-65E0-41E9-AB02-FE81532894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2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To Provide the b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lood to all the Patients and fulfill the requirements of patient/hospital.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D251E-C681-4DC3-951D-337D1CA7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/>
          <a:stretch/>
        </p:blipFill>
        <p:spPr>
          <a:xfrm>
            <a:off x="699247" y="1238291"/>
            <a:ext cx="10667999" cy="5539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ED6B3-568C-4B15-9033-67FBB0A0F58B}"/>
              </a:ext>
            </a:extLst>
          </p:cNvPr>
          <p:cNvSpPr txBox="1"/>
          <p:nvPr/>
        </p:nvSpPr>
        <p:spPr>
          <a:xfrm>
            <a:off x="1999129" y="528917"/>
            <a:ext cx="65442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Database Design Diagram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83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47CBC8-481A-4E3C-A720-88103229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/>
              <a:t>BLOOD BANK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B1F5D-6933-4CEA-98AD-28847991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CBE68-0D91-4F2D-9952-ED6E922C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5" y="1378430"/>
            <a:ext cx="7643522" cy="272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C39B6-9408-4D7C-B6E9-69721393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39" y="4375617"/>
            <a:ext cx="3833192" cy="1280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01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FE808-96F4-4D67-8C5C-1E1982B9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033" y="182880"/>
            <a:ext cx="3200400" cy="274320"/>
          </a:xfrm>
        </p:spPr>
        <p:txBody>
          <a:bodyPr/>
          <a:lstStyle/>
          <a:p>
            <a:r>
              <a:rPr lang="en-US" sz="2400" b="1" dirty="0"/>
              <a:t>PATIENT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7381A-DC5E-405E-AAF5-14E89815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63678-AB11-40E7-B254-B89CED24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3" y="836032"/>
            <a:ext cx="7346317" cy="3482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B2176-CD17-406B-8EC1-6250BC0D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50" y="4015410"/>
            <a:ext cx="4953429" cy="2430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{0DB3E105-32BA-4651-AEC8-266E9DC70AE7}tf78438558_win32</Template>
  <TotalTime>0</TotalTime>
  <Words>361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Sabon Next LT</vt:lpstr>
      <vt:lpstr>Office Theme</vt:lpstr>
      <vt:lpstr>BLOOD BANK MANAGEMENT  </vt:lpstr>
      <vt:lpstr>Presented by - </vt:lpstr>
      <vt:lpstr>AGENDA</vt:lpstr>
      <vt:lpstr>Introduction</vt:lpstr>
      <vt:lpstr>Purpose &amp; importance</vt:lpstr>
      <vt:lpstr>PRIMARY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ACHIEVEMENTS 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2024-02-14T02:04:01Z</dcterms:created>
  <dcterms:modified xsi:type="dcterms:W3CDTF">2024-02-15T11:01:57Z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