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Dominant Topic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Sheet1!$A$1:$A$15</c:f>
              <c:strCache>
                <c:ptCount val="15"/>
                <c:pt idx="0">
                  <c:v>topic 3</c:v>
                </c:pt>
                <c:pt idx="1">
                  <c:v>topic 9</c:v>
                </c:pt>
                <c:pt idx="2">
                  <c:v>topic 1</c:v>
                </c:pt>
                <c:pt idx="3">
                  <c:v>topic 7</c:v>
                </c:pt>
                <c:pt idx="4">
                  <c:v>topic 12</c:v>
                </c:pt>
                <c:pt idx="5">
                  <c:v>topic 14</c:v>
                </c:pt>
                <c:pt idx="6">
                  <c:v>topic 3</c:v>
                </c:pt>
                <c:pt idx="7">
                  <c:v>topic 6</c:v>
                </c:pt>
                <c:pt idx="8">
                  <c:v>topic 8</c:v>
                </c:pt>
                <c:pt idx="9">
                  <c:v>topic 1</c:v>
                </c:pt>
                <c:pt idx="10">
                  <c:v>topic 4</c:v>
                </c:pt>
                <c:pt idx="11">
                  <c:v>topic 11</c:v>
                </c:pt>
                <c:pt idx="12">
                  <c:v>topic 0</c:v>
                </c:pt>
                <c:pt idx="13">
                  <c:v>topic 0</c:v>
                </c:pt>
                <c:pt idx="14">
                  <c:v>topic 2</c:v>
                </c:pt>
              </c:strCache>
            </c:strRef>
          </c:cat>
          <c:val>
            <c:numRef>
              <c:f>Sheet1!$B$1:$B$15</c:f>
              <c:numCache>
                <c:formatCode>General</c:formatCode>
                <c:ptCount val="15"/>
                <c:pt idx="0">
                  <c:v>28</c:v>
                </c:pt>
                <c:pt idx="1">
                  <c:v>20</c:v>
                </c:pt>
                <c:pt idx="2">
                  <c:v>17</c:v>
                </c:pt>
                <c:pt idx="3">
                  <c:v>17</c:v>
                </c:pt>
                <c:pt idx="4">
                  <c:v>19</c:v>
                </c:pt>
                <c:pt idx="5">
                  <c:v>18</c:v>
                </c:pt>
                <c:pt idx="6">
                  <c:v>19</c:v>
                </c:pt>
                <c:pt idx="7">
                  <c:v>20</c:v>
                </c:pt>
                <c:pt idx="8">
                  <c:v>17</c:v>
                </c:pt>
                <c:pt idx="9">
                  <c:v>20</c:v>
                </c:pt>
                <c:pt idx="10">
                  <c:v>18</c:v>
                </c:pt>
                <c:pt idx="11">
                  <c:v>19</c:v>
                </c:pt>
                <c:pt idx="12">
                  <c:v>26</c:v>
                </c:pt>
                <c:pt idx="13">
                  <c:v>21</c:v>
                </c:pt>
                <c:pt idx="1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6-430F-B643-3D58E298F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1297096"/>
        <c:axId val="411295456"/>
      </c:barChart>
      <c:catAx>
        <c:axId val="411297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Topic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295456"/>
        <c:crosses val="autoZero"/>
        <c:auto val="1"/>
        <c:lblAlgn val="ctr"/>
        <c:lblOffset val="100"/>
        <c:noMultiLvlLbl val="0"/>
      </c:catAx>
      <c:valAx>
        <c:axId val="41129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documents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297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FFAC9-3CF1-4285-A507-86E1BE2EAE1E}" type="doc">
      <dgm:prSet loTypeId="urn:microsoft.com/office/officeart/2005/8/layout/cycle5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D1D9B7-8CBF-4D6D-91E4-ADB16B3BC383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8BF2ACE2-54AA-4B5F-89DF-225AE3790308}" type="parTrans" cxnId="{D657BDE9-82F0-4AEE-9380-839A42ACC5B1}">
      <dgm:prSet/>
      <dgm:spPr/>
      <dgm:t>
        <a:bodyPr/>
        <a:lstStyle/>
        <a:p>
          <a:endParaRPr lang="en-US"/>
        </a:p>
      </dgm:t>
    </dgm:pt>
    <dgm:pt modelId="{67B5C601-C560-40C4-96A9-A98A01CB880C}" type="sibTrans" cxnId="{D657BDE9-82F0-4AEE-9380-839A42ACC5B1}">
      <dgm:prSet/>
      <dgm:spPr/>
      <dgm:t>
        <a:bodyPr/>
        <a:lstStyle/>
        <a:p>
          <a:endParaRPr lang="en-US"/>
        </a:p>
      </dgm:t>
    </dgm:pt>
    <dgm:pt modelId="{C33FA0B7-7B9F-49F9-AC42-8D8B1F5CAFE5}">
      <dgm:prSet phldrT="[Text]"/>
      <dgm:spPr/>
      <dgm:t>
        <a:bodyPr/>
        <a:lstStyle/>
        <a:p>
          <a:r>
            <a:rPr lang="en-US" dirty="0"/>
            <a:t>Vectorize</a:t>
          </a:r>
        </a:p>
      </dgm:t>
    </dgm:pt>
    <dgm:pt modelId="{1FD4DA39-C2DF-4363-AEB3-C4B5A120F2C0}" type="parTrans" cxnId="{BAB2D9D9-EB46-4EB4-96FA-9E30FED90ABB}">
      <dgm:prSet/>
      <dgm:spPr/>
      <dgm:t>
        <a:bodyPr/>
        <a:lstStyle/>
        <a:p>
          <a:endParaRPr lang="en-US"/>
        </a:p>
      </dgm:t>
    </dgm:pt>
    <dgm:pt modelId="{8C3F3DC3-1288-4A48-A592-A284BD274224}" type="sibTrans" cxnId="{BAB2D9D9-EB46-4EB4-96FA-9E30FED90ABB}">
      <dgm:prSet/>
      <dgm:spPr/>
      <dgm:t>
        <a:bodyPr/>
        <a:lstStyle/>
        <a:p>
          <a:endParaRPr lang="en-US"/>
        </a:p>
      </dgm:t>
    </dgm:pt>
    <dgm:pt modelId="{DE02AA7E-7F44-4E61-A763-2578C0F6515A}">
      <dgm:prSet phldrT="[Text]"/>
      <dgm:spPr/>
      <dgm:t>
        <a:bodyPr/>
        <a:lstStyle/>
        <a:p>
          <a:r>
            <a:rPr lang="en-US" dirty="0"/>
            <a:t>Modelling</a:t>
          </a:r>
        </a:p>
      </dgm:t>
    </dgm:pt>
    <dgm:pt modelId="{E0CF2C59-A904-46FC-AF80-3566F9DC5BF3}" type="parTrans" cxnId="{5AA3EABA-27D9-4ECF-99FA-1D74B82712FD}">
      <dgm:prSet/>
      <dgm:spPr/>
      <dgm:t>
        <a:bodyPr/>
        <a:lstStyle/>
        <a:p>
          <a:endParaRPr lang="en-US"/>
        </a:p>
      </dgm:t>
    </dgm:pt>
    <dgm:pt modelId="{4F7CB401-4E44-4E2B-994C-4FA2201B792F}" type="sibTrans" cxnId="{5AA3EABA-27D9-4ECF-99FA-1D74B82712FD}">
      <dgm:prSet/>
      <dgm:spPr/>
      <dgm:t>
        <a:bodyPr/>
        <a:lstStyle/>
        <a:p>
          <a:endParaRPr lang="en-US"/>
        </a:p>
      </dgm:t>
    </dgm:pt>
    <dgm:pt modelId="{EDFC5713-0B94-433C-BEDA-62DDAB1453B8}">
      <dgm:prSet phldrT="[Text]"/>
      <dgm:spPr/>
      <dgm:t>
        <a:bodyPr/>
        <a:lstStyle/>
        <a:p>
          <a:r>
            <a:rPr lang="en-US" dirty="0"/>
            <a:t>Performance metric</a:t>
          </a:r>
        </a:p>
      </dgm:t>
    </dgm:pt>
    <dgm:pt modelId="{2E590F8E-EE78-4A1F-A7F0-8978A39C54B0}" type="parTrans" cxnId="{230C9914-5C54-499A-B594-B968CE08B269}">
      <dgm:prSet/>
      <dgm:spPr/>
      <dgm:t>
        <a:bodyPr/>
        <a:lstStyle/>
        <a:p>
          <a:endParaRPr lang="en-US"/>
        </a:p>
      </dgm:t>
    </dgm:pt>
    <dgm:pt modelId="{E91D849B-BCBB-43EC-81E6-03CC870CB3DC}" type="sibTrans" cxnId="{230C9914-5C54-499A-B594-B968CE08B269}">
      <dgm:prSet/>
      <dgm:spPr/>
      <dgm:t>
        <a:bodyPr/>
        <a:lstStyle/>
        <a:p>
          <a:endParaRPr lang="en-US"/>
        </a:p>
      </dgm:t>
    </dgm:pt>
    <dgm:pt modelId="{746ACEC7-8088-48A2-AA08-BA5EB4C134DA}">
      <dgm:prSet phldrT="[Text]"/>
      <dgm:spPr/>
      <dgm:t>
        <a:bodyPr/>
        <a:lstStyle/>
        <a:p>
          <a:r>
            <a:rPr lang="en-US" dirty="0"/>
            <a:t>Tuning</a:t>
          </a:r>
        </a:p>
      </dgm:t>
    </dgm:pt>
    <dgm:pt modelId="{D04873EB-82B5-46DE-9C7C-AEF3C3A0F627}" type="parTrans" cxnId="{5D247FD8-E0E1-4888-90DD-97C06CD18F5E}">
      <dgm:prSet/>
      <dgm:spPr/>
      <dgm:t>
        <a:bodyPr/>
        <a:lstStyle/>
        <a:p>
          <a:endParaRPr lang="en-US"/>
        </a:p>
      </dgm:t>
    </dgm:pt>
    <dgm:pt modelId="{20983F31-2B03-49DA-A302-728B63C3E10A}" type="sibTrans" cxnId="{5D247FD8-E0E1-4888-90DD-97C06CD18F5E}">
      <dgm:prSet/>
      <dgm:spPr/>
      <dgm:t>
        <a:bodyPr/>
        <a:lstStyle/>
        <a:p>
          <a:endParaRPr lang="en-US"/>
        </a:p>
      </dgm:t>
    </dgm:pt>
    <dgm:pt modelId="{4F750EDA-BC36-40A9-B577-5419BCAD7C4A}" type="pres">
      <dgm:prSet presAssocID="{F1DFFAC9-3CF1-4285-A507-86E1BE2EAE1E}" presName="cycle" presStyleCnt="0">
        <dgm:presLayoutVars>
          <dgm:dir/>
          <dgm:resizeHandles val="exact"/>
        </dgm:presLayoutVars>
      </dgm:prSet>
      <dgm:spPr/>
    </dgm:pt>
    <dgm:pt modelId="{2711772F-E134-4936-B3F3-C8E095DF2510}" type="pres">
      <dgm:prSet presAssocID="{E9D1D9B7-8CBF-4D6D-91E4-ADB16B3BC383}" presName="node" presStyleLbl="node1" presStyleIdx="0" presStyleCnt="5">
        <dgm:presLayoutVars>
          <dgm:bulletEnabled val="1"/>
        </dgm:presLayoutVars>
      </dgm:prSet>
      <dgm:spPr/>
    </dgm:pt>
    <dgm:pt modelId="{9D1722CD-4D65-4D30-ADF2-51E188E2ACFC}" type="pres">
      <dgm:prSet presAssocID="{E9D1D9B7-8CBF-4D6D-91E4-ADB16B3BC383}" presName="spNode" presStyleCnt="0"/>
      <dgm:spPr/>
    </dgm:pt>
    <dgm:pt modelId="{9749CEC3-BEE2-4313-AD30-097282D06F28}" type="pres">
      <dgm:prSet presAssocID="{67B5C601-C560-40C4-96A9-A98A01CB880C}" presName="sibTrans" presStyleLbl="sibTrans1D1" presStyleIdx="0" presStyleCnt="5"/>
      <dgm:spPr/>
    </dgm:pt>
    <dgm:pt modelId="{0DC00ADA-F163-4882-AE48-023D4B2BE949}" type="pres">
      <dgm:prSet presAssocID="{C33FA0B7-7B9F-49F9-AC42-8D8B1F5CAFE5}" presName="node" presStyleLbl="node1" presStyleIdx="1" presStyleCnt="5">
        <dgm:presLayoutVars>
          <dgm:bulletEnabled val="1"/>
        </dgm:presLayoutVars>
      </dgm:prSet>
      <dgm:spPr/>
    </dgm:pt>
    <dgm:pt modelId="{112148C0-AA06-4A5D-823A-3F32A79FD87D}" type="pres">
      <dgm:prSet presAssocID="{C33FA0B7-7B9F-49F9-AC42-8D8B1F5CAFE5}" presName="spNode" presStyleCnt="0"/>
      <dgm:spPr/>
    </dgm:pt>
    <dgm:pt modelId="{A4595D2F-007C-4648-8667-DD20D39ADF87}" type="pres">
      <dgm:prSet presAssocID="{8C3F3DC3-1288-4A48-A592-A284BD274224}" presName="sibTrans" presStyleLbl="sibTrans1D1" presStyleIdx="1" presStyleCnt="5"/>
      <dgm:spPr/>
    </dgm:pt>
    <dgm:pt modelId="{58978722-3BD1-45CC-AF6B-3ABA498EFCE9}" type="pres">
      <dgm:prSet presAssocID="{DE02AA7E-7F44-4E61-A763-2578C0F6515A}" presName="node" presStyleLbl="node1" presStyleIdx="2" presStyleCnt="5">
        <dgm:presLayoutVars>
          <dgm:bulletEnabled val="1"/>
        </dgm:presLayoutVars>
      </dgm:prSet>
      <dgm:spPr/>
    </dgm:pt>
    <dgm:pt modelId="{F54621D7-11F4-4FD1-B7B9-22D2756FE334}" type="pres">
      <dgm:prSet presAssocID="{DE02AA7E-7F44-4E61-A763-2578C0F6515A}" presName="spNode" presStyleCnt="0"/>
      <dgm:spPr/>
    </dgm:pt>
    <dgm:pt modelId="{E0598493-22BF-47A7-BB25-F79E95531076}" type="pres">
      <dgm:prSet presAssocID="{4F7CB401-4E44-4E2B-994C-4FA2201B792F}" presName="sibTrans" presStyleLbl="sibTrans1D1" presStyleIdx="2" presStyleCnt="5"/>
      <dgm:spPr/>
    </dgm:pt>
    <dgm:pt modelId="{D1E578C6-D7A7-41A3-A5DF-8C38C9FEAB70}" type="pres">
      <dgm:prSet presAssocID="{EDFC5713-0B94-433C-BEDA-62DDAB1453B8}" presName="node" presStyleLbl="node1" presStyleIdx="3" presStyleCnt="5">
        <dgm:presLayoutVars>
          <dgm:bulletEnabled val="1"/>
        </dgm:presLayoutVars>
      </dgm:prSet>
      <dgm:spPr/>
    </dgm:pt>
    <dgm:pt modelId="{7B52B326-4234-4FFD-8943-CE32B02EAE34}" type="pres">
      <dgm:prSet presAssocID="{EDFC5713-0B94-433C-BEDA-62DDAB1453B8}" presName="spNode" presStyleCnt="0"/>
      <dgm:spPr/>
    </dgm:pt>
    <dgm:pt modelId="{0E6A3911-37E0-488B-9DC7-4251B25A2B2D}" type="pres">
      <dgm:prSet presAssocID="{E91D849B-BCBB-43EC-81E6-03CC870CB3DC}" presName="sibTrans" presStyleLbl="sibTrans1D1" presStyleIdx="3" presStyleCnt="5"/>
      <dgm:spPr/>
    </dgm:pt>
    <dgm:pt modelId="{DC8E97CD-C059-48DB-A8CD-556BC43CD8F3}" type="pres">
      <dgm:prSet presAssocID="{746ACEC7-8088-48A2-AA08-BA5EB4C134DA}" presName="node" presStyleLbl="node1" presStyleIdx="4" presStyleCnt="5">
        <dgm:presLayoutVars>
          <dgm:bulletEnabled val="1"/>
        </dgm:presLayoutVars>
      </dgm:prSet>
      <dgm:spPr/>
    </dgm:pt>
    <dgm:pt modelId="{BAA98AA6-1DBE-482A-BEED-C160ADA58001}" type="pres">
      <dgm:prSet presAssocID="{746ACEC7-8088-48A2-AA08-BA5EB4C134DA}" presName="spNode" presStyleCnt="0"/>
      <dgm:spPr/>
    </dgm:pt>
    <dgm:pt modelId="{A5ED1792-4C4D-452A-80F8-6F595ED40D14}" type="pres">
      <dgm:prSet presAssocID="{20983F31-2B03-49DA-A302-728B63C3E10A}" presName="sibTrans" presStyleLbl="sibTrans1D1" presStyleIdx="4" presStyleCnt="5"/>
      <dgm:spPr/>
    </dgm:pt>
  </dgm:ptLst>
  <dgm:cxnLst>
    <dgm:cxn modelId="{68D7A103-EFC3-463A-A8A9-A1390065651E}" type="presOf" srcId="{F1DFFAC9-3CF1-4285-A507-86E1BE2EAE1E}" destId="{4F750EDA-BC36-40A9-B577-5419BCAD7C4A}" srcOrd="0" destOrd="0" presId="urn:microsoft.com/office/officeart/2005/8/layout/cycle5"/>
    <dgm:cxn modelId="{230C9914-5C54-499A-B594-B968CE08B269}" srcId="{F1DFFAC9-3CF1-4285-A507-86E1BE2EAE1E}" destId="{EDFC5713-0B94-433C-BEDA-62DDAB1453B8}" srcOrd="3" destOrd="0" parTransId="{2E590F8E-EE78-4A1F-A7F0-8978A39C54B0}" sibTransId="{E91D849B-BCBB-43EC-81E6-03CC870CB3DC}"/>
    <dgm:cxn modelId="{32843015-E4FC-43EB-9643-B2AA8B85A1EF}" type="presOf" srcId="{8C3F3DC3-1288-4A48-A592-A284BD274224}" destId="{A4595D2F-007C-4648-8667-DD20D39ADF87}" srcOrd="0" destOrd="0" presId="urn:microsoft.com/office/officeart/2005/8/layout/cycle5"/>
    <dgm:cxn modelId="{CCC34F20-840D-4A66-A380-C3CE5C19A128}" type="presOf" srcId="{67B5C601-C560-40C4-96A9-A98A01CB880C}" destId="{9749CEC3-BEE2-4313-AD30-097282D06F28}" srcOrd="0" destOrd="0" presId="urn:microsoft.com/office/officeart/2005/8/layout/cycle5"/>
    <dgm:cxn modelId="{9CCE043B-F94A-4B0D-BA5F-8E49B1CC8550}" type="presOf" srcId="{EDFC5713-0B94-433C-BEDA-62DDAB1453B8}" destId="{D1E578C6-D7A7-41A3-A5DF-8C38C9FEAB70}" srcOrd="0" destOrd="0" presId="urn:microsoft.com/office/officeart/2005/8/layout/cycle5"/>
    <dgm:cxn modelId="{BFF9675C-62DB-46F7-8319-55A2DCA5BBF3}" type="presOf" srcId="{20983F31-2B03-49DA-A302-728B63C3E10A}" destId="{A5ED1792-4C4D-452A-80F8-6F595ED40D14}" srcOrd="0" destOrd="0" presId="urn:microsoft.com/office/officeart/2005/8/layout/cycle5"/>
    <dgm:cxn modelId="{4526927A-FFF6-4CE6-BB40-C6BA5E1E526D}" type="presOf" srcId="{C33FA0B7-7B9F-49F9-AC42-8D8B1F5CAFE5}" destId="{0DC00ADA-F163-4882-AE48-023D4B2BE949}" srcOrd="0" destOrd="0" presId="urn:microsoft.com/office/officeart/2005/8/layout/cycle5"/>
    <dgm:cxn modelId="{83624F84-1EA1-4274-9C71-CE11D56409A1}" type="presOf" srcId="{746ACEC7-8088-48A2-AA08-BA5EB4C134DA}" destId="{DC8E97CD-C059-48DB-A8CD-556BC43CD8F3}" srcOrd="0" destOrd="0" presId="urn:microsoft.com/office/officeart/2005/8/layout/cycle5"/>
    <dgm:cxn modelId="{5AA3EABA-27D9-4ECF-99FA-1D74B82712FD}" srcId="{F1DFFAC9-3CF1-4285-A507-86E1BE2EAE1E}" destId="{DE02AA7E-7F44-4E61-A763-2578C0F6515A}" srcOrd="2" destOrd="0" parTransId="{E0CF2C59-A904-46FC-AF80-3566F9DC5BF3}" sibTransId="{4F7CB401-4E44-4E2B-994C-4FA2201B792F}"/>
    <dgm:cxn modelId="{1E6A2CD1-790D-43E1-8D92-255188726E23}" type="presOf" srcId="{DE02AA7E-7F44-4E61-A763-2578C0F6515A}" destId="{58978722-3BD1-45CC-AF6B-3ABA498EFCE9}" srcOrd="0" destOrd="0" presId="urn:microsoft.com/office/officeart/2005/8/layout/cycle5"/>
    <dgm:cxn modelId="{A170B4D5-0672-4311-A6FF-7B988D2204CE}" type="presOf" srcId="{4F7CB401-4E44-4E2B-994C-4FA2201B792F}" destId="{E0598493-22BF-47A7-BB25-F79E95531076}" srcOrd="0" destOrd="0" presId="urn:microsoft.com/office/officeart/2005/8/layout/cycle5"/>
    <dgm:cxn modelId="{5D247FD8-E0E1-4888-90DD-97C06CD18F5E}" srcId="{F1DFFAC9-3CF1-4285-A507-86E1BE2EAE1E}" destId="{746ACEC7-8088-48A2-AA08-BA5EB4C134DA}" srcOrd="4" destOrd="0" parTransId="{D04873EB-82B5-46DE-9C7C-AEF3C3A0F627}" sibTransId="{20983F31-2B03-49DA-A302-728B63C3E10A}"/>
    <dgm:cxn modelId="{BAB2D9D9-EB46-4EB4-96FA-9E30FED90ABB}" srcId="{F1DFFAC9-3CF1-4285-A507-86E1BE2EAE1E}" destId="{C33FA0B7-7B9F-49F9-AC42-8D8B1F5CAFE5}" srcOrd="1" destOrd="0" parTransId="{1FD4DA39-C2DF-4363-AEB3-C4B5A120F2C0}" sibTransId="{8C3F3DC3-1288-4A48-A592-A284BD274224}"/>
    <dgm:cxn modelId="{8831F1E1-6D32-40CA-9D7C-A4AAD66809DE}" type="presOf" srcId="{E91D849B-BCBB-43EC-81E6-03CC870CB3DC}" destId="{0E6A3911-37E0-488B-9DC7-4251B25A2B2D}" srcOrd="0" destOrd="0" presId="urn:microsoft.com/office/officeart/2005/8/layout/cycle5"/>
    <dgm:cxn modelId="{D657BDE9-82F0-4AEE-9380-839A42ACC5B1}" srcId="{F1DFFAC9-3CF1-4285-A507-86E1BE2EAE1E}" destId="{E9D1D9B7-8CBF-4D6D-91E4-ADB16B3BC383}" srcOrd="0" destOrd="0" parTransId="{8BF2ACE2-54AA-4B5F-89DF-225AE3790308}" sibTransId="{67B5C601-C560-40C4-96A9-A98A01CB880C}"/>
    <dgm:cxn modelId="{DA60F5F4-91CF-4A96-BEE4-DCDEB2C80048}" type="presOf" srcId="{E9D1D9B7-8CBF-4D6D-91E4-ADB16B3BC383}" destId="{2711772F-E134-4936-B3F3-C8E095DF2510}" srcOrd="0" destOrd="0" presId="urn:microsoft.com/office/officeart/2005/8/layout/cycle5"/>
    <dgm:cxn modelId="{6DBE14EA-EA22-4024-9FCF-5A89E0C874B8}" type="presParOf" srcId="{4F750EDA-BC36-40A9-B577-5419BCAD7C4A}" destId="{2711772F-E134-4936-B3F3-C8E095DF2510}" srcOrd="0" destOrd="0" presId="urn:microsoft.com/office/officeart/2005/8/layout/cycle5"/>
    <dgm:cxn modelId="{0CB04ABF-A794-4B8C-B30D-89E9DCE39B54}" type="presParOf" srcId="{4F750EDA-BC36-40A9-B577-5419BCAD7C4A}" destId="{9D1722CD-4D65-4D30-ADF2-51E188E2ACFC}" srcOrd="1" destOrd="0" presId="urn:microsoft.com/office/officeart/2005/8/layout/cycle5"/>
    <dgm:cxn modelId="{F9FD6513-D265-47EF-BA8F-4A9CDA66C079}" type="presParOf" srcId="{4F750EDA-BC36-40A9-B577-5419BCAD7C4A}" destId="{9749CEC3-BEE2-4313-AD30-097282D06F28}" srcOrd="2" destOrd="0" presId="urn:microsoft.com/office/officeart/2005/8/layout/cycle5"/>
    <dgm:cxn modelId="{DCD3CCD3-ABA5-46B1-9E23-02B3AF92C068}" type="presParOf" srcId="{4F750EDA-BC36-40A9-B577-5419BCAD7C4A}" destId="{0DC00ADA-F163-4882-AE48-023D4B2BE949}" srcOrd="3" destOrd="0" presId="urn:microsoft.com/office/officeart/2005/8/layout/cycle5"/>
    <dgm:cxn modelId="{057F8F0F-E546-4AED-A8A9-3DA19B1A5803}" type="presParOf" srcId="{4F750EDA-BC36-40A9-B577-5419BCAD7C4A}" destId="{112148C0-AA06-4A5D-823A-3F32A79FD87D}" srcOrd="4" destOrd="0" presId="urn:microsoft.com/office/officeart/2005/8/layout/cycle5"/>
    <dgm:cxn modelId="{4D7AA2C1-1FB0-48F5-9C1E-D561DC096E1B}" type="presParOf" srcId="{4F750EDA-BC36-40A9-B577-5419BCAD7C4A}" destId="{A4595D2F-007C-4648-8667-DD20D39ADF87}" srcOrd="5" destOrd="0" presId="urn:microsoft.com/office/officeart/2005/8/layout/cycle5"/>
    <dgm:cxn modelId="{D6743260-AF32-481D-9011-E585AF35D381}" type="presParOf" srcId="{4F750EDA-BC36-40A9-B577-5419BCAD7C4A}" destId="{58978722-3BD1-45CC-AF6B-3ABA498EFCE9}" srcOrd="6" destOrd="0" presId="urn:microsoft.com/office/officeart/2005/8/layout/cycle5"/>
    <dgm:cxn modelId="{82720F75-A8DC-469F-A539-3967384816A1}" type="presParOf" srcId="{4F750EDA-BC36-40A9-B577-5419BCAD7C4A}" destId="{F54621D7-11F4-4FD1-B7B9-22D2756FE334}" srcOrd="7" destOrd="0" presId="urn:microsoft.com/office/officeart/2005/8/layout/cycle5"/>
    <dgm:cxn modelId="{1AC549F1-BC27-4BC1-86AA-F8AB7FCC3412}" type="presParOf" srcId="{4F750EDA-BC36-40A9-B577-5419BCAD7C4A}" destId="{E0598493-22BF-47A7-BB25-F79E95531076}" srcOrd="8" destOrd="0" presId="urn:microsoft.com/office/officeart/2005/8/layout/cycle5"/>
    <dgm:cxn modelId="{5A365FD5-32F2-475B-9276-1B6E56BDDCB5}" type="presParOf" srcId="{4F750EDA-BC36-40A9-B577-5419BCAD7C4A}" destId="{D1E578C6-D7A7-41A3-A5DF-8C38C9FEAB70}" srcOrd="9" destOrd="0" presId="urn:microsoft.com/office/officeart/2005/8/layout/cycle5"/>
    <dgm:cxn modelId="{2C8CF77E-CBC8-4A55-B8B8-4F9AF437DC49}" type="presParOf" srcId="{4F750EDA-BC36-40A9-B577-5419BCAD7C4A}" destId="{7B52B326-4234-4FFD-8943-CE32B02EAE34}" srcOrd="10" destOrd="0" presId="urn:microsoft.com/office/officeart/2005/8/layout/cycle5"/>
    <dgm:cxn modelId="{66B110D2-43E7-4D69-BB4D-67A0E37E4B1F}" type="presParOf" srcId="{4F750EDA-BC36-40A9-B577-5419BCAD7C4A}" destId="{0E6A3911-37E0-488B-9DC7-4251B25A2B2D}" srcOrd="11" destOrd="0" presId="urn:microsoft.com/office/officeart/2005/8/layout/cycle5"/>
    <dgm:cxn modelId="{FFCDDEE9-CCFF-46FC-9C25-F6C29433D7EB}" type="presParOf" srcId="{4F750EDA-BC36-40A9-B577-5419BCAD7C4A}" destId="{DC8E97CD-C059-48DB-A8CD-556BC43CD8F3}" srcOrd="12" destOrd="0" presId="urn:microsoft.com/office/officeart/2005/8/layout/cycle5"/>
    <dgm:cxn modelId="{30A39EAD-1094-4AD6-A3B2-CA6AB379B24F}" type="presParOf" srcId="{4F750EDA-BC36-40A9-B577-5419BCAD7C4A}" destId="{BAA98AA6-1DBE-482A-BEED-C160ADA58001}" srcOrd="13" destOrd="0" presId="urn:microsoft.com/office/officeart/2005/8/layout/cycle5"/>
    <dgm:cxn modelId="{9BAE2AE1-344A-46E4-B2CA-2122AE21284B}" type="presParOf" srcId="{4F750EDA-BC36-40A9-B577-5419BCAD7C4A}" destId="{A5ED1792-4C4D-452A-80F8-6F595ED40D1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1B6CC3-6A08-4B66-9595-FBF002760BE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7D653FD-E012-4C02-981E-202F16209BCD}">
      <dgm:prSet phldrT="[Text]"/>
      <dgm:spPr/>
      <dgm:t>
        <a:bodyPr/>
        <a:lstStyle/>
        <a:p>
          <a:r>
            <a:rPr lang="en-US" dirty="0"/>
            <a:t>MESH dictionary</a:t>
          </a:r>
        </a:p>
      </dgm:t>
    </dgm:pt>
    <dgm:pt modelId="{4AF05112-43A6-4792-878D-3205E12F5741}" type="parTrans" cxnId="{7CBA25FE-F3A1-43A8-B050-3C63A691D72B}">
      <dgm:prSet/>
      <dgm:spPr/>
      <dgm:t>
        <a:bodyPr/>
        <a:lstStyle/>
        <a:p>
          <a:endParaRPr lang="en-US"/>
        </a:p>
      </dgm:t>
    </dgm:pt>
    <dgm:pt modelId="{9D7C532F-3973-4E41-BA41-49180D983AE0}" type="sibTrans" cxnId="{7CBA25FE-F3A1-43A8-B050-3C63A691D72B}">
      <dgm:prSet/>
      <dgm:spPr/>
      <dgm:t>
        <a:bodyPr/>
        <a:lstStyle/>
        <a:p>
          <a:endParaRPr lang="en-US"/>
        </a:p>
      </dgm:t>
    </dgm:pt>
    <dgm:pt modelId="{3550D02C-B473-42FD-B73A-7A6B763DBA78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00BDE5B7-9804-43C2-9A1C-C02B0CBC41D0}" type="parTrans" cxnId="{BA7E2084-7ED7-4A60-B931-6BFF784FAA0F}">
      <dgm:prSet/>
      <dgm:spPr/>
      <dgm:t>
        <a:bodyPr/>
        <a:lstStyle/>
        <a:p>
          <a:endParaRPr lang="en-US"/>
        </a:p>
      </dgm:t>
    </dgm:pt>
    <dgm:pt modelId="{83DD5BF1-2116-4F89-ACBC-8C7A25B730E6}" type="sibTrans" cxnId="{BA7E2084-7ED7-4A60-B931-6BFF784FAA0F}">
      <dgm:prSet/>
      <dgm:spPr/>
      <dgm:t>
        <a:bodyPr/>
        <a:lstStyle/>
        <a:p>
          <a:endParaRPr lang="en-US"/>
        </a:p>
      </dgm:t>
    </dgm:pt>
    <dgm:pt modelId="{ABD02888-9771-4486-99F2-2FBE9E6C8D0B}">
      <dgm:prSet phldrT="[Text]"/>
      <dgm:spPr/>
      <dgm:t>
        <a:bodyPr/>
        <a:lstStyle/>
        <a:p>
          <a:r>
            <a:rPr lang="en-US" dirty="0"/>
            <a:t>Vectorize</a:t>
          </a:r>
        </a:p>
      </dgm:t>
    </dgm:pt>
    <dgm:pt modelId="{397FA0BB-F2D8-40A6-973B-DA3C4C03C5CD}" type="parTrans" cxnId="{1B9FA6F9-EFD4-4B68-B49B-6838815A9D96}">
      <dgm:prSet/>
      <dgm:spPr/>
      <dgm:t>
        <a:bodyPr/>
        <a:lstStyle/>
        <a:p>
          <a:endParaRPr lang="en-US"/>
        </a:p>
      </dgm:t>
    </dgm:pt>
    <dgm:pt modelId="{4ABEEF36-68ED-45EC-B7F8-A029CF9CE0CE}" type="sibTrans" cxnId="{1B9FA6F9-EFD4-4B68-B49B-6838815A9D96}">
      <dgm:prSet/>
      <dgm:spPr/>
      <dgm:t>
        <a:bodyPr/>
        <a:lstStyle/>
        <a:p>
          <a:endParaRPr lang="en-US"/>
        </a:p>
      </dgm:t>
    </dgm:pt>
    <dgm:pt modelId="{E8E6DCBA-4348-4FD4-A4DF-097709E945FD}">
      <dgm:prSet/>
      <dgm:spPr/>
      <dgm:t>
        <a:bodyPr/>
        <a:lstStyle/>
        <a:p>
          <a:r>
            <a:rPr lang="en-US" dirty="0"/>
            <a:t>Topic Modelling</a:t>
          </a:r>
        </a:p>
      </dgm:t>
    </dgm:pt>
    <dgm:pt modelId="{0AAAF9ED-7EA0-4EB9-A83C-B4BD7645AF76}" type="parTrans" cxnId="{FB03F9E4-20CB-499D-A35F-267227C90EFB}">
      <dgm:prSet/>
      <dgm:spPr/>
      <dgm:t>
        <a:bodyPr/>
        <a:lstStyle/>
        <a:p>
          <a:endParaRPr lang="en-US"/>
        </a:p>
      </dgm:t>
    </dgm:pt>
    <dgm:pt modelId="{DCB35C59-AB21-405E-B08C-BE48C86D78E2}" type="sibTrans" cxnId="{FB03F9E4-20CB-499D-A35F-267227C90EFB}">
      <dgm:prSet/>
      <dgm:spPr/>
      <dgm:t>
        <a:bodyPr/>
        <a:lstStyle/>
        <a:p>
          <a:endParaRPr lang="en-US"/>
        </a:p>
      </dgm:t>
    </dgm:pt>
    <dgm:pt modelId="{3BB101C6-A8CB-4431-ABFE-37C37F07DC7B}">
      <dgm:prSet/>
      <dgm:spPr/>
      <dgm:t>
        <a:bodyPr/>
        <a:lstStyle/>
        <a:p>
          <a:r>
            <a:rPr lang="en-US" dirty="0"/>
            <a:t>Evaluation</a:t>
          </a:r>
        </a:p>
      </dgm:t>
    </dgm:pt>
    <dgm:pt modelId="{2CACF591-A46F-4B25-B6EA-3A60FBD8290E}" type="parTrans" cxnId="{A9D7B46B-AF4A-4CDE-A1B1-656194568160}">
      <dgm:prSet/>
      <dgm:spPr/>
      <dgm:t>
        <a:bodyPr/>
        <a:lstStyle/>
        <a:p>
          <a:endParaRPr lang="en-US"/>
        </a:p>
      </dgm:t>
    </dgm:pt>
    <dgm:pt modelId="{3733B551-3573-4083-AF5E-E32414C93468}" type="sibTrans" cxnId="{A9D7B46B-AF4A-4CDE-A1B1-656194568160}">
      <dgm:prSet/>
      <dgm:spPr/>
      <dgm:t>
        <a:bodyPr/>
        <a:lstStyle/>
        <a:p>
          <a:endParaRPr lang="en-US"/>
        </a:p>
      </dgm:t>
    </dgm:pt>
    <dgm:pt modelId="{E3B38DB2-66B9-4877-BFBC-073066E968FB}" type="pres">
      <dgm:prSet presAssocID="{301B6CC3-6A08-4B66-9595-FBF002760BEF}" presName="Name0" presStyleCnt="0">
        <dgm:presLayoutVars>
          <dgm:dir/>
          <dgm:animLvl val="lvl"/>
          <dgm:resizeHandles val="exact"/>
        </dgm:presLayoutVars>
      </dgm:prSet>
      <dgm:spPr/>
    </dgm:pt>
    <dgm:pt modelId="{181DC8FB-8D75-4D56-A2AE-358FEC54024D}" type="pres">
      <dgm:prSet presAssocID="{F7D653FD-E012-4C02-981E-202F16209BCD}" presName="parTxOnly" presStyleLbl="node1" presStyleIdx="0" presStyleCnt="5" custLinFactNeighborX="-821" custLinFactNeighborY="0">
        <dgm:presLayoutVars>
          <dgm:chMax val="0"/>
          <dgm:chPref val="0"/>
          <dgm:bulletEnabled val="1"/>
        </dgm:presLayoutVars>
      </dgm:prSet>
      <dgm:spPr/>
    </dgm:pt>
    <dgm:pt modelId="{DBFACA48-B731-4947-8ACA-F9500B5A0389}" type="pres">
      <dgm:prSet presAssocID="{9D7C532F-3973-4E41-BA41-49180D983AE0}" presName="parTxOnlySpace" presStyleCnt="0"/>
      <dgm:spPr/>
    </dgm:pt>
    <dgm:pt modelId="{AB236322-689C-41BD-9690-BC2B213B8EA6}" type="pres">
      <dgm:prSet presAssocID="{3550D02C-B473-42FD-B73A-7A6B763DBA7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8642C37-BB49-4785-811A-02BD958C9FC7}" type="pres">
      <dgm:prSet presAssocID="{83DD5BF1-2116-4F89-ACBC-8C7A25B730E6}" presName="parTxOnlySpace" presStyleCnt="0"/>
      <dgm:spPr/>
    </dgm:pt>
    <dgm:pt modelId="{925F9765-B6B9-40A3-82AE-8037F1BD15F8}" type="pres">
      <dgm:prSet presAssocID="{ABD02888-9771-4486-99F2-2FBE9E6C8D0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11690BD-1C72-41D1-900C-36DA2E870D97}" type="pres">
      <dgm:prSet presAssocID="{4ABEEF36-68ED-45EC-B7F8-A029CF9CE0CE}" presName="parTxOnlySpace" presStyleCnt="0"/>
      <dgm:spPr/>
    </dgm:pt>
    <dgm:pt modelId="{15CE7A36-A124-4009-AC8A-75691D556B8B}" type="pres">
      <dgm:prSet presAssocID="{E8E6DCBA-4348-4FD4-A4DF-097709E945F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8A7BD25-F05F-4B6F-BD83-EC9BFA05DFA1}" type="pres">
      <dgm:prSet presAssocID="{DCB35C59-AB21-405E-B08C-BE48C86D78E2}" presName="parTxOnlySpace" presStyleCnt="0"/>
      <dgm:spPr/>
    </dgm:pt>
    <dgm:pt modelId="{30A300E8-F7AD-4683-9FBD-3503718FFAFA}" type="pres">
      <dgm:prSet presAssocID="{3BB101C6-A8CB-4431-ABFE-37C37F07DC7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814BA1D-49EA-44B1-B2AA-7CDC8AE8D673}" type="presOf" srcId="{301B6CC3-6A08-4B66-9595-FBF002760BEF}" destId="{E3B38DB2-66B9-4877-BFBC-073066E968FB}" srcOrd="0" destOrd="0" presId="urn:microsoft.com/office/officeart/2005/8/layout/chevron1"/>
    <dgm:cxn modelId="{926DCF39-DE06-440D-AADE-D4023B8026D7}" type="presOf" srcId="{F7D653FD-E012-4C02-981E-202F16209BCD}" destId="{181DC8FB-8D75-4D56-A2AE-358FEC54024D}" srcOrd="0" destOrd="0" presId="urn:microsoft.com/office/officeart/2005/8/layout/chevron1"/>
    <dgm:cxn modelId="{675C0840-FDBD-4083-9260-FC8A7013F139}" type="presOf" srcId="{3BB101C6-A8CB-4431-ABFE-37C37F07DC7B}" destId="{30A300E8-F7AD-4683-9FBD-3503718FFAFA}" srcOrd="0" destOrd="0" presId="urn:microsoft.com/office/officeart/2005/8/layout/chevron1"/>
    <dgm:cxn modelId="{A9D7B46B-AF4A-4CDE-A1B1-656194568160}" srcId="{301B6CC3-6A08-4B66-9595-FBF002760BEF}" destId="{3BB101C6-A8CB-4431-ABFE-37C37F07DC7B}" srcOrd="4" destOrd="0" parTransId="{2CACF591-A46F-4B25-B6EA-3A60FBD8290E}" sibTransId="{3733B551-3573-4083-AF5E-E32414C93468}"/>
    <dgm:cxn modelId="{BA7E2084-7ED7-4A60-B931-6BFF784FAA0F}" srcId="{301B6CC3-6A08-4B66-9595-FBF002760BEF}" destId="{3550D02C-B473-42FD-B73A-7A6B763DBA78}" srcOrd="1" destOrd="0" parTransId="{00BDE5B7-9804-43C2-9A1C-C02B0CBC41D0}" sibTransId="{83DD5BF1-2116-4F89-ACBC-8C7A25B730E6}"/>
    <dgm:cxn modelId="{1B223ECF-B3B3-48D3-BB60-2B8DEF25CDD4}" type="presOf" srcId="{3550D02C-B473-42FD-B73A-7A6B763DBA78}" destId="{AB236322-689C-41BD-9690-BC2B213B8EA6}" srcOrd="0" destOrd="0" presId="urn:microsoft.com/office/officeart/2005/8/layout/chevron1"/>
    <dgm:cxn modelId="{FB03F9E4-20CB-499D-A35F-267227C90EFB}" srcId="{301B6CC3-6A08-4B66-9595-FBF002760BEF}" destId="{E8E6DCBA-4348-4FD4-A4DF-097709E945FD}" srcOrd="3" destOrd="0" parTransId="{0AAAF9ED-7EA0-4EB9-A83C-B4BD7645AF76}" sibTransId="{DCB35C59-AB21-405E-B08C-BE48C86D78E2}"/>
    <dgm:cxn modelId="{C23AD1EC-25C3-43F1-A147-675D5E4017B1}" type="presOf" srcId="{ABD02888-9771-4486-99F2-2FBE9E6C8D0B}" destId="{925F9765-B6B9-40A3-82AE-8037F1BD15F8}" srcOrd="0" destOrd="0" presId="urn:microsoft.com/office/officeart/2005/8/layout/chevron1"/>
    <dgm:cxn modelId="{F3B3ECED-1DDE-4E9B-B1A9-BE5D2C6CF5F7}" type="presOf" srcId="{E8E6DCBA-4348-4FD4-A4DF-097709E945FD}" destId="{15CE7A36-A124-4009-AC8A-75691D556B8B}" srcOrd="0" destOrd="0" presId="urn:microsoft.com/office/officeart/2005/8/layout/chevron1"/>
    <dgm:cxn modelId="{1B9FA6F9-EFD4-4B68-B49B-6838815A9D96}" srcId="{301B6CC3-6A08-4B66-9595-FBF002760BEF}" destId="{ABD02888-9771-4486-99F2-2FBE9E6C8D0B}" srcOrd="2" destOrd="0" parTransId="{397FA0BB-F2D8-40A6-973B-DA3C4C03C5CD}" sibTransId="{4ABEEF36-68ED-45EC-B7F8-A029CF9CE0CE}"/>
    <dgm:cxn modelId="{7CBA25FE-F3A1-43A8-B050-3C63A691D72B}" srcId="{301B6CC3-6A08-4B66-9595-FBF002760BEF}" destId="{F7D653FD-E012-4C02-981E-202F16209BCD}" srcOrd="0" destOrd="0" parTransId="{4AF05112-43A6-4792-878D-3205E12F5741}" sibTransId="{9D7C532F-3973-4E41-BA41-49180D983AE0}"/>
    <dgm:cxn modelId="{8070BC93-9333-4BB5-8D8F-C1B59F7528A7}" type="presParOf" srcId="{E3B38DB2-66B9-4877-BFBC-073066E968FB}" destId="{181DC8FB-8D75-4D56-A2AE-358FEC54024D}" srcOrd="0" destOrd="0" presId="urn:microsoft.com/office/officeart/2005/8/layout/chevron1"/>
    <dgm:cxn modelId="{44121FED-3D64-442F-88E3-30F487048307}" type="presParOf" srcId="{E3B38DB2-66B9-4877-BFBC-073066E968FB}" destId="{DBFACA48-B731-4947-8ACA-F9500B5A0389}" srcOrd="1" destOrd="0" presId="urn:microsoft.com/office/officeart/2005/8/layout/chevron1"/>
    <dgm:cxn modelId="{915C223D-9F1C-4F0F-A52B-85D3C9762C3B}" type="presParOf" srcId="{E3B38DB2-66B9-4877-BFBC-073066E968FB}" destId="{AB236322-689C-41BD-9690-BC2B213B8EA6}" srcOrd="2" destOrd="0" presId="urn:microsoft.com/office/officeart/2005/8/layout/chevron1"/>
    <dgm:cxn modelId="{8A952FC1-50C2-4B29-8AFF-EDADAD1FCE6B}" type="presParOf" srcId="{E3B38DB2-66B9-4877-BFBC-073066E968FB}" destId="{38642C37-BB49-4785-811A-02BD958C9FC7}" srcOrd="3" destOrd="0" presId="urn:microsoft.com/office/officeart/2005/8/layout/chevron1"/>
    <dgm:cxn modelId="{03CEE0EE-7575-4A4A-8276-1A0DE9F8DABC}" type="presParOf" srcId="{E3B38DB2-66B9-4877-BFBC-073066E968FB}" destId="{925F9765-B6B9-40A3-82AE-8037F1BD15F8}" srcOrd="4" destOrd="0" presId="urn:microsoft.com/office/officeart/2005/8/layout/chevron1"/>
    <dgm:cxn modelId="{F21CF84F-D962-4D51-BC2E-B12431084942}" type="presParOf" srcId="{E3B38DB2-66B9-4877-BFBC-073066E968FB}" destId="{F11690BD-1C72-41D1-900C-36DA2E870D97}" srcOrd="5" destOrd="0" presId="urn:microsoft.com/office/officeart/2005/8/layout/chevron1"/>
    <dgm:cxn modelId="{5228BDA2-A641-4396-AA21-960BB234CEB9}" type="presParOf" srcId="{E3B38DB2-66B9-4877-BFBC-073066E968FB}" destId="{15CE7A36-A124-4009-AC8A-75691D556B8B}" srcOrd="6" destOrd="0" presId="urn:microsoft.com/office/officeart/2005/8/layout/chevron1"/>
    <dgm:cxn modelId="{017169C2-44DF-4081-BDA2-A1D6F292F3B9}" type="presParOf" srcId="{E3B38DB2-66B9-4877-BFBC-073066E968FB}" destId="{18A7BD25-F05F-4B6F-BD83-EC9BFA05DFA1}" srcOrd="7" destOrd="0" presId="urn:microsoft.com/office/officeart/2005/8/layout/chevron1"/>
    <dgm:cxn modelId="{F20284C8-C2D7-416D-8770-418AE0A6B530}" type="presParOf" srcId="{E3B38DB2-66B9-4877-BFBC-073066E968FB}" destId="{30A300E8-F7AD-4683-9FBD-3503718FFAF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4578C-0958-4A4F-A0D1-0D20C898A9AF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CDEA7D-E27F-4821-AE4F-9BEF4A673CE1}">
      <dgm:prSet phldrT="[Text]"/>
      <dgm:spPr/>
      <dgm:t>
        <a:bodyPr/>
        <a:lstStyle/>
        <a:p>
          <a:r>
            <a:rPr lang="en-US" dirty="0"/>
            <a:t>Ensemble</a:t>
          </a:r>
        </a:p>
      </dgm:t>
    </dgm:pt>
    <dgm:pt modelId="{7CE64318-387D-4F31-A0DC-0288B034DB26}" type="parTrans" cxnId="{66ADD213-5944-438D-825F-770E2AE28284}">
      <dgm:prSet/>
      <dgm:spPr/>
      <dgm:t>
        <a:bodyPr/>
        <a:lstStyle/>
        <a:p>
          <a:endParaRPr lang="en-US"/>
        </a:p>
      </dgm:t>
    </dgm:pt>
    <dgm:pt modelId="{4EE2940D-2257-44B3-905D-3A4C14C25AB3}" type="sibTrans" cxnId="{66ADD213-5944-438D-825F-770E2AE28284}">
      <dgm:prSet/>
      <dgm:spPr/>
      <dgm:t>
        <a:bodyPr/>
        <a:lstStyle/>
        <a:p>
          <a:endParaRPr lang="en-US"/>
        </a:p>
      </dgm:t>
    </dgm:pt>
    <dgm:pt modelId="{C9EFC649-4F35-4C2D-8B47-E1988EDF923E}">
      <dgm:prSet phldrT="[Text]"/>
      <dgm:spPr/>
      <dgm:t>
        <a:bodyPr/>
        <a:lstStyle/>
        <a:p>
          <a:r>
            <a:rPr lang="en-US" dirty="0"/>
            <a:t>Topic 1</a:t>
          </a:r>
        </a:p>
      </dgm:t>
    </dgm:pt>
    <dgm:pt modelId="{7ED73B83-5BCD-46C3-8D53-0E6CE19B01CD}" type="parTrans" cxnId="{6C94BECA-2401-4283-A82A-EE34B2976FD9}">
      <dgm:prSet/>
      <dgm:spPr/>
      <dgm:t>
        <a:bodyPr/>
        <a:lstStyle/>
        <a:p>
          <a:endParaRPr lang="en-US"/>
        </a:p>
      </dgm:t>
    </dgm:pt>
    <dgm:pt modelId="{5871C2E8-D416-4377-B067-0BA76D981E51}" type="sibTrans" cxnId="{6C94BECA-2401-4283-A82A-EE34B2976FD9}">
      <dgm:prSet/>
      <dgm:spPr/>
      <dgm:t>
        <a:bodyPr/>
        <a:lstStyle/>
        <a:p>
          <a:endParaRPr lang="en-US"/>
        </a:p>
      </dgm:t>
    </dgm:pt>
    <dgm:pt modelId="{D7E5FA05-570B-4D0A-AFA7-FE50C9214988}">
      <dgm:prSet phldrT="[Text]"/>
      <dgm:spPr/>
      <dgm:t>
        <a:bodyPr/>
        <a:lstStyle/>
        <a:p>
          <a:r>
            <a:rPr lang="en-US" dirty="0"/>
            <a:t>Topic 2</a:t>
          </a:r>
        </a:p>
      </dgm:t>
    </dgm:pt>
    <dgm:pt modelId="{125797C9-5238-49E0-BF13-14E07897B748}" type="parTrans" cxnId="{6DC06061-0EB3-40DE-B675-1C4A26668BEC}">
      <dgm:prSet/>
      <dgm:spPr/>
      <dgm:t>
        <a:bodyPr/>
        <a:lstStyle/>
        <a:p>
          <a:endParaRPr lang="en-US"/>
        </a:p>
      </dgm:t>
    </dgm:pt>
    <dgm:pt modelId="{EDE34346-C539-4E6E-AF02-1AA484D122A3}" type="sibTrans" cxnId="{6DC06061-0EB3-40DE-B675-1C4A26668BEC}">
      <dgm:prSet/>
      <dgm:spPr/>
      <dgm:t>
        <a:bodyPr/>
        <a:lstStyle/>
        <a:p>
          <a:endParaRPr lang="en-US"/>
        </a:p>
      </dgm:t>
    </dgm:pt>
    <dgm:pt modelId="{AF40DCA9-F70A-4042-AA2C-5B5F2510ED55}">
      <dgm:prSet phldrT="[Text]"/>
      <dgm:spPr/>
      <dgm:t>
        <a:bodyPr/>
        <a:lstStyle/>
        <a:p>
          <a:r>
            <a:rPr lang="en-US" dirty="0"/>
            <a:t>Topic 3</a:t>
          </a:r>
        </a:p>
      </dgm:t>
    </dgm:pt>
    <dgm:pt modelId="{6E0A137E-2439-4607-B1D5-36575DA56A54}" type="parTrans" cxnId="{9A0D4DDB-5534-4AE9-A0FE-7C21209DA429}">
      <dgm:prSet/>
      <dgm:spPr/>
      <dgm:t>
        <a:bodyPr/>
        <a:lstStyle/>
        <a:p>
          <a:endParaRPr lang="en-US"/>
        </a:p>
      </dgm:t>
    </dgm:pt>
    <dgm:pt modelId="{D1774D93-2DB6-4CF0-83E2-83348039D411}" type="sibTrans" cxnId="{9A0D4DDB-5534-4AE9-A0FE-7C21209DA429}">
      <dgm:prSet/>
      <dgm:spPr/>
      <dgm:t>
        <a:bodyPr/>
        <a:lstStyle/>
        <a:p>
          <a:endParaRPr lang="en-US"/>
        </a:p>
      </dgm:t>
    </dgm:pt>
    <dgm:pt modelId="{962031F1-8B3B-4145-BB97-92DD50D0E13A}">
      <dgm:prSet phldrT="[Text]"/>
      <dgm:spPr/>
      <dgm:t>
        <a:bodyPr/>
        <a:lstStyle/>
        <a:p>
          <a:r>
            <a:rPr lang="en-US" dirty="0"/>
            <a:t>Topic 4</a:t>
          </a:r>
        </a:p>
      </dgm:t>
    </dgm:pt>
    <dgm:pt modelId="{1A1CC459-AC81-451F-AD99-35A35279EBC3}" type="parTrans" cxnId="{AE0777E4-539B-4BE3-A986-A2431CCD72D0}">
      <dgm:prSet/>
      <dgm:spPr/>
      <dgm:t>
        <a:bodyPr/>
        <a:lstStyle/>
        <a:p>
          <a:endParaRPr lang="en-US"/>
        </a:p>
      </dgm:t>
    </dgm:pt>
    <dgm:pt modelId="{C4C98CCD-7A41-422A-B25B-03D02B9CFB27}" type="sibTrans" cxnId="{AE0777E4-539B-4BE3-A986-A2431CCD72D0}">
      <dgm:prSet/>
      <dgm:spPr/>
      <dgm:t>
        <a:bodyPr/>
        <a:lstStyle/>
        <a:p>
          <a:endParaRPr lang="en-US"/>
        </a:p>
      </dgm:t>
    </dgm:pt>
    <dgm:pt modelId="{856432C2-0EBE-4980-9471-8EF1B356485E}" type="pres">
      <dgm:prSet presAssocID="{7FF4578C-0958-4A4F-A0D1-0D20C898A9AF}" presName="composite" presStyleCnt="0">
        <dgm:presLayoutVars>
          <dgm:chMax val="1"/>
          <dgm:dir/>
          <dgm:resizeHandles val="exact"/>
        </dgm:presLayoutVars>
      </dgm:prSet>
      <dgm:spPr/>
    </dgm:pt>
    <dgm:pt modelId="{CB6F72CD-9C82-4398-A6D6-EEA7E044BD9C}" type="pres">
      <dgm:prSet presAssocID="{7FF4578C-0958-4A4F-A0D1-0D20C898A9AF}" presName="radial" presStyleCnt="0">
        <dgm:presLayoutVars>
          <dgm:animLvl val="ctr"/>
        </dgm:presLayoutVars>
      </dgm:prSet>
      <dgm:spPr/>
    </dgm:pt>
    <dgm:pt modelId="{9DC3A0F6-6CE8-4FB1-9160-57ED171FF84A}" type="pres">
      <dgm:prSet presAssocID="{4DCDEA7D-E27F-4821-AE4F-9BEF4A673CE1}" presName="centerShape" presStyleLbl="vennNode1" presStyleIdx="0" presStyleCnt="5"/>
      <dgm:spPr/>
    </dgm:pt>
    <dgm:pt modelId="{E4E1A87F-1A8C-4C57-BEB8-72A227F6045E}" type="pres">
      <dgm:prSet presAssocID="{C9EFC649-4F35-4C2D-8B47-E1988EDF923E}" presName="node" presStyleLbl="vennNode1" presStyleIdx="1" presStyleCnt="5">
        <dgm:presLayoutVars>
          <dgm:bulletEnabled val="1"/>
        </dgm:presLayoutVars>
      </dgm:prSet>
      <dgm:spPr/>
    </dgm:pt>
    <dgm:pt modelId="{E9C14F74-296A-4B39-A293-E2FCEC2BC6BA}" type="pres">
      <dgm:prSet presAssocID="{D7E5FA05-570B-4D0A-AFA7-FE50C9214988}" presName="node" presStyleLbl="vennNode1" presStyleIdx="2" presStyleCnt="5">
        <dgm:presLayoutVars>
          <dgm:bulletEnabled val="1"/>
        </dgm:presLayoutVars>
      </dgm:prSet>
      <dgm:spPr/>
    </dgm:pt>
    <dgm:pt modelId="{B5671ED3-36D3-419B-A302-74AD88A75DA2}" type="pres">
      <dgm:prSet presAssocID="{AF40DCA9-F70A-4042-AA2C-5B5F2510ED55}" presName="node" presStyleLbl="vennNode1" presStyleIdx="3" presStyleCnt="5">
        <dgm:presLayoutVars>
          <dgm:bulletEnabled val="1"/>
        </dgm:presLayoutVars>
      </dgm:prSet>
      <dgm:spPr/>
    </dgm:pt>
    <dgm:pt modelId="{AA8838BA-88F7-43DB-B334-31706ABB0A51}" type="pres">
      <dgm:prSet presAssocID="{962031F1-8B3B-4145-BB97-92DD50D0E13A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66ADD213-5944-438D-825F-770E2AE28284}" srcId="{7FF4578C-0958-4A4F-A0D1-0D20C898A9AF}" destId="{4DCDEA7D-E27F-4821-AE4F-9BEF4A673CE1}" srcOrd="0" destOrd="0" parTransId="{7CE64318-387D-4F31-A0DC-0288B034DB26}" sibTransId="{4EE2940D-2257-44B3-905D-3A4C14C25AB3}"/>
    <dgm:cxn modelId="{6DC06061-0EB3-40DE-B675-1C4A26668BEC}" srcId="{4DCDEA7D-E27F-4821-AE4F-9BEF4A673CE1}" destId="{D7E5FA05-570B-4D0A-AFA7-FE50C9214988}" srcOrd="1" destOrd="0" parTransId="{125797C9-5238-49E0-BF13-14E07897B748}" sibTransId="{EDE34346-C539-4E6E-AF02-1AA484D122A3}"/>
    <dgm:cxn modelId="{9C67CF70-443A-47FA-B093-AE419E103089}" type="presOf" srcId="{C9EFC649-4F35-4C2D-8B47-E1988EDF923E}" destId="{E4E1A87F-1A8C-4C57-BEB8-72A227F6045E}" srcOrd="0" destOrd="0" presId="urn:microsoft.com/office/officeart/2005/8/layout/radial3"/>
    <dgm:cxn modelId="{8E966776-AF27-4FE1-893E-70C87335595C}" type="presOf" srcId="{4DCDEA7D-E27F-4821-AE4F-9BEF4A673CE1}" destId="{9DC3A0F6-6CE8-4FB1-9160-57ED171FF84A}" srcOrd="0" destOrd="0" presId="urn:microsoft.com/office/officeart/2005/8/layout/radial3"/>
    <dgm:cxn modelId="{2ABD8A85-556D-4864-8DDC-3E02867F126D}" type="presOf" srcId="{AF40DCA9-F70A-4042-AA2C-5B5F2510ED55}" destId="{B5671ED3-36D3-419B-A302-74AD88A75DA2}" srcOrd="0" destOrd="0" presId="urn:microsoft.com/office/officeart/2005/8/layout/radial3"/>
    <dgm:cxn modelId="{8364DDC2-CBD8-4665-A5F4-8D1DCE4ECDA3}" type="presOf" srcId="{962031F1-8B3B-4145-BB97-92DD50D0E13A}" destId="{AA8838BA-88F7-43DB-B334-31706ABB0A51}" srcOrd="0" destOrd="0" presId="urn:microsoft.com/office/officeart/2005/8/layout/radial3"/>
    <dgm:cxn modelId="{FB021DC9-950D-46E2-88A0-EB1683A5EB43}" type="presOf" srcId="{7FF4578C-0958-4A4F-A0D1-0D20C898A9AF}" destId="{856432C2-0EBE-4980-9471-8EF1B356485E}" srcOrd="0" destOrd="0" presId="urn:microsoft.com/office/officeart/2005/8/layout/radial3"/>
    <dgm:cxn modelId="{6C94BECA-2401-4283-A82A-EE34B2976FD9}" srcId="{4DCDEA7D-E27F-4821-AE4F-9BEF4A673CE1}" destId="{C9EFC649-4F35-4C2D-8B47-E1988EDF923E}" srcOrd="0" destOrd="0" parTransId="{7ED73B83-5BCD-46C3-8D53-0E6CE19B01CD}" sibTransId="{5871C2E8-D416-4377-B067-0BA76D981E51}"/>
    <dgm:cxn modelId="{709BB1D2-B61E-439E-AA43-9080031FF321}" type="presOf" srcId="{D7E5FA05-570B-4D0A-AFA7-FE50C9214988}" destId="{E9C14F74-296A-4B39-A293-E2FCEC2BC6BA}" srcOrd="0" destOrd="0" presId="urn:microsoft.com/office/officeart/2005/8/layout/radial3"/>
    <dgm:cxn modelId="{9A0D4DDB-5534-4AE9-A0FE-7C21209DA429}" srcId="{4DCDEA7D-E27F-4821-AE4F-9BEF4A673CE1}" destId="{AF40DCA9-F70A-4042-AA2C-5B5F2510ED55}" srcOrd="2" destOrd="0" parTransId="{6E0A137E-2439-4607-B1D5-36575DA56A54}" sibTransId="{D1774D93-2DB6-4CF0-83E2-83348039D411}"/>
    <dgm:cxn modelId="{AE0777E4-539B-4BE3-A986-A2431CCD72D0}" srcId="{4DCDEA7D-E27F-4821-AE4F-9BEF4A673CE1}" destId="{962031F1-8B3B-4145-BB97-92DD50D0E13A}" srcOrd="3" destOrd="0" parTransId="{1A1CC459-AC81-451F-AD99-35A35279EBC3}" sibTransId="{C4C98CCD-7A41-422A-B25B-03D02B9CFB27}"/>
    <dgm:cxn modelId="{096423AC-6FED-4127-B2A3-DC42B1079270}" type="presParOf" srcId="{856432C2-0EBE-4980-9471-8EF1B356485E}" destId="{CB6F72CD-9C82-4398-A6D6-EEA7E044BD9C}" srcOrd="0" destOrd="0" presId="urn:microsoft.com/office/officeart/2005/8/layout/radial3"/>
    <dgm:cxn modelId="{29873CA3-877B-49BB-8D06-664770CF7DA5}" type="presParOf" srcId="{CB6F72CD-9C82-4398-A6D6-EEA7E044BD9C}" destId="{9DC3A0F6-6CE8-4FB1-9160-57ED171FF84A}" srcOrd="0" destOrd="0" presId="urn:microsoft.com/office/officeart/2005/8/layout/radial3"/>
    <dgm:cxn modelId="{C6536273-B8F6-4469-BA62-356DEB33B43B}" type="presParOf" srcId="{CB6F72CD-9C82-4398-A6D6-EEA7E044BD9C}" destId="{E4E1A87F-1A8C-4C57-BEB8-72A227F6045E}" srcOrd="1" destOrd="0" presId="urn:microsoft.com/office/officeart/2005/8/layout/radial3"/>
    <dgm:cxn modelId="{60FE7FBC-29ED-4F6B-A0E4-2630F17B1759}" type="presParOf" srcId="{CB6F72CD-9C82-4398-A6D6-EEA7E044BD9C}" destId="{E9C14F74-296A-4B39-A293-E2FCEC2BC6BA}" srcOrd="2" destOrd="0" presId="urn:microsoft.com/office/officeart/2005/8/layout/radial3"/>
    <dgm:cxn modelId="{339E3FB0-D885-442B-942E-B67F946996A5}" type="presParOf" srcId="{CB6F72CD-9C82-4398-A6D6-EEA7E044BD9C}" destId="{B5671ED3-36D3-419B-A302-74AD88A75DA2}" srcOrd="3" destOrd="0" presId="urn:microsoft.com/office/officeart/2005/8/layout/radial3"/>
    <dgm:cxn modelId="{920837D3-EB13-42B7-B069-0F18A58A549D}" type="presParOf" srcId="{CB6F72CD-9C82-4398-A6D6-EEA7E044BD9C}" destId="{AA8838BA-88F7-43DB-B334-31706ABB0A51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7EE670-DBAC-4E4C-868B-7CF1681D36E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92B5753-9E7D-4237-BC42-EB7E5DF1C8C5}">
      <dgm:prSet phldrT="[Text]"/>
      <dgm:spPr/>
      <dgm:t>
        <a:bodyPr/>
        <a:lstStyle/>
        <a:p>
          <a:r>
            <a:rPr lang="en-US" dirty="0"/>
            <a:t>Topic distribution</a:t>
          </a:r>
        </a:p>
      </dgm:t>
    </dgm:pt>
    <dgm:pt modelId="{E05C52A7-3A68-422F-BBDA-2AF6DDCBCBA1}" type="parTrans" cxnId="{18B31C7A-64C2-40C4-9D8B-9F57D44263FF}">
      <dgm:prSet/>
      <dgm:spPr/>
      <dgm:t>
        <a:bodyPr/>
        <a:lstStyle/>
        <a:p>
          <a:endParaRPr lang="en-US"/>
        </a:p>
      </dgm:t>
    </dgm:pt>
    <dgm:pt modelId="{3D87EEB9-7D7A-452B-AB1B-C628C8E482A6}" type="sibTrans" cxnId="{18B31C7A-64C2-40C4-9D8B-9F57D44263FF}">
      <dgm:prSet/>
      <dgm:spPr/>
      <dgm:t>
        <a:bodyPr/>
        <a:lstStyle/>
        <a:p>
          <a:endParaRPr lang="en-US"/>
        </a:p>
      </dgm:t>
    </dgm:pt>
    <dgm:pt modelId="{723F81EE-2311-40D8-9F88-C48A09F253EC}">
      <dgm:prSet phldrT="[Text]"/>
      <dgm:spPr/>
      <dgm:t>
        <a:bodyPr/>
        <a:lstStyle/>
        <a:p>
          <a:r>
            <a:rPr lang="en-US" dirty="0"/>
            <a:t>Topic weights</a:t>
          </a:r>
        </a:p>
      </dgm:t>
    </dgm:pt>
    <dgm:pt modelId="{55AFD1CF-60B8-4D8E-BD76-67EE15D2C407}" type="parTrans" cxnId="{C8FD386C-3065-41D0-9F52-4E118450F60F}">
      <dgm:prSet/>
      <dgm:spPr/>
      <dgm:t>
        <a:bodyPr/>
        <a:lstStyle/>
        <a:p>
          <a:endParaRPr lang="en-US"/>
        </a:p>
      </dgm:t>
    </dgm:pt>
    <dgm:pt modelId="{998B77B1-3E13-428E-9E05-FC063421A83B}" type="sibTrans" cxnId="{C8FD386C-3065-41D0-9F52-4E118450F60F}">
      <dgm:prSet/>
      <dgm:spPr/>
      <dgm:t>
        <a:bodyPr/>
        <a:lstStyle/>
        <a:p>
          <a:endParaRPr lang="en-US"/>
        </a:p>
      </dgm:t>
    </dgm:pt>
    <dgm:pt modelId="{9D6E7C2F-6E7D-4901-AFD1-68B1A3E68ED3}">
      <dgm:prSet phldrT="[Text]"/>
      <dgm:spPr/>
      <dgm:t>
        <a:bodyPr/>
        <a:lstStyle/>
        <a:p>
          <a:r>
            <a:rPr lang="en-US" dirty="0"/>
            <a:t>Meta-topics </a:t>
          </a:r>
        </a:p>
      </dgm:t>
    </dgm:pt>
    <dgm:pt modelId="{E51B064E-6FF5-4419-B325-B3FE54C04202}" type="parTrans" cxnId="{059B7076-44D4-4FBB-8665-4A93F1018AE9}">
      <dgm:prSet/>
      <dgm:spPr/>
      <dgm:t>
        <a:bodyPr/>
        <a:lstStyle/>
        <a:p>
          <a:endParaRPr lang="en-US"/>
        </a:p>
      </dgm:t>
    </dgm:pt>
    <dgm:pt modelId="{D4860640-C2CD-4239-A1B5-05D72399AD38}" type="sibTrans" cxnId="{059B7076-44D4-4FBB-8665-4A93F1018AE9}">
      <dgm:prSet/>
      <dgm:spPr/>
      <dgm:t>
        <a:bodyPr/>
        <a:lstStyle/>
        <a:p>
          <a:endParaRPr lang="en-US"/>
        </a:p>
      </dgm:t>
    </dgm:pt>
    <dgm:pt modelId="{14A4D06A-1798-4AB3-A324-2A3714CCEBA2}">
      <dgm:prSet/>
      <dgm:spPr/>
      <dgm:t>
        <a:bodyPr/>
        <a:lstStyle/>
        <a:p>
          <a:r>
            <a:rPr lang="en-US" dirty="0"/>
            <a:t>Predict</a:t>
          </a:r>
        </a:p>
      </dgm:t>
    </dgm:pt>
    <dgm:pt modelId="{229FFB83-F896-4018-BFA4-D84FCDF2810E}" type="parTrans" cxnId="{CA1FCA55-13FC-4E40-8FC4-2C1E4E9B0705}">
      <dgm:prSet/>
      <dgm:spPr/>
      <dgm:t>
        <a:bodyPr/>
        <a:lstStyle/>
        <a:p>
          <a:endParaRPr lang="en-US"/>
        </a:p>
      </dgm:t>
    </dgm:pt>
    <dgm:pt modelId="{7ECC75CC-107F-40EC-A347-FECAD5E38943}" type="sibTrans" cxnId="{CA1FCA55-13FC-4E40-8FC4-2C1E4E9B0705}">
      <dgm:prSet/>
      <dgm:spPr/>
      <dgm:t>
        <a:bodyPr/>
        <a:lstStyle/>
        <a:p>
          <a:endParaRPr lang="en-US"/>
        </a:p>
      </dgm:t>
    </dgm:pt>
    <dgm:pt modelId="{DAAB5C58-A2C0-4130-BD9F-BF020FC58697}" type="pres">
      <dgm:prSet presAssocID="{517EE670-DBAC-4E4C-868B-7CF1681D36E5}" presName="Name0" presStyleCnt="0">
        <dgm:presLayoutVars>
          <dgm:dir/>
          <dgm:resizeHandles val="exact"/>
        </dgm:presLayoutVars>
      </dgm:prSet>
      <dgm:spPr/>
    </dgm:pt>
    <dgm:pt modelId="{1615227D-2FEE-49B3-80C2-5833DD4468D8}" type="pres">
      <dgm:prSet presAssocID="{492B5753-9E7D-4237-BC42-EB7E5DF1C8C5}" presName="node" presStyleLbl="node1" presStyleIdx="0" presStyleCnt="4">
        <dgm:presLayoutVars>
          <dgm:bulletEnabled val="1"/>
        </dgm:presLayoutVars>
      </dgm:prSet>
      <dgm:spPr/>
    </dgm:pt>
    <dgm:pt modelId="{3BBAA445-8E09-4386-8D4A-C431F7FC64E0}" type="pres">
      <dgm:prSet presAssocID="{3D87EEB9-7D7A-452B-AB1B-C628C8E482A6}" presName="sibTrans" presStyleLbl="sibTrans2D1" presStyleIdx="0" presStyleCnt="3"/>
      <dgm:spPr/>
    </dgm:pt>
    <dgm:pt modelId="{83C2CCAF-5840-4A82-9564-69F31DD1F3AE}" type="pres">
      <dgm:prSet presAssocID="{3D87EEB9-7D7A-452B-AB1B-C628C8E482A6}" presName="connectorText" presStyleLbl="sibTrans2D1" presStyleIdx="0" presStyleCnt="3"/>
      <dgm:spPr/>
    </dgm:pt>
    <dgm:pt modelId="{0899FF07-EC86-4E43-B080-2E090A2E698A}" type="pres">
      <dgm:prSet presAssocID="{723F81EE-2311-40D8-9F88-C48A09F253EC}" presName="node" presStyleLbl="node1" presStyleIdx="1" presStyleCnt="4">
        <dgm:presLayoutVars>
          <dgm:bulletEnabled val="1"/>
        </dgm:presLayoutVars>
      </dgm:prSet>
      <dgm:spPr/>
    </dgm:pt>
    <dgm:pt modelId="{4F0D637F-B884-4488-BE8E-1731546F62FE}" type="pres">
      <dgm:prSet presAssocID="{998B77B1-3E13-428E-9E05-FC063421A83B}" presName="sibTrans" presStyleLbl="sibTrans2D1" presStyleIdx="1" presStyleCnt="3"/>
      <dgm:spPr/>
    </dgm:pt>
    <dgm:pt modelId="{13724F6E-CF70-420E-A21F-B35600D0A5E3}" type="pres">
      <dgm:prSet presAssocID="{998B77B1-3E13-428E-9E05-FC063421A83B}" presName="connectorText" presStyleLbl="sibTrans2D1" presStyleIdx="1" presStyleCnt="3"/>
      <dgm:spPr/>
    </dgm:pt>
    <dgm:pt modelId="{9F43271E-243E-4BF7-A645-CF52FDD8E6D5}" type="pres">
      <dgm:prSet presAssocID="{9D6E7C2F-6E7D-4901-AFD1-68B1A3E68ED3}" presName="node" presStyleLbl="node1" presStyleIdx="2" presStyleCnt="4">
        <dgm:presLayoutVars>
          <dgm:bulletEnabled val="1"/>
        </dgm:presLayoutVars>
      </dgm:prSet>
      <dgm:spPr/>
    </dgm:pt>
    <dgm:pt modelId="{654BBC9B-12B3-44C2-99BF-663FDF88392D}" type="pres">
      <dgm:prSet presAssocID="{D4860640-C2CD-4239-A1B5-05D72399AD38}" presName="sibTrans" presStyleLbl="sibTrans2D1" presStyleIdx="2" presStyleCnt="3"/>
      <dgm:spPr/>
    </dgm:pt>
    <dgm:pt modelId="{4E4948EF-C4C8-43DC-8D3B-FF0A7923B8E3}" type="pres">
      <dgm:prSet presAssocID="{D4860640-C2CD-4239-A1B5-05D72399AD38}" presName="connectorText" presStyleLbl="sibTrans2D1" presStyleIdx="2" presStyleCnt="3"/>
      <dgm:spPr/>
    </dgm:pt>
    <dgm:pt modelId="{913B6F7D-5FA0-4709-9558-FD4A0B849A46}" type="pres">
      <dgm:prSet presAssocID="{14A4D06A-1798-4AB3-A324-2A3714CCEBA2}" presName="node" presStyleLbl="node1" presStyleIdx="3" presStyleCnt="4">
        <dgm:presLayoutVars>
          <dgm:bulletEnabled val="1"/>
        </dgm:presLayoutVars>
      </dgm:prSet>
      <dgm:spPr/>
    </dgm:pt>
  </dgm:ptLst>
  <dgm:cxnLst>
    <dgm:cxn modelId="{71995111-E1D1-413C-81A3-3D6D7B38DB39}" type="presOf" srcId="{998B77B1-3E13-428E-9E05-FC063421A83B}" destId="{4F0D637F-B884-4488-BE8E-1731546F62FE}" srcOrd="0" destOrd="0" presId="urn:microsoft.com/office/officeart/2005/8/layout/process1"/>
    <dgm:cxn modelId="{AF689413-ADB8-468A-9298-E8E150C2D33B}" type="presOf" srcId="{D4860640-C2CD-4239-A1B5-05D72399AD38}" destId="{654BBC9B-12B3-44C2-99BF-663FDF88392D}" srcOrd="0" destOrd="0" presId="urn:microsoft.com/office/officeart/2005/8/layout/process1"/>
    <dgm:cxn modelId="{284E5E3D-B709-4D10-AE77-0B1F9BD513D7}" type="presOf" srcId="{492B5753-9E7D-4237-BC42-EB7E5DF1C8C5}" destId="{1615227D-2FEE-49B3-80C2-5833DD4468D8}" srcOrd="0" destOrd="0" presId="urn:microsoft.com/office/officeart/2005/8/layout/process1"/>
    <dgm:cxn modelId="{C8FD386C-3065-41D0-9F52-4E118450F60F}" srcId="{517EE670-DBAC-4E4C-868B-7CF1681D36E5}" destId="{723F81EE-2311-40D8-9F88-C48A09F253EC}" srcOrd="1" destOrd="0" parTransId="{55AFD1CF-60B8-4D8E-BD76-67EE15D2C407}" sibTransId="{998B77B1-3E13-428E-9E05-FC063421A83B}"/>
    <dgm:cxn modelId="{70EA0973-6792-4110-9477-FB889D09331F}" type="presOf" srcId="{14A4D06A-1798-4AB3-A324-2A3714CCEBA2}" destId="{913B6F7D-5FA0-4709-9558-FD4A0B849A46}" srcOrd="0" destOrd="0" presId="urn:microsoft.com/office/officeart/2005/8/layout/process1"/>
    <dgm:cxn modelId="{CA1FCA55-13FC-4E40-8FC4-2C1E4E9B0705}" srcId="{517EE670-DBAC-4E4C-868B-7CF1681D36E5}" destId="{14A4D06A-1798-4AB3-A324-2A3714CCEBA2}" srcOrd="3" destOrd="0" parTransId="{229FFB83-F896-4018-BFA4-D84FCDF2810E}" sibTransId="{7ECC75CC-107F-40EC-A347-FECAD5E38943}"/>
    <dgm:cxn modelId="{059B7076-44D4-4FBB-8665-4A93F1018AE9}" srcId="{517EE670-DBAC-4E4C-868B-7CF1681D36E5}" destId="{9D6E7C2F-6E7D-4901-AFD1-68B1A3E68ED3}" srcOrd="2" destOrd="0" parTransId="{E51B064E-6FF5-4419-B325-B3FE54C04202}" sibTransId="{D4860640-C2CD-4239-A1B5-05D72399AD38}"/>
    <dgm:cxn modelId="{C868E377-1304-453C-A20B-2E57B085B1A1}" type="presOf" srcId="{723F81EE-2311-40D8-9F88-C48A09F253EC}" destId="{0899FF07-EC86-4E43-B080-2E090A2E698A}" srcOrd="0" destOrd="0" presId="urn:microsoft.com/office/officeart/2005/8/layout/process1"/>
    <dgm:cxn modelId="{18B31C7A-64C2-40C4-9D8B-9F57D44263FF}" srcId="{517EE670-DBAC-4E4C-868B-7CF1681D36E5}" destId="{492B5753-9E7D-4237-BC42-EB7E5DF1C8C5}" srcOrd="0" destOrd="0" parTransId="{E05C52A7-3A68-422F-BBDA-2AF6DDCBCBA1}" sibTransId="{3D87EEB9-7D7A-452B-AB1B-C628C8E482A6}"/>
    <dgm:cxn modelId="{7A699D81-C121-46EC-ADDA-EB300C3D6721}" type="presOf" srcId="{D4860640-C2CD-4239-A1B5-05D72399AD38}" destId="{4E4948EF-C4C8-43DC-8D3B-FF0A7923B8E3}" srcOrd="1" destOrd="0" presId="urn:microsoft.com/office/officeart/2005/8/layout/process1"/>
    <dgm:cxn modelId="{A6EA0683-B0CC-4A40-BDD4-7C29E9288F51}" type="presOf" srcId="{998B77B1-3E13-428E-9E05-FC063421A83B}" destId="{13724F6E-CF70-420E-A21F-B35600D0A5E3}" srcOrd="1" destOrd="0" presId="urn:microsoft.com/office/officeart/2005/8/layout/process1"/>
    <dgm:cxn modelId="{52705893-398B-47EF-B653-B52A997D9EFF}" type="presOf" srcId="{517EE670-DBAC-4E4C-868B-7CF1681D36E5}" destId="{DAAB5C58-A2C0-4130-BD9F-BF020FC58697}" srcOrd="0" destOrd="0" presId="urn:microsoft.com/office/officeart/2005/8/layout/process1"/>
    <dgm:cxn modelId="{D2677E99-DEF1-4DA5-8E21-29F0390BBFFF}" type="presOf" srcId="{3D87EEB9-7D7A-452B-AB1B-C628C8E482A6}" destId="{83C2CCAF-5840-4A82-9564-69F31DD1F3AE}" srcOrd="1" destOrd="0" presId="urn:microsoft.com/office/officeart/2005/8/layout/process1"/>
    <dgm:cxn modelId="{3B83E9BC-B7DF-4102-B022-B119A7B09ADA}" type="presOf" srcId="{3D87EEB9-7D7A-452B-AB1B-C628C8E482A6}" destId="{3BBAA445-8E09-4386-8D4A-C431F7FC64E0}" srcOrd="0" destOrd="0" presId="urn:microsoft.com/office/officeart/2005/8/layout/process1"/>
    <dgm:cxn modelId="{A2135FF8-E1B6-47CB-9A8E-13CA4D86BB95}" type="presOf" srcId="{9D6E7C2F-6E7D-4901-AFD1-68B1A3E68ED3}" destId="{9F43271E-243E-4BF7-A645-CF52FDD8E6D5}" srcOrd="0" destOrd="0" presId="urn:microsoft.com/office/officeart/2005/8/layout/process1"/>
    <dgm:cxn modelId="{B9C34359-E146-4EAA-B85B-EAA06615D66C}" type="presParOf" srcId="{DAAB5C58-A2C0-4130-BD9F-BF020FC58697}" destId="{1615227D-2FEE-49B3-80C2-5833DD4468D8}" srcOrd="0" destOrd="0" presId="urn:microsoft.com/office/officeart/2005/8/layout/process1"/>
    <dgm:cxn modelId="{255D21D0-511E-46A5-ABE3-84BF391673AA}" type="presParOf" srcId="{DAAB5C58-A2C0-4130-BD9F-BF020FC58697}" destId="{3BBAA445-8E09-4386-8D4A-C431F7FC64E0}" srcOrd="1" destOrd="0" presId="urn:microsoft.com/office/officeart/2005/8/layout/process1"/>
    <dgm:cxn modelId="{F7981B1F-0D3B-43FF-83A1-A5E029AE8CBF}" type="presParOf" srcId="{3BBAA445-8E09-4386-8D4A-C431F7FC64E0}" destId="{83C2CCAF-5840-4A82-9564-69F31DD1F3AE}" srcOrd="0" destOrd="0" presId="urn:microsoft.com/office/officeart/2005/8/layout/process1"/>
    <dgm:cxn modelId="{08E6FE89-5F3E-4F8E-80DC-25F76C9397BF}" type="presParOf" srcId="{DAAB5C58-A2C0-4130-BD9F-BF020FC58697}" destId="{0899FF07-EC86-4E43-B080-2E090A2E698A}" srcOrd="2" destOrd="0" presId="urn:microsoft.com/office/officeart/2005/8/layout/process1"/>
    <dgm:cxn modelId="{F8A8C70A-31A2-4781-B9E4-459E88CED4FC}" type="presParOf" srcId="{DAAB5C58-A2C0-4130-BD9F-BF020FC58697}" destId="{4F0D637F-B884-4488-BE8E-1731546F62FE}" srcOrd="3" destOrd="0" presId="urn:microsoft.com/office/officeart/2005/8/layout/process1"/>
    <dgm:cxn modelId="{78AEDD0E-3F17-4532-8029-18EA706E4ECD}" type="presParOf" srcId="{4F0D637F-B884-4488-BE8E-1731546F62FE}" destId="{13724F6E-CF70-420E-A21F-B35600D0A5E3}" srcOrd="0" destOrd="0" presId="urn:microsoft.com/office/officeart/2005/8/layout/process1"/>
    <dgm:cxn modelId="{34B17092-3FA3-433B-B768-75C756D409E0}" type="presParOf" srcId="{DAAB5C58-A2C0-4130-BD9F-BF020FC58697}" destId="{9F43271E-243E-4BF7-A645-CF52FDD8E6D5}" srcOrd="4" destOrd="0" presId="urn:microsoft.com/office/officeart/2005/8/layout/process1"/>
    <dgm:cxn modelId="{87D85643-939C-45FB-9414-FE0E8139EE16}" type="presParOf" srcId="{DAAB5C58-A2C0-4130-BD9F-BF020FC58697}" destId="{654BBC9B-12B3-44C2-99BF-663FDF88392D}" srcOrd="5" destOrd="0" presId="urn:microsoft.com/office/officeart/2005/8/layout/process1"/>
    <dgm:cxn modelId="{8EBCECDB-3902-43D6-8B98-4A5DC35342C8}" type="presParOf" srcId="{654BBC9B-12B3-44C2-99BF-663FDF88392D}" destId="{4E4948EF-C4C8-43DC-8D3B-FF0A7923B8E3}" srcOrd="0" destOrd="0" presId="urn:microsoft.com/office/officeart/2005/8/layout/process1"/>
    <dgm:cxn modelId="{497D62D1-9C09-491F-96BB-6D74F86E8F3B}" type="presParOf" srcId="{DAAB5C58-A2C0-4130-BD9F-BF020FC58697}" destId="{913B6F7D-5FA0-4709-9558-FD4A0B849A4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7EE670-DBAC-4E4C-868B-7CF1681D36E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92B5753-9E7D-4237-BC42-EB7E5DF1C8C5}">
      <dgm:prSet phldrT="[Text]"/>
      <dgm:spPr/>
      <dgm:t>
        <a:bodyPr/>
        <a:lstStyle/>
        <a:p>
          <a:r>
            <a:rPr lang="en-US" dirty="0"/>
            <a:t>Topics</a:t>
          </a:r>
        </a:p>
      </dgm:t>
    </dgm:pt>
    <dgm:pt modelId="{E05C52A7-3A68-422F-BBDA-2AF6DDCBCBA1}" type="parTrans" cxnId="{18B31C7A-64C2-40C4-9D8B-9F57D44263FF}">
      <dgm:prSet/>
      <dgm:spPr/>
      <dgm:t>
        <a:bodyPr/>
        <a:lstStyle/>
        <a:p>
          <a:endParaRPr lang="en-US"/>
        </a:p>
      </dgm:t>
    </dgm:pt>
    <dgm:pt modelId="{3D87EEB9-7D7A-452B-AB1B-C628C8E482A6}" type="sibTrans" cxnId="{18B31C7A-64C2-40C4-9D8B-9F57D44263FF}">
      <dgm:prSet/>
      <dgm:spPr/>
      <dgm:t>
        <a:bodyPr/>
        <a:lstStyle/>
        <a:p>
          <a:endParaRPr lang="en-US"/>
        </a:p>
      </dgm:t>
    </dgm:pt>
    <dgm:pt modelId="{723F81EE-2311-40D8-9F88-C48A09F253EC}">
      <dgm:prSet phldrT="[Text]"/>
      <dgm:spPr/>
      <dgm:t>
        <a:bodyPr/>
        <a:lstStyle/>
        <a:p>
          <a:r>
            <a:rPr lang="en-US" dirty="0"/>
            <a:t>Map to ICD10 </a:t>
          </a:r>
        </a:p>
      </dgm:t>
    </dgm:pt>
    <dgm:pt modelId="{55AFD1CF-60B8-4D8E-BD76-67EE15D2C407}" type="parTrans" cxnId="{C8FD386C-3065-41D0-9F52-4E118450F60F}">
      <dgm:prSet/>
      <dgm:spPr/>
      <dgm:t>
        <a:bodyPr/>
        <a:lstStyle/>
        <a:p>
          <a:endParaRPr lang="en-US"/>
        </a:p>
      </dgm:t>
    </dgm:pt>
    <dgm:pt modelId="{998B77B1-3E13-428E-9E05-FC063421A83B}" type="sibTrans" cxnId="{C8FD386C-3065-41D0-9F52-4E118450F60F}">
      <dgm:prSet/>
      <dgm:spPr/>
      <dgm:t>
        <a:bodyPr/>
        <a:lstStyle/>
        <a:p>
          <a:endParaRPr lang="en-US"/>
        </a:p>
      </dgm:t>
    </dgm:pt>
    <dgm:pt modelId="{9D6E7C2F-6E7D-4901-AFD1-68B1A3E68ED3}">
      <dgm:prSet phldrT="[Text]"/>
      <dgm:spPr/>
      <dgm:t>
        <a:bodyPr/>
        <a:lstStyle/>
        <a:p>
          <a:r>
            <a:rPr lang="en-US" dirty="0"/>
            <a:t>Predict </a:t>
          </a:r>
        </a:p>
      </dgm:t>
    </dgm:pt>
    <dgm:pt modelId="{E51B064E-6FF5-4419-B325-B3FE54C04202}" type="parTrans" cxnId="{059B7076-44D4-4FBB-8665-4A93F1018AE9}">
      <dgm:prSet/>
      <dgm:spPr/>
      <dgm:t>
        <a:bodyPr/>
        <a:lstStyle/>
        <a:p>
          <a:endParaRPr lang="en-US"/>
        </a:p>
      </dgm:t>
    </dgm:pt>
    <dgm:pt modelId="{D4860640-C2CD-4239-A1B5-05D72399AD38}" type="sibTrans" cxnId="{059B7076-44D4-4FBB-8665-4A93F1018AE9}">
      <dgm:prSet/>
      <dgm:spPr/>
      <dgm:t>
        <a:bodyPr/>
        <a:lstStyle/>
        <a:p>
          <a:endParaRPr lang="en-US"/>
        </a:p>
      </dgm:t>
    </dgm:pt>
    <dgm:pt modelId="{DAAB5C58-A2C0-4130-BD9F-BF020FC58697}" type="pres">
      <dgm:prSet presAssocID="{517EE670-DBAC-4E4C-868B-7CF1681D36E5}" presName="Name0" presStyleCnt="0">
        <dgm:presLayoutVars>
          <dgm:dir/>
          <dgm:resizeHandles val="exact"/>
        </dgm:presLayoutVars>
      </dgm:prSet>
      <dgm:spPr/>
    </dgm:pt>
    <dgm:pt modelId="{1615227D-2FEE-49B3-80C2-5833DD4468D8}" type="pres">
      <dgm:prSet presAssocID="{492B5753-9E7D-4237-BC42-EB7E5DF1C8C5}" presName="node" presStyleLbl="node1" presStyleIdx="0" presStyleCnt="3">
        <dgm:presLayoutVars>
          <dgm:bulletEnabled val="1"/>
        </dgm:presLayoutVars>
      </dgm:prSet>
      <dgm:spPr/>
    </dgm:pt>
    <dgm:pt modelId="{3BBAA445-8E09-4386-8D4A-C431F7FC64E0}" type="pres">
      <dgm:prSet presAssocID="{3D87EEB9-7D7A-452B-AB1B-C628C8E482A6}" presName="sibTrans" presStyleLbl="sibTrans2D1" presStyleIdx="0" presStyleCnt="2"/>
      <dgm:spPr/>
    </dgm:pt>
    <dgm:pt modelId="{83C2CCAF-5840-4A82-9564-69F31DD1F3AE}" type="pres">
      <dgm:prSet presAssocID="{3D87EEB9-7D7A-452B-AB1B-C628C8E482A6}" presName="connectorText" presStyleLbl="sibTrans2D1" presStyleIdx="0" presStyleCnt="2"/>
      <dgm:spPr/>
    </dgm:pt>
    <dgm:pt modelId="{0899FF07-EC86-4E43-B080-2E090A2E698A}" type="pres">
      <dgm:prSet presAssocID="{723F81EE-2311-40D8-9F88-C48A09F253EC}" presName="node" presStyleLbl="node1" presStyleIdx="1" presStyleCnt="3" custLinFactNeighborY="-226">
        <dgm:presLayoutVars>
          <dgm:bulletEnabled val="1"/>
        </dgm:presLayoutVars>
      </dgm:prSet>
      <dgm:spPr/>
    </dgm:pt>
    <dgm:pt modelId="{4F0D637F-B884-4488-BE8E-1731546F62FE}" type="pres">
      <dgm:prSet presAssocID="{998B77B1-3E13-428E-9E05-FC063421A83B}" presName="sibTrans" presStyleLbl="sibTrans2D1" presStyleIdx="1" presStyleCnt="2"/>
      <dgm:spPr/>
    </dgm:pt>
    <dgm:pt modelId="{13724F6E-CF70-420E-A21F-B35600D0A5E3}" type="pres">
      <dgm:prSet presAssocID="{998B77B1-3E13-428E-9E05-FC063421A83B}" presName="connectorText" presStyleLbl="sibTrans2D1" presStyleIdx="1" presStyleCnt="2"/>
      <dgm:spPr/>
    </dgm:pt>
    <dgm:pt modelId="{9F43271E-243E-4BF7-A645-CF52FDD8E6D5}" type="pres">
      <dgm:prSet presAssocID="{9D6E7C2F-6E7D-4901-AFD1-68B1A3E68ED3}" presName="node" presStyleLbl="node1" presStyleIdx="2" presStyleCnt="3">
        <dgm:presLayoutVars>
          <dgm:bulletEnabled val="1"/>
        </dgm:presLayoutVars>
      </dgm:prSet>
      <dgm:spPr/>
    </dgm:pt>
  </dgm:ptLst>
  <dgm:cxnLst>
    <dgm:cxn modelId="{71995111-E1D1-413C-81A3-3D6D7B38DB39}" type="presOf" srcId="{998B77B1-3E13-428E-9E05-FC063421A83B}" destId="{4F0D637F-B884-4488-BE8E-1731546F62FE}" srcOrd="0" destOrd="0" presId="urn:microsoft.com/office/officeart/2005/8/layout/process1"/>
    <dgm:cxn modelId="{284E5E3D-B709-4D10-AE77-0B1F9BD513D7}" type="presOf" srcId="{492B5753-9E7D-4237-BC42-EB7E5DF1C8C5}" destId="{1615227D-2FEE-49B3-80C2-5833DD4468D8}" srcOrd="0" destOrd="0" presId="urn:microsoft.com/office/officeart/2005/8/layout/process1"/>
    <dgm:cxn modelId="{C8FD386C-3065-41D0-9F52-4E118450F60F}" srcId="{517EE670-DBAC-4E4C-868B-7CF1681D36E5}" destId="{723F81EE-2311-40D8-9F88-C48A09F253EC}" srcOrd="1" destOrd="0" parTransId="{55AFD1CF-60B8-4D8E-BD76-67EE15D2C407}" sibTransId="{998B77B1-3E13-428E-9E05-FC063421A83B}"/>
    <dgm:cxn modelId="{059B7076-44D4-4FBB-8665-4A93F1018AE9}" srcId="{517EE670-DBAC-4E4C-868B-7CF1681D36E5}" destId="{9D6E7C2F-6E7D-4901-AFD1-68B1A3E68ED3}" srcOrd="2" destOrd="0" parTransId="{E51B064E-6FF5-4419-B325-B3FE54C04202}" sibTransId="{D4860640-C2CD-4239-A1B5-05D72399AD38}"/>
    <dgm:cxn modelId="{C868E377-1304-453C-A20B-2E57B085B1A1}" type="presOf" srcId="{723F81EE-2311-40D8-9F88-C48A09F253EC}" destId="{0899FF07-EC86-4E43-B080-2E090A2E698A}" srcOrd="0" destOrd="0" presId="urn:microsoft.com/office/officeart/2005/8/layout/process1"/>
    <dgm:cxn modelId="{18B31C7A-64C2-40C4-9D8B-9F57D44263FF}" srcId="{517EE670-DBAC-4E4C-868B-7CF1681D36E5}" destId="{492B5753-9E7D-4237-BC42-EB7E5DF1C8C5}" srcOrd="0" destOrd="0" parTransId="{E05C52A7-3A68-422F-BBDA-2AF6DDCBCBA1}" sibTransId="{3D87EEB9-7D7A-452B-AB1B-C628C8E482A6}"/>
    <dgm:cxn modelId="{A6EA0683-B0CC-4A40-BDD4-7C29E9288F51}" type="presOf" srcId="{998B77B1-3E13-428E-9E05-FC063421A83B}" destId="{13724F6E-CF70-420E-A21F-B35600D0A5E3}" srcOrd="1" destOrd="0" presId="urn:microsoft.com/office/officeart/2005/8/layout/process1"/>
    <dgm:cxn modelId="{52705893-398B-47EF-B653-B52A997D9EFF}" type="presOf" srcId="{517EE670-DBAC-4E4C-868B-7CF1681D36E5}" destId="{DAAB5C58-A2C0-4130-BD9F-BF020FC58697}" srcOrd="0" destOrd="0" presId="urn:microsoft.com/office/officeart/2005/8/layout/process1"/>
    <dgm:cxn modelId="{D2677E99-DEF1-4DA5-8E21-29F0390BBFFF}" type="presOf" srcId="{3D87EEB9-7D7A-452B-AB1B-C628C8E482A6}" destId="{83C2CCAF-5840-4A82-9564-69F31DD1F3AE}" srcOrd="1" destOrd="0" presId="urn:microsoft.com/office/officeart/2005/8/layout/process1"/>
    <dgm:cxn modelId="{3B83E9BC-B7DF-4102-B022-B119A7B09ADA}" type="presOf" srcId="{3D87EEB9-7D7A-452B-AB1B-C628C8E482A6}" destId="{3BBAA445-8E09-4386-8D4A-C431F7FC64E0}" srcOrd="0" destOrd="0" presId="urn:microsoft.com/office/officeart/2005/8/layout/process1"/>
    <dgm:cxn modelId="{A2135FF8-E1B6-47CB-9A8E-13CA4D86BB95}" type="presOf" srcId="{9D6E7C2F-6E7D-4901-AFD1-68B1A3E68ED3}" destId="{9F43271E-243E-4BF7-A645-CF52FDD8E6D5}" srcOrd="0" destOrd="0" presId="urn:microsoft.com/office/officeart/2005/8/layout/process1"/>
    <dgm:cxn modelId="{B9C34359-E146-4EAA-B85B-EAA06615D66C}" type="presParOf" srcId="{DAAB5C58-A2C0-4130-BD9F-BF020FC58697}" destId="{1615227D-2FEE-49B3-80C2-5833DD4468D8}" srcOrd="0" destOrd="0" presId="urn:microsoft.com/office/officeart/2005/8/layout/process1"/>
    <dgm:cxn modelId="{255D21D0-511E-46A5-ABE3-84BF391673AA}" type="presParOf" srcId="{DAAB5C58-A2C0-4130-BD9F-BF020FC58697}" destId="{3BBAA445-8E09-4386-8D4A-C431F7FC64E0}" srcOrd="1" destOrd="0" presId="urn:microsoft.com/office/officeart/2005/8/layout/process1"/>
    <dgm:cxn modelId="{F7981B1F-0D3B-43FF-83A1-A5E029AE8CBF}" type="presParOf" srcId="{3BBAA445-8E09-4386-8D4A-C431F7FC64E0}" destId="{83C2CCAF-5840-4A82-9564-69F31DD1F3AE}" srcOrd="0" destOrd="0" presId="urn:microsoft.com/office/officeart/2005/8/layout/process1"/>
    <dgm:cxn modelId="{08E6FE89-5F3E-4F8E-80DC-25F76C9397BF}" type="presParOf" srcId="{DAAB5C58-A2C0-4130-BD9F-BF020FC58697}" destId="{0899FF07-EC86-4E43-B080-2E090A2E698A}" srcOrd="2" destOrd="0" presId="urn:microsoft.com/office/officeart/2005/8/layout/process1"/>
    <dgm:cxn modelId="{F8A8C70A-31A2-4781-B9E4-459E88CED4FC}" type="presParOf" srcId="{DAAB5C58-A2C0-4130-BD9F-BF020FC58697}" destId="{4F0D637F-B884-4488-BE8E-1731546F62FE}" srcOrd="3" destOrd="0" presId="urn:microsoft.com/office/officeart/2005/8/layout/process1"/>
    <dgm:cxn modelId="{78AEDD0E-3F17-4532-8029-18EA706E4ECD}" type="presParOf" srcId="{4F0D637F-B884-4488-BE8E-1731546F62FE}" destId="{13724F6E-CF70-420E-A21F-B35600D0A5E3}" srcOrd="0" destOrd="0" presId="urn:microsoft.com/office/officeart/2005/8/layout/process1"/>
    <dgm:cxn modelId="{34B17092-3FA3-433B-B768-75C756D409E0}" type="presParOf" srcId="{DAAB5C58-A2C0-4130-BD9F-BF020FC58697}" destId="{9F43271E-243E-4BF7-A645-CF52FDD8E6D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1772F-E134-4936-B3F3-C8E095DF2510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Clean data</a:t>
          </a:r>
        </a:p>
      </dsp:txBody>
      <dsp:txXfrm>
        <a:off x="3230487" y="59640"/>
        <a:ext cx="1667024" cy="1044029"/>
      </dsp:txXfrm>
    </dsp:sp>
    <dsp:sp modelId="{9749CEC3-BEE2-4313-AD30-097282D06F28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00ADA-F163-4882-AE48-023D4B2BE949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Vectorize</a:t>
          </a:r>
        </a:p>
      </dsp:txBody>
      <dsp:txXfrm>
        <a:off x="5427548" y="1655898"/>
        <a:ext cx="1667024" cy="1044029"/>
      </dsp:txXfrm>
    </dsp:sp>
    <dsp:sp modelId="{A4595D2F-007C-4648-8667-DD20D39ADF8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78722-3BD1-45CC-AF6B-3ABA498EFCE9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Modelling</a:t>
          </a:r>
        </a:p>
      </dsp:txBody>
      <dsp:txXfrm>
        <a:off x="4588345" y="4238698"/>
        <a:ext cx="1667024" cy="1044029"/>
      </dsp:txXfrm>
    </dsp:sp>
    <dsp:sp modelId="{E0598493-22BF-47A7-BB25-F79E95531076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578C6-D7A7-41A3-A5DF-8C38C9FEAB70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 metric</a:t>
          </a:r>
        </a:p>
      </dsp:txBody>
      <dsp:txXfrm>
        <a:off x="1872629" y="4238698"/>
        <a:ext cx="1667024" cy="1044029"/>
      </dsp:txXfrm>
    </dsp:sp>
    <dsp:sp modelId="{0E6A3911-37E0-488B-9DC7-4251B25A2B2D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E97CD-C059-48DB-A8CD-556BC43CD8F3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Tuning</a:t>
          </a:r>
        </a:p>
      </dsp:txBody>
      <dsp:txXfrm>
        <a:off x="1033427" y="1655898"/>
        <a:ext cx="1667024" cy="1044029"/>
      </dsp:txXfrm>
    </dsp:sp>
    <dsp:sp modelId="{A5ED1792-4C4D-452A-80F8-6F595ED40D1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DC8FB-8D75-4D56-A2AE-358FEC54024D}">
      <dsp:nvSpPr>
        <dsp:cNvPr id="0" name=""/>
        <dsp:cNvSpPr/>
      </dsp:nvSpPr>
      <dsp:spPr>
        <a:xfrm>
          <a:off x="751" y="2630165"/>
          <a:ext cx="2483569" cy="993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MESH dictionary</a:t>
          </a:r>
        </a:p>
      </dsp:txBody>
      <dsp:txXfrm>
        <a:off x="497465" y="2630165"/>
        <a:ext cx="1490142" cy="993427"/>
      </dsp:txXfrm>
    </dsp:sp>
    <dsp:sp modelId="{AB236322-689C-41BD-9690-BC2B213B8EA6}">
      <dsp:nvSpPr>
        <dsp:cNvPr id="0" name=""/>
        <dsp:cNvSpPr/>
      </dsp:nvSpPr>
      <dsp:spPr>
        <a:xfrm>
          <a:off x="2238002" y="2630165"/>
          <a:ext cx="2483569" cy="993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Clean data</a:t>
          </a:r>
        </a:p>
      </dsp:txBody>
      <dsp:txXfrm>
        <a:off x="2734716" y="2630165"/>
        <a:ext cx="1490142" cy="993427"/>
      </dsp:txXfrm>
    </dsp:sp>
    <dsp:sp modelId="{925F9765-B6B9-40A3-82AE-8037F1BD15F8}">
      <dsp:nvSpPr>
        <dsp:cNvPr id="0" name=""/>
        <dsp:cNvSpPr/>
      </dsp:nvSpPr>
      <dsp:spPr>
        <a:xfrm>
          <a:off x="4473215" y="2630165"/>
          <a:ext cx="2483569" cy="993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Vectorize</a:t>
          </a:r>
        </a:p>
      </dsp:txBody>
      <dsp:txXfrm>
        <a:off x="4969929" y="2630165"/>
        <a:ext cx="1490142" cy="993427"/>
      </dsp:txXfrm>
    </dsp:sp>
    <dsp:sp modelId="{15CE7A36-A124-4009-AC8A-75691D556B8B}">
      <dsp:nvSpPr>
        <dsp:cNvPr id="0" name=""/>
        <dsp:cNvSpPr/>
      </dsp:nvSpPr>
      <dsp:spPr>
        <a:xfrm>
          <a:off x="6708427" y="2630165"/>
          <a:ext cx="2483569" cy="993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Topic Modelling</a:t>
          </a:r>
        </a:p>
      </dsp:txBody>
      <dsp:txXfrm>
        <a:off x="7205141" y="2630165"/>
        <a:ext cx="1490142" cy="993427"/>
      </dsp:txXfrm>
    </dsp:sp>
    <dsp:sp modelId="{30A300E8-F7AD-4683-9FBD-3503718FFAFA}">
      <dsp:nvSpPr>
        <dsp:cNvPr id="0" name=""/>
        <dsp:cNvSpPr/>
      </dsp:nvSpPr>
      <dsp:spPr>
        <a:xfrm>
          <a:off x="8943640" y="2630165"/>
          <a:ext cx="2483569" cy="9934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Evaluation</a:t>
          </a:r>
        </a:p>
      </dsp:txBody>
      <dsp:txXfrm>
        <a:off x="9440354" y="2630165"/>
        <a:ext cx="1490142" cy="993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3A0F6-6CE8-4FB1-9160-57ED171FF84A}">
      <dsp:nvSpPr>
        <dsp:cNvPr id="0" name=""/>
        <dsp:cNvSpPr/>
      </dsp:nvSpPr>
      <dsp:spPr>
        <a:xfrm>
          <a:off x="2561166" y="1206500"/>
          <a:ext cx="3005666" cy="3005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Ensemble</a:t>
          </a:r>
        </a:p>
      </dsp:txBody>
      <dsp:txXfrm>
        <a:off x="3001336" y="1646670"/>
        <a:ext cx="2125326" cy="2125326"/>
      </dsp:txXfrm>
    </dsp:sp>
    <dsp:sp modelId="{E4E1A87F-1A8C-4C57-BEB8-72A227F6045E}">
      <dsp:nvSpPr>
        <dsp:cNvPr id="0" name=""/>
        <dsp:cNvSpPr/>
      </dsp:nvSpPr>
      <dsp:spPr>
        <a:xfrm>
          <a:off x="3312583" y="53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Topic 1</a:t>
          </a:r>
        </a:p>
      </dsp:txBody>
      <dsp:txXfrm>
        <a:off x="3532668" y="220621"/>
        <a:ext cx="1062663" cy="1062663"/>
      </dsp:txXfrm>
    </dsp:sp>
    <dsp:sp modelId="{E9C14F74-296A-4B39-A293-E2FCEC2BC6BA}">
      <dsp:nvSpPr>
        <dsp:cNvPr id="0" name=""/>
        <dsp:cNvSpPr/>
      </dsp:nvSpPr>
      <dsp:spPr>
        <a:xfrm>
          <a:off x="5269963" y="195791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Topic 2</a:t>
          </a:r>
        </a:p>
      </dsp:txBody>
      <dsp:txXfrm>
        <a:off x="5490048" y="2178001"/>
        <a:ext cx="1062663" cy="1062663"/>
      </dsp:txXfrm>
    </dsp:sp>
    <dsp:sp modelId="{B5671ED3-36D3-419B-A302-74AD88A75DA2}">
      <dsp:nvSpPr>
        <dsp:cNvPr id="0" name=""/>
        <dsp:cNvSpPr/>
      </dsp:nvSpPr>
      <dsp:spPr>
        <a:xfrm>
          <a:off x="3312583" y="3915297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Topic 3</a:t>
          </a:r>
        </a:p>
      </dsp:txBody>
      <dsp:txXfrm>
        <a:off x="3532668" y="4135382"/>
        <a:ext cx="1062663" cy="1062663"/>
      </dsp:txXfrm>
    </dsp:sp>
    <dsp:sp modelId="{AA8838BA-88F7-43DB-B334-31706ABB0A51}">
      <dsp:nvSpPr>
        <dsp:cNvPr id="0" name=""/>
        <dsp:cNvSpPr/>
      </dsp:nvSpPr>
      <dsp:spPr>
        <a:xfrm>
          <a:off x="1355202" y="195791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Topic 4</a:t>
          </a:r>
        </a:p>
      </dsp:txBody>
      <dsp:txXfrm>
        <a:off x="1575287" y="2178001"/>
        <a:ext cx="1062663" cy="10626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5227D-2FEE-49B3-80C2-5833DD4468D8}">
      <dsp:nvSpPr>
        <dsp:cNvPr id="0" name=""/>
        <dsp:cNvSpPr/>
      </dsp:nvSpPr>
      <dsp:spPr>
        <a:xfrm>
          <a:off x="4300" y="412525"/>
          <a:ext cx="1880238" cy="1128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Topic distribution</a:t>
          </a:r>
        </a:p>
      </dsp:txBody>
      <dsp:txXfrm>
        <a:off x="37342" y="445567"/>
        <a:ext cx="1814154" cy="1062058"/>
      </dsp:txXfrm>
    </dsp:sp>
    <dsp:sp modelId="{3BBAA445-8E09-4386-8D4A-C431F7FC64E0}">
      <dsp:nvSpPr>
        <dsp:cNvPr id="0" name=""/>
        <dsp:cNvSpPr/>
      </dsp:nvSpPr>
      <dsp:spPr>
        <a:xfrm>
          <a:off x="2072562" y="743447"/>
          <a:ext cx="398610" cy="466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072562" y="836707"/>
        <a:ext cx="279027" cy="279779"/>
      </dsp:txXfrm>
    </dsp:sp>
    <dsp:sp modelId="{0899FF07-EC86-4E43-B080-2E090A2E698A}">
      <dsp:nvSpPr>
        <dsp:cNvPr id="0" name=""/>
        <dsp:cNvSpPr/>
      </dsp:nvSpPr>
      <dsp:spPr>
        <a:xfrm>
          <a:off x="2636633" y="412525"/>
          <a:ext cx="1880238" cy="1128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Topic weights</a:t>
          </a:r>
        </a:p>
      </dsp:txBody>
      <dsp:txXfrm>
        <a:off x="2669675" y="445567"/>
        <a:ext cx="1814154" cy="1062058"/>
      </dsp:txXfrm>
    </dsp:sp>
    <dsp:sp modelId="{4F0D637F-B884-4488-BE8E-1731546F62FE}">
      <dsp:nvSpPr>
        <dsp:cNvPr id="0" name=""/>
        <dsp:cNvSpPr/>
      </dsp:nvSpPr>
      <dsp:spPr>
        <a:xfrm>
          <a:off x="4704895" y="743447"/>
          <a:ext cx="398610" cy="466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704895" y="836707"/>
        <a:ext cx="279027" cy="279779"/>
      </dsp:txXfrm>
    </dsp:sp>
    <dsp:sp modelId="{9F43271E-243E-4BF7-A645-CF52FDD8E6D5}">
      <dsp:nvSpPr>
        <dsp:cNvPr id="0" name=""/>
        <dsp:cNvSpPr/>
      </dsp:nvSpPr>
      <dsp:spPr>
        <a:xfrm>
          <a:off x="5268967" y="412525"/>
          <a:ext cx="1880238" cy="1128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Meta-topics </a:t>
          </a:r>
        </a:p>
      </dsp:txBody>
      <dsp:txXfrm>
        <a:off x="5302009" y="445567"/>
        <a:ext cx="1814154" cy="1062058"/>
      </dsp:txXfrm>
    </dsp:sp>
    <dsp:sp modelId="{654BBC9B-12B3-44C2-99BF-663FDF88392D}">
      <dsp:nvSpPr>
        <dsp:cNvPr id="0" name=""/>
        <dsp:cNvSpPr/>
      </dsp:nvSpPr>
      <dsp:spPr>
        <a:xfrm>
          <a:off x="7337229" y="743447"/>
          <a:ext cx="398610" cy="466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337229" y="836707"/>
        <a:ext cx="279027" cy="279779"/>
      </dsp:txXfrm>
    </dsp:sp>
    <dsp:sp modelId="{913B6F7D-5FA0-4709-9558-FD4A0B849A46}">
      <dsp:nvSpPr>
        <dsp:cNvPr id="0" name=""/>
        <dsp:cNvSpPr/>
      </dsp:nvSpPr>
      <dsp:spPr>
        <a:xfrm>
          <a:off x="7901300" y="412525"/>
          <a:ext cx="1880238" cy="1128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Predict</a:t>
          </a:r>
        </a:p>
      </dsp:txBody>
      <dsp:txXfrm>
        <a:off x="7934342" y="445567"/>
        <a:ext cx="1814154" cy="10620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5227D-2FEE-49B3-80C2-5833DD4468D8}">
      <dsp:nvSpPr>
        <dsp:cNvPr id="0" name=""/>
        <dsp:cNvSpPr/>
      </dsp:nvSpPr>
      <dsp:spPr>
        <a:xfrm>
          <a:off x="8600" y="205388"/>
          <a:ext cx="2570694" cy="1542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Topics</a:t>
          </a:r>
        </a:p>
      </dsp:txBody>
      <dsp:txXfrm>
        <a:off x="53776" y="250564"/>
        <a:ext cx="2480342" cy="1452064"/>
      </dsp:txXfrm>
    </dsp:sp>
    <dsp:sp modelId="{3BBAA445-8E09-4386-8D4A-C431F7FC64E0}">
      <dsp:nvSpPr>
        <dsp:cNvPr id="0" name=""/>
        <dsp:cNvSpPr/>
      </dsp:nvSpPr>
      <dsp:spPr>
        <a:xfrm rot="21596670">
          <a:off x="2836364" y="656073"/>
          <a:ext cx="544987" cy="6375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836364" y="783658"/>
        <a:ext cx="381491" cy="382520"/>
      </dsp:txXfrm>
    </dsp:sp>
    <dsp:sp modelId="{0899FF07-EC86-4E43-B080-2E090A2E698A}">
      <dsp:nvSpPr>
        <dsp:cNvPr id="0" name=""/>
        <dsp:cNvSpPr/>
      </dsp:nvSpPr>
      <dsp:spPr>
        <a:xfrm>
          <a:off x="3607572" y="201902"/>
          <a:ext cx="2570694" cy="1542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Map to ICD10 </a:t>
          </a:r>
        </a:p>
      </dsp:txBody>
      <dsp:txXfrm>
        <a:off x="3652748" y="247078"/>
        <a:ext cx="2480342" cy="1452064"/>
      </dsp:txXfrm>
    </dsp:sp>
    <dsp:sp modelId="{4F0D637F-B884-4488-BE8E-1731546F62FE}">
      <dsp:nvSpPr>
        <dsp:cNvPr id="0" name=""/>
        <dsp:cNvSpPr/>
      </dsp:nvSpPr>
      <dsp:spPr>
        <a:xfrm rot="3330">
          <a:off x="6435335" y="656102"/>
          <a:ext cx="544987" cy="6375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435335" y="783529"/>
        <a:ext cx="381491" cy="382520"/>
      </dsp:txXfrm>
    </dsp:sp>
    <dsp:sp modelId="{9F43271E-243E-4BF7-A645-CF52FDD8E6D5}">
      <dsp:nvSpPr>
        <dsp:cNvPr id="0" name=""/>
        <dsp:cNvSpPr/>
      </dsp:nvSpPr>
      <dsp:spPr>
        <a:xfrm>
          <a:off x="7206544" y="205388"/>
          <a:ext cx="2570694" cy="1542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Predict </a:t>
          </a:r>
        </a:p>
      </dsp:txBody>
      <dsp:txXfrm>
        <a:off x="7251720" y="250564"/>
        <a:ext cx="2480342" cy="1452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0C10-3B02-4A68-A7D7-90CBB9140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B0D9E-A75F-4FAC-A5EC-3A39AC595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50EF-2D90-4BF0-8634-B33558C8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A340-9815-457B-844C-1406243EA461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08E4-0590-4EAC-9DDB-647036E8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56CF-7305-43A1-83BA-DEC8895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7EED-BD16-4881-9E84-5CE04A58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DCDE-4009-454F-8B63-F365C0C5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9A87A-C18D-4220-A5B5-24E5F92FD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86E2-5D97-4B11-8C65-B92E1E24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A340-9815-457B-844C-1406243EA461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26AB0-8620-4C45-9982-24F6A0DA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D6F5-CB44-4415-B43E-2AADEE85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7EED-BD16-4881-9E84-5CE04A58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2330B-2067-4E16-AB15-59B555D0F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95349-64A4-4296-AC3E-449367B3B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ECEE-E295-44FE-9BFB-CC59B55C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A340-9815-457B-844C-1406243EA461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0ED3-AF46-43EE-89FF-7D8D5CCB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C9C7-9B12-481A-8BDB-5E5287C3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7EED-BD16-4881-9E84-5CE04A58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3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DE80-5BA1-4524-BFAF-319E753B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5D24-0EAE-4B17-A182-B0F18A90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A8768-9069-42C4-9237-6361EF85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A340-9815-457B-844C-1406243EA461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29F4-D6BF-46C7-A775-D160A65F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C2F1-23B8-475E-933C-2E7B02F5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7EED-BD16-4881-9E84-5CE04A58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8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5146-DBA4-491D-8867-277BE96C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CAD27-0B9E-4368-A473-629618EB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820B9-A8D9-47DC-8DE0-05C69BE9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A340-9815-457B-844C-1406243EA461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8325-1B33-4DD1-95E7-8134D437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1564-0319-41F8-B07F-D1588F73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7EED-BD16-4881-9E84-5CE04A58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8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F9E-76F4-4BC4-AD1F-927CFF45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FDE0-2AD0-4BEB-844E-FB4BED305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9640-4968-4256-A20E-6B6CF8727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3D980-0D4F-4A80-BBB5-CF0755CE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A340-9815-457B-844C-1406243EA461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7F366-ACFE-44EA-8CAE-2A4EEF47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3A3E-60F9-48FB-9C22-BA952908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7EED-BD16-4881-9E84-5CE04A58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CD63-ADE2-4321-8C1C-BFD05A63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59BB7-ACF4-46F3-AB1D-15E93764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92166-E2EB-4676-8E96-CB0BEE96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1C9B-987A-429A-93ED-465C029A5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6C52F-9F63-4C4A-9DAC-DD4AEF6B4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530BE-38BB-4FAC-A1DB-3D434ECC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A340-9815-457B-844C-1406243EA461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977AE-2C1E-4E5F-AF8B-18689BA5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254E8-4D0A-4E9D-B7D1-FC70A15C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7EED-BD16-4881-9E84-5CE04A58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1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66C0-ABD0-4068-9621-92D02596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B5920-C39A-40B9-8F9F-6DD1C8DF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A340-9815-457B-844C-1406243EA461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9512E-9E75-4107-BCA9-D77D9D2D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BC4E0-26F7-4DF2-8643-830EF6FB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7EED-BD16-4881-9E84-5CE04A58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3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EA3C2-CDBF-4193-945A-D6FF17B3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A340-9815-457B-844C-1406243EA461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4E3CA-4AEF-4BAA-A736-38267474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DBB86-4073-4F3C-B64B-1B89D867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7EED-BD16-4881-9E84-5CE04A58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6FDA-3C1C-4ACC-82BF-704B6C94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0A242-A2B8-4EE3-A247-DBBC9D4FA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A3E1-06B9-4D8D-B409-CA768CEC9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650A-11D0-45B7-B7A7-7F45DC2C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A340-9815-457B-844C-1406243EA461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713E-5E76-4DA5-A52C-F210C428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1C862-0862-4505-99BF-AD84C346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7EED-BD16-4881-9E84-5CE04A58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FC94-98F3-428A-A75F-6DA7B44C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53881-0CB3-4F95-AEED-DA8979E1A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A2B62-E34E-41D5-A8B9-DED3A6D37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BE9DC-489A-4E5C-B0A0-E0086482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A340-9815-457B-844C-1406243EA461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6A756-0F80-4B77-BBA8-1AB82CFB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5A851-C454-4B47-810D-33D5DBAF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7EED-BD16-4881-9E84-5CE04A58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9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CB8DE-F259-4770-9D5B-1C4DD83C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6AF5-EB7F-4DE3-9F2F-D7CE8434C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83975-4A03-4B05-90BC-6036B00C1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9A340-9815-457B-844C-1406243EA461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5DF5D-BC90-48A6-B334-2275B69D1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FD2C5-2303-4767-84FF-2890CE9DC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7EED-BD16-4881-9E84-5CE04A58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ianalytics.com/research/supply-chain-planning-is-garbage-in-garbage-o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45A-B280-4330-A838-0220A41C9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in Cardiovascular-related Textual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46A3-3988-412E-8A94-0D26A8BD8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4745"/>
            <a:ext cx="9144000" cy="1655762"/>
          </a:xfrm>
        </p:spPr>
        <p:txBody>
          <a:bodyPr/>
          <a:lstStyle/>
          <a:p>
            <a:r>
              <a:rPr lang="en-US" dirty="0"/>
              <a:t>By Kushagra Rastogi</a:t>
            </a:r>
          </a:p>
        </p:txBody>
      </p:sp>
    </p:spTree>
    <p:extLst>
      <p:ext uri="{BB962C8B-B14F-4D97-AF65-F5344CB8AC3E}">
        <p14:creationId xmlns:p14="http://schemas.microsoft.com/office/powerpoint/2010/main" val="110060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70B8-5812-4396-B694-010655D3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82" y="171694"/>
            <a:ext cx="10515600" cy="1325563"/>
          </a:xfrm>
        </p:spPr>
        <p:txBody>
          <a:bodyPr/>
          <a:lstStyle/>
          <a:p>
            <a:r>
              <a:rPr lang="en-US" dirty="0"/>
              <a:t>Dominant Topics   </a:t>
            </a:r>
            <a:r>
              <a:rPr lang="en-US" sz="2000" dirty="0"/>
              <a:t>(based on probability scores)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6B017D-D7BA-46F7-9220-7816DA38A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572281"/>
              </p:ext>
            </p:extLst>
          </p:nvPr>
        </p:nvGraphicFramePr>
        <p:xfrm>
          <a:off x="1381856" y="1274133"/>
          <a:ext cx="9019444" cy="4915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CD13BE-F76F-4869-A0CF-8DA25064751A}"/>
              </a:ext>
            </a:extLst>
          </p:cNvPr>
          <p:cNvSpPr txBox="1"/>
          <p:nvPr/>
        </p:nvSpPr>
        <p:spPr>
          <a:xfrm>
            <a:off x="515082" y="6189785"/>
            <a:ext cx="177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dominant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EFF07-128F-4A27-96F5-A5AA4B18B3C9}"/>
              </a:ext>
            </a:extLst>
          </p:cNvPr>
          <p:cNvSpPr txBox="1"/>
          <p:nvPr/>
        </p:nvSpPr>
        <p:spPr>
          <a:xfrm>
            <a:off x="9178436" y="6189785"/>
            <a:ext cx="177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dominant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2A3718-2B74-4A02-9F26-0CB345E7E27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18946" y="6374451"/>
            <a:ext cx="705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129E-E307-4FBB-A8E1-1B39A628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62" y="74979"/>
            <a:ext cx="10515600" cy="1325563"/>
          </a:xfrm>
        </p:spPr>
        <p:txBody>
          <a:bodyPr/>
          <a:lstStyle/>
          <a:p>
            <a:r>
              <a:rPr lang="en-US" dirty="0"/>
              <a:t>Informativeness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0AFA0-F622-4A0C-9994-F757CEA9F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8333" r="26892" b="28846"/>
          <a:stretch/>
        </p:blipFill>
        <p:spPr>
          <a:xfrm>
            <a:off x="162201" y="2022232"/>
            <a:ext cx="11867598" cy="20837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93921AC-AD60-466F-A268-0C2FBB5B0B0F}"/>
              </a:ext>
            </a:extLst>
          </p:cNvPr>
          <p:cNvSpPr/>
          <p:nvPr/>
        </p:nvSpPr>
        <p:spPr>
          <a:xfrm>
            <a:off x="1591408" y="2189284"/>
            <a:ext cx="1107831" cy="2286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042907-D6B5-4A06-AB45-EF0E32FDD951}"/>
              </a:ext>
            </a:extLst>
          </p:cNvPr>
          <p:cNvSpPr/>
          <p:nvPr/>
        </p:nvSpPr>
        <p:spPr>
          <a:xfrm>
            <a:off x="4900246" y="2189283"/>
            <a:ext cx="1107831" cy="2286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6ECBEB-7C95-4330-8A68-618B0224CE53}"/>
              </a:ext>
            </a:extLst>
          </p:cNvPr>
          <p:cNvSpPr/>
          <p:nvPr/>
        </p:nvSpPr>
        <p:spPr>
          <a:xfrm>
            <a:off x="11216967" y="2189283"/>
            <a:ext cx="867508" cy="2286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164DA6-C1AB-4A7D-8E59-C4F148908239}"/>
              </a:ext>
            </a:extLst>
          </p:cNvPr>
          <p:cNvSpPr/>
          <p:nvPr/>
        </p:nvSpPr>
        <p:spPr>
          <a:xfrm>
            <a:off x="2076450" y="3537438"/>
            <a:ext cx="1245577" cy="2286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E93BBC-B579-47CC-AF9A-000B23AD7E58}"/>
              </a:ext>
            </a:extLst>
          </p:cNvPr>
          <p:cNvSpPr/>
          <p:nvPr/>
        </p:nvSpPr>
        <p:spPr>
          <a:xfrm>
            <a:off x="4831372" y="3537437"/>
            <a:ext cx="1245577" cy="2286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DDAA12-E54F-4D90-89AB-FFD04AA4A3DA}"/>
              </a:ext>
            </a:extLst>
          </p:cNvPr>
          <p:cNvSpPr/>
          <p:nvPr/>
        </p:nvSpPr>
        <p:spPr>
          <a:xfrm>
            <a:off x="4900246" y="2835519"/>
            <a:ext cx="2019300" cy="2286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9DB179-A165-482E-8238-572A790D0BE0}"/>
              </a:ext>
            </a:extLst>
          </p:cNvPr>
          <p:cNvSpPr/>
          <p:nvPr/>
        </p:nvSpPr>
        <p:spPr>
          <a:xfrm>
            <a:off x="9413630" y="2655275"/>
            <a:ext cx="1919656" cy="29894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7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A83-880F-4050-957E-F2A3733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02789-6300-4479-88C2-9EC079EFA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Dominance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Informativeness</a:t>
                </a:r>
              </a:p>
              <a:p>
                <a:endParaRPr lang="en-US" dirty="0"/>
              </a:p>
              <a:p>
                <a:r>
                  <a:rPr lang="en-US" dirty="0"/>
                  <a:t>Less dominant topics contain characteristic terms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02789-6300-4479-88C2-9EC079EF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95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44D4-1D7C-4BF6-9A1B-A53AEE23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1" y="118940"/>
            <a:ext cx="10515600" cy="1325563"/>
          </a:xfrm>
        </p:spPr>
        <p:txBody>
          <a:bodyPr/>
          <a:lstStyle/>
          <a:p>
            <a:r>
              <a:rPr lang="en-US" dirty="0"/>
              <a:t>Meta-topics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220ECA-4E1C-4BC0-A2A3-72AC71293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846530"/>
              </p:ext>
            </p:extLst>
          </p:nvPr>
        </p:nvGraphicFramePr>
        <p:xfrm>
          <a:off x="1330569" y="10010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044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8D28-E6A8-433A-9F69-CCAA5554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62" y="0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872533-7943-4801-BE44-9EB442DF6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771918"/>
              </p:ext>
            </p:extLst>
          </p:nvPr>
        </p:nvGraphicFramePr>
        <p:xfrm>
          <a:off x="1203080" y="1116623"/>
          <a:ext cx="9785839" cy="1953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E9518-6F63-4481-9AD1-FCBD96002851}"/>
              </a:ext>
            </a:extLst>
          </p:cNvPr>
          <p:cNvSpPr txBox="1"/>
          <p:nvPr/>
        </p:nvSpPr>
        <p:spPr>
          <a:xfrm>
            <a:off x="284284" y="1816221"/>
            <a:ext cx="577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3F36B-6B37-4DD5-A791-FA573C184C01}"/>
              </a:ext>
            </a:extLst>
          </p:cNvPr>
          <p:cNvSpPr txBox="1"/>
          <p:nvPr/>
        </p:nvSpPr>
        <p:spPr>
          <a:xfrm>
            <a:off x="284284" y="4632691"/>
            <a:ext cx="577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CAC149-E3D4-4627-A12A-7E34E338C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677329"/>
              </p:ext>
            </p:extLst>
          </p:nvPr>
        </p:nvGraphicFramePr>
        <p:xfrm>
          <a:off x="1203079" y="4186440"/>
          <a:ext cx="9785839" cy="1953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9345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9E33-0087-4AD5-B4EF-C29440D4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819" y="2615956"/>
            <a:ext cx="4006361" cy="1498844"/>
          </a:xfrm>
        </p:spPr>
        <p:txBody>
          <a:bodyPr>
            <a:no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165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AC2D-9936-48B0-B342-20975A01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4F4C-FEB2-45A6-A0FD-E8019254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https://iianalytics.com/research/supply-chain-planning-is-garbage-in-garbage-out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9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83AE-272E-47C2-B1FC-DC92B5DA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2170-9E90-4DBE-B7E8-66AF92BD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3694"/>
            <a:ext cx="10515600" cy="4351338"/>
          </a:xfrm>
        </p:spPr>
        <p:txBody>
          <a:bodyPr/>
          <a:lstStyle/>
          <a:p>
            <a:r>
              <a:rPr lang="en-US" dirty="0"/>
              <a:t>To discover the main topics in a document</a:t>
            </a:r>
          </a:p>
          <a:p>
            <a:endParaRPr lang="en-US" dirty="0"/>
          </a:p>
          <a:p>
            <a:r>
              <a:rPr lang="en-US" dirty="0"/>
              <a:t>To identify similar features between documents and predict features that are missing</a:t>
            </a:r>
          </a:p>
        </p:txBody>
      </p:sp>
    </p:spTree>
    <p:extLst>
      <p:ext uri="{BB962C8B-B14F-4D97-AF65-F5344CB8AC3E}">
        <p14:creationId xmlns:p14="http://schemas.microsoft.com/office/powerpoint/2010/main" val="12042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2428-3AA7-42A1-B84C-3D81AD75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5AD6-D3E9-493A-83DD-4832FE4BE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Medical clinical reports from PubMed</a:t>
            </a:r>
          </a:p>
          <a:p>
            <a:endParaRPr lang="en-US" dirty="0"/>
          </a:p>
          <a:p>
            <a:r>
              <a:rPr lang="en-US" dirty="0"/>
              <a:t>Length: 10 to 40 sentences</a:t>
            </a:r>
          </a:p>
          <a:p>
            <a:endParaRPr lang="en-US" dirty="0"/>
          </a:p>
          <a:p>
            <a:r>
              <a:rPr lang="en-US" dirty="0"/>
              <a:t>MESH-related terms</a:t>
            </a:r>
          </a:p>
        </p:txBody>
      </p:sp>
    </p:spTree>
    <p:extLst>
      <p:ext uri="{BB962C8B-B14F-4D97-AF65-F5344CB8AC3E}">
        <p14:creationId xmlns:p14="http://schemas.microsoft.com/office/powerpoint/2010/main" val="324059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4053-1AC3-4A58-991F-99574E89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E90BC-43A4-46BF-A420-518AA251A775}"/>
              </a:ext>
            </a:extLst>
          </p:cNvPr>
          <p:cNvSpPr/>
          <p:nvPr/>
        </p:nvSpPr>
        <p:spPr>
          <a:xfrm>
            <a:off x="747345" y="2274179"/>
            <a:ext cx="98473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Patient was a 34-yr-old man … presented with complaints of fever and a chronic cough. He was a smoker … history of pulmonary tuberculosis … A computed tomographic (CT) scan revealed ... A thoracoscopic lung biopsy ... The microscopic examination revealed a typical LCH … and they formed small aggregations around the bronchioles ... proteins positive for S-100 protein, vimentin, CD68 and CD1a … Now, at five months after lobectomy, the patient is doing well …</a:t>
            </a:r>
          </a:p>
        </p:txBody>
      </p:sp>
    </p:spTree>
    <p:extLst>
      <p:ext uri="{BB962C8B-B14F-4D97-AF65-F5344CB8AC3E}">
        <p14:creationId xmlns:p14="http://schemas.microsoft.com/office/powerpoint/2010/main" val="109496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C66A-9F36-4297-B621-648EB80C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61" y="74979"/>
            <a:ext cx="10515600" cy="1325563"/>
          </a:xfrm>
        </p:spPr>
        <p:txBody>
          <a:bodyPr/>
          <a:lstStyle/>
          <a:p>
            <a:r>
              <a:rPr lang="en-US" dirty="0"/>
              <a:t>Initial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5C9AB2-ABC2-407A-A842-6D94335B9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475661"/>
              </p:ext>
            </p:extLst>
          </p:nvPr>
        </p:nvGraphicFramePr>
        <p:xfrm>
          <a:off x="2032000" y="12208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6CD20E-809F-4C27-A23E-5897F7C8B9C3}"/>
              </a:ext>
            </a:extLst>
          </p:cNvPr>
          <p:cNvSpPr txBox="1"/>
          <p:nvPr/>
        </p:nvSpPr>
        <p:spPr>
          <a:xfrm>
            <a:off x="9337431" y="3200400"/>
            <a:ext cx="159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TF-IDF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53444-2DAC-46B8-A4B5-EF2D502F75D1}"/>
              </a:ext>
            </a:extLst>
          </p:cNvPr>
          <p:cNvSpPr txBox="1"/>
          <p:nvPr/>
        </p:nvSpPr>
        <p:spPr>
          <a:xfrm>
            <a:off x="8541728" y="5841023"/>
            <a:ext cx="275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20A04-C107-45AF-93B5-2099A3DB5133}"/>
              </a:ext>
            </a:extLst>
          </p:cNvPr>
          <p:cNvSpPr txBox="1"/>
          <p:nvPr/>
        </p:nvSpPr>
        <p:spPr>
          <a:xfrm>
            <a:off x="1874228" y="5841023"/>
            <a:ext cx="177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976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7A82-1CEB-4C81-83C6-E4C172E1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Unfortunately…</a:t>
            </a:r>
          </a:p>
        </p:txBody>
      </p:sp>
      <p:pic>
        <p:nvPicPr>
          <p:cNvPr id="1026" name="Picture 2" descr="Image result for garbage in garbage out machine learning">
            <a:extLst>
              <a:ext uri="{FF2B5EF4-FFF2-40B4-BE49-F238E27FC236}">
                <a16:creationId xmlns:a16="http://schemas.microsoft.com/office/drawing/2014/main" id="{0BB3FA3B-9583-4DE1-8978-249DA28E8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58" y="1981933"/>
            <a:ext cx="5905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D48B4C-4C8C-4594-96CF-040467219BEE}"/>
              </a:ext>
            </a:extLst>
          </p:cNvPr>
          <p:cNvSpPr txBox="1"/>
          <p:nvPr/>
        </p:nvSpPr>
        <p:spPr>
          <a:xfrm>
            <a:off x="8085992" y="6409592"/>
            <a:ext cx="410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International Institute of Analytics</a:t>
            </a:r>
          </a:p>
        </p:txBody>
      </p:sp>
    </p:spTree>
    <p:extLst>
      <p:ext uri="{BB962C8B-B14F-4D97-AF65-F5344CB8AC3E}">
        <p14:creationId xmlns:p14="http://schemas.microsoft.com/office/powerpoint/2010/main" val="427580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75AE-A32C-4255-B81F-831F0818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7" y="-65698"/>
            <a:ext cx="10515600" cy="1325563"/>
          </a:xfrm>
        </p:spPr>
        <p:txBody>
          <a:bodyPr/>
          <a:lstStyle/>
          <a:p>
            <a:r>
              <a:rPr lang="en-US" dirty="0"/>
              <a:t>Refined Approach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975DB31-566F-442A-B966-1D4254BE2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04094"/>
              </p:ext>
            </p:extLst>
          </p:nvPr>
        </p:nvGraphicFramePr>
        <p:xfrm>
          <a:off x="312616" y="155834"/>
          <a:ext cx="11430000" cy="625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D823E7-9CD3-4E15-A005-E1A0FD2FFB48}"/>
              </a:ext>
            </a:extLst>
          </p:cNvPr>
          <p:cNvSpPr txBox="1"/>
          <p:nvPr/>
        </p:nvSpPr>
        <p:spPr>
          <a:xfrm rot="19206699">
            <a:off x="5973252" y="4457466"/>
            <a:ext cx="263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Dirichlet Allocation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FA55-4CB9-419C-AA7C-5DFD93627CB6}"/>
              </a:ext>
            </a:extLst>
          </p:cNvPr>
          <p:cNvSpPr txBox="1"/>
          <p:nvPr/>
        </p:nvSpPr>
        <p:spPr>
          <a:xfrm rot="19287385">
            <a:off x="4592698" y="4209128"/>
            <a:ext cx="148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Bag-of-Words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E473E-4B87-4172-B90C-0F9009A7CCE8}"/>
              </a:ext>
            </a:extLst>
          </p:cNvPr>
          <p:cNvSpPr txBox="1"/>
          <p:nvPr/>
        </p:nvSpPr>
        <p:spPr>
          <a:xfrm rot="19128310">
            <a:off x="-191029" y="4441630"/>
            <a:ext cx="25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PubMed MESH Browser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2E425-AC81-4A29-819B-17CFF64ABFBD}"/>
              </a:ext>
            </a:extLst>
          </p:cNvPr>
          <p:cNvSpPr txBox="1"/>
          <p:nvPr/>
        </p:nvSpPr>
        <p:spPr>
          <a:xfrm rot="19287385">
            <a:off x="8751230" y="4151998"/>
            <a:ext cx="166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Dominant Topic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5138D-E25F-4621-A782-B085BE300E35}"/>
              </a:ext>
            </a:extLst>
          </p:cNvPr>
          <p:cNvSpPr txBox="1"/>
          <p:nvPr/>
        </p:nvSpPr>
        <p:spPr>
          <a:xfrm rot="19287385">
            <a:off x="9409248" y="4219301"/>
            <a:ext cx="188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7995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D054-C309-4DE7-B5CF-3A40DB49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171694"/>
            <a:ext cx="10515600" cy="1325563"/>
          </a:xfrm>
        </p:spPr>
        <p:txBody>
          <a:bodyPr/>
          <a:lstStyle/>
          <a:p>
            <a:r>
              <a:rPr lang="en-US" dirty="0"/>
              <a:t>MESH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951E0-E7EF-4A5F-AF0F-8C1DC59EEBF0}"/>
              </a:ext>
            </a:extLst>
          </p:cNvPr>
          <p:cNvSpPr txBox="1"/>
          <p:nvPr/>
        </p:nvSpPr>
        <p:spPr>
          <a:xfrm>
            <a:off x="4721469" y="649809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~86,000 words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4AF56-3BDA-4838-9A93-82C482CA06A0}"/>
              </a:ext>
            </a:extLst>
          </p:cNvPr>
          <p:cNvSpPr/>
          <p:nvPr/>
        </p:nvSpPr>
        <p:spPr>
          <a:xfrm>
            <a:off x="1081454" y="1784838"/>
            <a:ext cx="1670538" cy="85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911869-1FF2-4047-A617-7CDB71232896}"/>
              </a:ext>
            </a:extLst>
          </p:cNvPr>
          <p:cNvSpPr/>
          <p:nvPr/>
        </p:nvSpPr>
        <p:spPr>
          <a:xfrm>
            <a:off x="1207477" y="5583116"/>
            <a:ext cx="1670538" cy="85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470FF4-A44E-4D98-8E75-C009EE6FFD9B}"/>
              </a:ext>
            </a:extLst>
          </p:cNvPr>
          <p:cNvSpPr/>
          <p:nvPr/>
        </p:nvSpPr>
        <p:spPr>
          <a:xfrm>
            <a:off x="4425462" y="1975372"/>
            <a:ext cx="1670538" cy="85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55958F-50DB-414B-BA28-27A89B0C044E}"/>
              </a:ext>
            </a:extLst>
          </p:cNvPr>
          <p:cNvSpPr/>
          <p:nvPr/>
        </p:nvSpPr>
        <p:spPr>
          <a:xfrm>
            <a:off x="4167553" y="3603348"/>
            <a:ext cx="1670538" cy="85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Tumor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3E21C4-CE76-42EC-8535-1AD256F403B2}"/>
              </a:ext>
            </a:extLst>
          </p:cNvPr>
          <p:cNvSpPr/>
          <p:nvPr/>
        </p:nvSpPr>
        <p:spPr>
          <a:xfrm>
            <a:off x="8020050" y="1784838"/>
            <a:ext cx="1670538" cy="85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Disease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BBD76C-A9C5-4628-BB0A-7DC8745932B8}"/>
              </a:ext>
            </a:extLst>
          </p:cNvPr>
          <p:cNvSpPr/>
          <p:nvPr/>
        </p:nvSpPr>
        <p:spPr>
          <a:xfrm>
            <a:off x="7112976" y="3176921"/>
            <a:ext cx="4223239" cy="85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Dimethoxyphenylethylamine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F933D0-7BD2-4F34-B639-DCE96F3D9E86}"/>
              </a:ext>
            </a:extLst>
          </p:cNvPr>
          <p:cNvSpPr/>
          <p:nvPr/>
        </p:nvSpPr>
        <p:spPr>
          <a:xfrm>
            <a:off x="448407" y="3870085"/>
            <a:ext cx="2708031" cy="85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Hemipelvectomy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25E660-30E1-434C-88D1-B3C1C864FE2F}"/>
              </a:ext>
            </a:extLst>
          </p:cNvPr>
          <p:cNvSpPr/>
          <p:nvPr/>
        </p:nvSpPr>
        <p:spPr>
          <a:xfrm>
            <a:off x="5196254" y="5125917"/>
            <a:ext cx="1670538" cy="85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Therapy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C5F466-0EA2-485B-BE3F-98EB71203CF9}"/>
              </a:ext>
            </a:extLst>
          </p:cNvPr>
          <p:cNvSpPr/>
          <p:nvPr/>
        </p:nvSpPr>
        <p:spPr>
          <a:xfrm>
            <a:off x="8455269" y="4699490"/>
            <a:ext cx="1670538" cy="85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</a:t>
            </a:r>
          </a:p>
        </p:txBody>
      </p:sp>
    </p:spTree>
    <p:extLst>
      <p:ext uri="{BB962C8B-B14F-4D97-AF65-F5344CB8AC3E}">
        <p14:creationId xmlns:p14="http://schemas.microsoft.com/office/powerpoint/2010/main" val="225455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BF91-93AE-43FB-B458-C5E64329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62" y="0"/>
            <a:ext cx="10515600" cy="1325563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42361-E18B-41C8-9056-DF34ED03C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56" r="55937" b="14744"/>
          <a:stretch/>
        </p:blipFill>
        <p:spPr>
          <a:xfrm>
            <a:off x="706315" y="1863968"/>
            <a:ext cx="10606453" cy="33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259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Machine Learning in Cardiovascular-related Textual Data</vt:lpstr>
      <vt:lpstr>Objectives</vt:lpstr>
      <vt:lpstr>Some Background</vt:lpstr>
      <vt:lpstr>Sample Report</vt:lpstr>
      <vt:lpstr>Initial Approach</vt:lpstr>
      <vt:lpstr>Unfortunately…</vt:lpstr>
      <vt:lpstr>Refined Approach</vt:lpstr>
      <vt:lpstr>MESH Dictionary</vt:lpstr>
      <vt:lpstr>Topics</vt:lpstr>
      <vt:lpstr>Dominant Topics   (based on probability scores)</vt:lpstr>
      <vt:lpstr>Informativeness</vt:lpstr>
      <vt:lpstr>Conclusions</vt:lpstr>
      <vt:lpstr>Meta-topics</vt:lpstr>
      <vt:lpstr>Next Steps</vt:lpstr>
      <vt:lpstr>Thank You!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</dc:title>
  <dc:creator>Kushagra</dc:creator>
  <cp:lastModifiedBy>Kushagra</cp:lastModifiedBy>
  <cp:revision>30</cp:revision>
  <dcterms:created xsi:type="dcterms:W3CDTF">2018-06-14T05:49:15Z</dcterms:created>
  <dcterms:modified xsi:type="dcterms:W3CDTF">2018-06-14T20:30:50Z</dcterms:modified>
</cp:coreProperties>
</file>