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Lst>
  <p:notesMasterIdLst>
    <p:notesMasterId r:id="rId8"/>
  </p:notesMasterIdLst>
  <p:sldIdLst>
    <p:sldId id="256" r:id="rId2"/>
    <p:sldId id="258" r:id="rId3"/>
    <p:sldId id="257" r:id="rId4"/>
    <p:sldId id="313" r:id="rId5"/>
    <p:sldId id="312" r:id="rId6"/>
    <p:sldId id="314"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6025B4A-9638-429A-8E24-E23988160AE0}">
  <a:tblStyle styleId="{D6025B4A-9638-429A-8E24-E23988160AE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393"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ya Jaimin Shah" userId="71f052f209623ed2" providerId="LiveId" clId="{54228405-A121-43EB-B1FC-715FE1DD8FD8}"/>
    <pc:docChg chg="modSld">
      <pc:chgData name="Diya Jaimin Shah" userId="71f052f209623ed2" providerId="LiveId" clId="{54228405-A121-43EB-B1FC-715FE1DD8FD8}" dt="2023-03-25T06:33:31.953" v="11" actId="1076"/>
      <pc:docMkLst>
        <pc:docMk/>
      </pc:docMkLst>
      <pc:sldChg chg="modSp mod">
        <pc:chgData name="Diya Jaimin Shah" userId="71f052f209623ed2" providerId="LiveId" clId="{54228405-A121-43EB-B1FC-715FE1DD8FD8}" dt="2023-03-25T06:33:31.953" v="11" actId="1076"/>
        <pc:sldMkLst>
          <pc:docMk/>
          <pc:sldMk cId="0" sldId="256"/>
        </pc:sldMkLst>
        <pc:spChg chg="mod">
          <ac:chgData name="Diya Jaimin Shah" userId="71f052f209623ed2" providerId="LiveId" clId="{54228405-A121-43EB-B1FC-715FE1DD8FD8}" dt="2023-03-25T06:33:31.953" v="11" actId="1076"/>
          <ac:spMkLst>
            <pc:docMk/>
            <pc:sldMk cId="0" sldId="256"/>
            <ac:spMk id="17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8c1997cb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8c1997cb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8c1997cb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8c1997cb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6828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8c1997cb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8c1997cb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4498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99848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887750" y="948175"/>
            <a:ext cx="53685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861875" y="3193650"/>
            <a:ext cx="34203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720000" y="1570025"/>
            <a:ext cx="6387900" cy="1968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3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4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99"/>
        <p:cNvGrpSpPr/>
        <p:nvPr/>
      </p:nvGrpSpPr>
      <p:grpSpPr>
        <a:xfrm>
          <a:off x="0" y="0"/>
          <a:ext cx="0" cy="0"/>
          <a:chOff x="0" y="0"/>
          <a:chExt cx="0" cy="0"/>
        </a:xfrm>
      </p:grpSpPr>
      <p:sp>
        <p:nvSpPr>
          <p:cNvPr id="100" name="Google Shape;100;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ctr" anchorCtr="0">
            <a:noAutofit/>
          </a:bodyPr>
          <a:lstStyle>
            <a:lvl1pPr lvl="0" algn="ctr">
              <a:spcBef>
                <a:spcPts val="0"/>
              </a:spcBef>
              <a:spcAft>
                <a:spcPts val="0"/>
              </a:spcAft>
              <a:buSzPts val="1800"/>
              <a:buFont typeface="Oswald"/>
              <a:buNone/>
              <a:defRPr sz="1800">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01" name="Google Shape;101;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2" name="Google Shape;102;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03" name="Google Shape;103;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 name="Google Shape;104;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5" name="Google Shape;105;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06" name="Google Shape;106;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8" name="Google Shape;108;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09" name="Google Shape;109;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0" name="Google Shape;110;p20"/>
          <p:cNvSpPr txBox="1">
            <a:spLocks noGrp="1"/>
          </p:cNvSpPr>
          <p:nvPr>
            <p:ph type="subTitle" idx="13"/>
          </p:nvPr>
        </p:nvSpPr>
        <p:spPr>
          <a:xfrm>
            <a:off x="719600" y="3519302"/>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1" name="Google Shape;111;p20"/>
          <p:cNvSpPr txBox="1">
            <a:spLocks noGrp="1"/>
          </p:cNvSpPr>
          <p:nvPr>
            <p:ph type="title" idx="14" hasCustomPrompt="1"/>
          </p:nvPr>
        </p:nvSpPr>
        <p:spPr>
          <a:xfrm>
            <a:off x="1329200" y="3067011"/>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12" name="Google Shape;112;p20"/>
          <p:cNvSpPr txBox="1">
            <a:spLocks noGrp="1"/>
          </p:cNvSpPr>
          <p:nvPr>
            <p:ph type="subTitle" idx="15"/>
          </p:nvPr>
        </p:nvSpPr>
        <p:spPr>
          <a:xfrm>
            <a:off x="720100" y="3895402"/>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20"/>
          <p:cNvSpPr txBox="1">
            <a:spLocks noGrp="1"/>
          </p:cNvSpPr>
          <p:nvPr>
            <p:ph type="subTitle" idx="16"/>
          </p:nvPr>
        </p:nvSpPr>
        <p:spPr>
          <a:xfrm>
            <a:off x="3413400" y="3519302"/>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4" name="Google Shape;114;p20"/>
          <p:cNvSpPr txBox="1">
            <a:spLocks noGrp="1"/>
          </p:cNvSpPr>
          <p:nvPr>
            <p:ph type="title" idx="17" hasCustomPrompt="1"/>
          </p:nvPr>
        </p:nvSpPr>
        <p:spPr>
          <a:xfrm>
            <a:off x="4023025" y="3067011"/>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15" name="Google Shape;115;p20"/>
          <p:cNvSpPr txBox="1">
            <a:spLocks noGrp="1"/>
          </p:cNvSpPr>
          <p:nvPr>
            <p:ph type="subTitle" idx="18"/>
          </p:nvPr>
        </p:nvSpPr>
        <p:spPr>
          <a:xfrm>
            <a:off x="3413738" y="3895402"/>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 name="Google Shape;116;p20"/>
          <p:cNvSpPr txBox="1">
            <a:spLocks noGrp="1"/>
          </p:cNvSpPr>
          <p:nvPr>
            <p:ph type="subTitle" idx="19"/>
          </p:nvPr>
        </p:nvSpPr>
        <p:spPr>
          <a:xfrm>
            <a:off x="6107050" y="3519300"/>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7" name="Google Shape;117;p20"/>
          <p:cNvSpPr txBox="1">
            <a:spLocks noGrp="1"/>
          </p:cNvSpPr>
          <p:nvPr>
            <p:ph type="title" idx="20" hasCustomPrompt="1"/>
          </p:nvPr>
        </p:nvSpPr>
        <p:spPr>
          <a:xfrm>
            <a:off x="6716550" y="3067011"/>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18" name="Google Shape;118;p20"/>
          <p:cNvSpPr txBox="1">
            <a:spLocks noGrp="1"/>
          </p:cNvSpPr>
          <p:nvPr>
            <p:ph type="subTitle" idx="21"/>
          </p:nvPr>
        </p:nvSpPr>
        <p:spPr>
          <a:xfrm>
            <a:off x="6107101" y="3895402"/>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swald"/>
              <a:buNone/>
              <a:defRPr sz="2800">
                <a:solidFill>
                  <a:schemeClr val="lt1"/>
                </a:solidFill>
                <a:latin typeface="Oswald"/>
                <a:ea typeface="Oswald"/>
                <a:cs typeface="Oswald"/>
                <a:sym typeface="Oswald"/>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Raleway"/>
              <a:buChar char="●"/>
              <a:defRPr>
                <a:solidFill>
                  <a:schemeClr val="lt1"/>
                </a:solidFill>
                <a:latin typeface="Raleway"/>
                <a:ea typeface="Raleway"/>
                <a:cs typeface="Raleway"/>
                <a:sym typeface="Raleway"/>
              </a:defRPr>
            </a:lvl1pPr>
            <a:lvl2pPr marL="914400" lvl="1"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2pPr>
            <a:lvl3pPr marL="1371600" lvl="2"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3pPr>
            <a:lvl4pPr marL="1828800" lvl="3"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4pPr>
            <a:lvl5pPr marL="2286000" lvl="4"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5pPr>
            <a:lvl6pPr marL="2743200" lvl="5"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6pPr>
            <a:lvl7pPr marL="3200400" lvl="6"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7pPr>
            <a:lvl8pPr marL="3657600" lvl="7"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8pPr>
            <a:lvl9pPr marL="4114800" lvl="8" indent="-317500">
              <a:lnSpc>
                <a:spcPct val="100000"/>
              </a:lnSpc>
              <a:spcBef>
                <a:spcPts val="1600"/>
              </a:spcBef>
              <a:spcAft>
                <a:spcPts val="1600"/>
              </a:spcAft>
              <a:buClr>
                <a:schemeClr val="lt1"/>
              </a:buClr>
              <a:buSzPts val="1400"/>
              <a:buFont typeface="Raleway"/>
              <a:buChar char="■"/>
              <a:defRPr>
                <a:solidFill>
                  <a:schemeClr val="lt1"/>
                </a:solidFill>
                <a:latin typeface="Raleway"/>
                <a:ea typeface="Raleway"/>
                <a:cs typeface="Raleway"/>
                <a:sym typeface="Raleway"/>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4" r:id="rId4"/>
    <p:sldLayoutId id="2147483658" r:id="rId5"/>
    <p:sldLayoutId id="2147483659" r:id="rId6"/>
    <p:sldLayoutId id="214748366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1"/>
        <p:cNvGrpSpPr/>
        <p:nvPr/>
      </p:nvGrpSpPr>
      <p:grpSpPr>
        <a:xfrm>
          <a:off x="0" y="0"/>
          <a:ext cx="0" cy="0"/>
          <a:chOff x="0" y="0"/>
          <a:chExt cx="0" cy="0"/>
        </a:xfrm>
      </p:grpSpPr>
      <p:sp>
        <p:nvSpPr>
          <p:cNvPr id="172" name="Google Shape;172;p35"/>
          <p:cNvSpPr txBox="1">
            <a:spLocks noGrp="1"/>
          </p:cNvSpPr>
          <p:nvPr>
            <p:ph type="ctrTitle"/>
          </p:nvPr>
        </p:nvSpPr>
        <p:spPr>
          <a:xfrm>
            <a:off x="1793304" y="1664310"/>
            <a:ext cx="53685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E-COMMERCE WEBSITE</a:t>
            </a:r>
            <a:endParaRPr dirty="0"/>
          </a:p>
        </p:txBody>
      </p:sp>
      <p:grpSp>
        <p:nvGrpSpPr>
          <p:cNvPr id="179" name="Google Shape;179;p35"/>
          <p:cNvGrpSpPr/>
          <p:nvPr/>
        </p:nvGrpSpPr>
        <p:grpSpPr>
          <a:xfrm>
            <a:off x="2278754" y="3912467"/>
            <a:ext cx="543432" cy="741197"/>
            <a:chOff x="2278754" y="3912467"/>
            <a:chExt cx="543432" cy="741197"/>
          </a:xfrm>
        </p:grpSpPr>
        <p:sp>
          <p:nvSpPr>
            <p:cNvPr id="180" name="Google Shape;180;p35"/>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5"/>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5"/>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5"/>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5"/>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5"/>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5"/>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5"/>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5"/>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5"/>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5"/>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5"/>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5"/>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5"/>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5"/>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5"/>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5"/>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5"/>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5"/>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5"/>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5"/>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5"/>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5"/>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5"/>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 name="Google Shape;204;p35"/>
          <p:cNvGrpSpPr/>
          <p:nvPr/>
        </p:nvGrpSpPr>
        <p:grpSpPr>
          <a:xfrm>
            <a:off x="548547" y="2097130"/>
            <a:ext cx="541000" cy="741197"/>
            <a:chOff x="548547" y="2097130"/>
            <a:chExt cx="541000" cy="741197"/>
          </a:xfrm>
        </p:grpSpPr>
        <p:sp>
          <p:nvSpPr>
            <p:cNvPr id="205" name="Google Shape;205;p35"/>
            <p:cNvSpPr/>
            <p:nvPr/>
          </p:nvSpPr>
          <p:spPr>
            <a:xfrm>
              <a:off x="548547" y="2097130"/>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5"/>
            <p:cNvSpPr/>
            <p:nvPr/>
          </p:nvSpPr>
          <p:spPr>
            <a:xfrm>
              <a:off x="726386" y="2097130"/>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5"/>
            <p:cNvSpPr/>
            <p:nvPr/>
          </p:nvSpPr>
          <p:spPr>
            <a:xfrm>
              <a:off x="901605" y="2097130"/>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5"/>
            <p:cNvSpPr/>
            <p:nvPr/>
          </p:nvSpPr>
          <p:spPr>
            <a:xfrm>
              <a:off x="1069340" y="2097130"/>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5"/>
            <p:cNvSpPr/>
            <p:nvPr/>
          </p:nvSpPr>
          <p:spPr>
            <a:xfrm>
              <a:off x="548547" y="2242319"/>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5"/>
            <p:cNvSpPr/>
            <p:nvPr/>
          </p:nvSpPr>
          <p:spPr>
            <a:xfrm>
              <a:off x="726386" y="2242319"/>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5"/>
            <p:cNvSpPr/>
            <p:nvPr/>
          </p:nvSpPr>
          <p:spPr>
            <a:xfrm>
              <a:off x="901605" y="2242319"/>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5"/>
            <p:cNvSpPr/>
            <p:nvPr/>
          </p:nvSpPr>
          <p:spPr>
            <a:xfrm>
              <a:off x="1069340" y="2242319"/>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5"/>
            <p:cNvSpPr/>
            <p:nvPr/>
          </p:nvSpPr>
          <p:spPr>
            <a:xfrm>
              <a:off x="548547" y="2390035"/>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5"/>
            <p:cNvSpPr/>
            <p:nvPr/>
          </p:nvSpPr>
          <p:spPr>
            <a:xfrm>
              <a:off x="726386" y="2390035"/>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5"/>
            <p:cNvSpPr/>
            <p:nvPr/>
          </p:nvSpPr>
          <p:spPr>
            <a:xfrm>
              <a:off x="901605" y="2390035"/>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5"/>
            <p:cNvSpPr/>
            <p:nvPr/>
          </p:nvSpPr>
          <p:spPr>
            <a:xfrm>
              <a:off x="1069340" y="2390035"/>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5"/>
            <p:cNvSpPr/>
            <p:nvPr/>
          </p:nvSpPr>
          <p:spPr>
            <a:xfrm>
              <a:off x="548547" y="2535318"/>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5"/>
            <p:cNvSpPr/>
            <p:nvPr/>
          </p:nvSpPr>
          <p:spPr>
            <a:xfrm>
              <a:off x="726386" y="2535318"/>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5"/>
            <p:cNvSpPr/>
            <p:nvPr/>
          </p:nvSpPr>
          <p:spPr>
            <a:xfrm>
              <a:off x="901605" y="2535318"/>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5"/>
            <p:cNvSpPr/>
            <p:nvPr/>
          </p:nvSpPr>
          <p:spPr>
            <a:xfrm>
              <a:off x="1069340" y="2535318"/>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5"/>
            <p:cNvSpPr/>
            <p:nvPr/>
          </p:nvSpPr>
          <p:spPr>
            <a:xfrm>
              <a:off x="548547" y="2676391"/>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5"/>
            <p:cNvSpPr/>
            <p:nvPr/>
          </p:nvSpPr>
          <p:spPr>
            <a:xfrm>
              <a:off x="726386" y="2676391"/>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5"/>
            <p:cNvSpPr/>
            <p:nvPr/>
          </p:nvSpPr>
          <p:spPr>
            <a:xfrm>
              <a:off x="901605" y="2680507"/>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5"/>
            <p:cNvSpPr/>
            <p:nvPr/>
          </p:nvSpPr>
          <p:spPr>
            <a:xfrm>
              <a:off x="1069340" y="2676391"/>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5"/>
            <p:cNvSpPr/>
            <p:nvPr/>
          </p:nvSpPr>
          <p:spPr>
            <a:xfrm>
              <a:off x="548547" y="2815687"/>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5"/>
            <p:cNvSpPr/>
            <p:nvPr/>
          </p:nvSpPr>
          <p:spPr>
            <a:xfrm>
              <a:off x="726386" y="2815687"/>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5"/>
            <p:cNvSpPr/>
            <p:nvPr/>
          </p:nvSpPr>
          <p:spPr>
            <a:xfrm>
              <a:off x="901605" y="2815687"/>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5"/>
            <p:cNvSpPr/>
            <p:nvPr/>
          </p:nvSpPr>
          <p:spPr>
            <a:xfrm>
              <a:off x="1069340" y="2815687"/>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35"/>
          <p:cNvGrpSpPr/>
          <p:nvPr/>
        </p:nvGrpSpPr>
        <p:grpSpPr>
          <a:xfrm>
            <a:off x="3195818" y="841369"/>
            <a:ext cx="5171654" cy="2620431"/>
            <a:chOff x="2729182" y="1660105"/>
            <a:chExt cx="1331768" cy="674795"/>
          </a:xfrm>
        </p:grpSpPr>
        <p:sp>
          <p:nvSpPr>
            <p:cNvPr id="230" name="Google Shape;230;p35"/>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5"/>
            <p:cNvSpPr/>
            <p:nvPr/>
          </p:nvSpPr>
          <p:spPr>
            <a:xfrm>
              <a:off x="3884925" y="2312800"/>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5"/>
            <p:cNvSpPr/>
            <p:nvPr/>
          </p:nvSpPr>
          <p:spPr>
            <a:xfrm>
              <a:off x="2729182" y="1660105"/>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6"/>
        <p:cNvGrpSpPr/>
        <p:nvPr/>
      </p:nvGrpSpPr>
      <p:grpSpPr>
        <a:xfrm>
          <a:off x="0" y="0"/>
          <a:ext cx="0" cy="0"/>
          <a:chOff x="0" y="0"/>
          <a:chExt cx="0" cy="0"/>
        </a:xfrm>
      </p:grpSpPr>
      <p:sp>
        <p:nvSpPr>
          <p:cNvPr id="247" name="Google Shape;247;p3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51" name="Google Shape;251;p37"/>
          <p:cNvSpPr txBox="1">
            <a:spLocks noGrp="1"/>
          </p:cNvSpPr>
          <p:nvPr>
            <p:ph type="subTitle" idx="4"/>
          </p:nvPr>
        </p:nvSpPr>
        <p:spPr>
          <a:xfrm>
            <a:off x="720000" y="2571750"/>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400" dirty="0"/>
              <a:t>INTRODUCTION</a:t>
            </a:r>
            <a:endParaRPr sz="2400" dirty="0"/>
          </a:p>
        </p:txBody>
      </p:sp>
      <p:sp>
        <p:nvSpPr>
          <p:cNvPr id="252" name="Google Shape;252;p37"/>
          <p:cNvSpPr txBox="1">
            <a:spLocks noGrp="1"/>
          </p:cNvSpPr>
          <p:nvPr>
            <p:ph type="title" idx="5"/>
          </p:nvPr>
        </p:nvSpPr>
        <p:spPr>
          <a:xfrm>
            <a:off x="1397222" y="1960569"/>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01</a:t>
            </a:r>
            <a:endParaRPr sz="3600" dirty="0"/>
          </a:p>
        </p:txBody>
      </p:sp>
      <p:sp>
        <p:nvSpPr>
          <p:cNvPr id="254" name="Google Shape;254;p37"/>
          <p:cNvSpPr txBox="1">
            <a:spLocks noGrp="1"/>
          </p:cNvSpPr>
          <p:nvPr>
            <p:ph type="subTitle" idx="7"/>
          </p:nvPr>
        </p:nvSpPr>
        <p:spPr>
          <a:xfrm>
            <a:off x="3413550" y="2622272"/>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400" dirty="0"/>
              <a:t>FUNCTIONALITY</a:t>
            </a:r>
            <a:endParaRPr sz="2400" dirty="0"/>
          </a:p>
        </p:txBody>
      </p:sp>
      <p:sp>
        <p:nvSpPr>
          <p:cNvPr id="255" name="Google Shape;255;p37"/>
          <p:cNvSpPr txBox="1">
            <a:spLocks noGrp="1"/>
          </p:cNvSpPr>
          <p:nvPr>
            <p:ph type="title" idx="8"/>
          </p:nvPr>
        </p:nvSpPr>
        <p:spPr>
          <a:xfrm>
            <a:off x="3913238" y="1960569"/>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02</a:t>
            </a:r>
            <a:endParaRPr sz="3600" dirty="0"/>
          </a:p>
        </p:txBody>
      </p:sp>
      <p:sp>
        <p:nvSpPr>
          <p:cNvPr id="257" name="Google Shape;257;p37"/>
          <p:cNvSpPr txBox="1">
            <a:spLocks noGrp="1"/>
          </p:cNvSpPr>
          <p:nvPr>
            <p:ph type="subTitle" idx="13"/>
          </p:nvPr>
        </p:nvSpPr>
        <p:spPr>
          <a:xfrm>
            <a:off x="6187850" y="2571750"/>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400" dirty="0"/>
              <a:t>ADVANTAGES</a:t>
            </a:r>
            <a:endParaRPr sz="2400" dirty="0"/>
          </a:p>
        </p:txBody>
      </p:sp>
      <p:sp>
        <p:nvSpPr>
          <p:cNvPr id="258" name="Google Shape;258;p37"/>
          <p:cNvSpPr txBox="1">
            <a:spLocks noGrp="1"/>
          </p:cNvSpPr>
          <p:nvPr>
            <p:ph type="title" idx="14"/>
          </p:nvPr>
        </p:nvSpPr>
        <p:spPr>
          <a:xfrm>
            <a:off x="6648780" y="1957498"/>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03</a:t>
            </a:r>
            <a:endParaRPr sz="3600" dirty="0"/>
          </a:p>
        </p:txBody>
      </p:sp>
      <p:grpSp>
        <p:nvGrpSpPr>
          <p:cNvPr id="266" name="Google Shape;266;p37"/>
          <p:cNvGrpSpPr/>
          <p:nvPr/>
        </p:nvGrpSpPr>
        <p:grpSpPr>
          <a:xfrm>
            <a:off x="105579" y="4273092"/>
            <a:ext cx="543432" cy="741197"/>
            <a:chOff x="2278754" y="3912467"/>
            <a:chExt cx="543432" cy="741197"/>
          </a:xfrm>
        </p:grpSpPr>
        <p:sp>
          <p:nvSpPr>
            <p:cNvPr id="267" name="Google Shape;267;p37"/>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7"/>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7"/>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7"/>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7"/>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7"/>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7"/>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7"/>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7"/>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7"/>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7"/>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7"/>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7"/>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7"/>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7"/>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7"/>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7"/>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7"/>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7"/>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7"/>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7"/>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7"/>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7"/>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7"/>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37"/>
          <p:cNvGrpSpPr/>
          <p:nvPr/>
        </p:nvGrpSpPr>
        <p:grpSpPr>
          <a:xfrm>
            <a:off x="396318" y="1228088"/>
            <a:ext cx="8426679" cy="2929625"/>
            <a:chOff x="1890971" y="1788200"/>
            <a:chExt cx="2169979" cy="754416"/>
          </a:xfrm>
        </p:grpSpPr>
        <p:sp>
          <p:nvSpPr>
            <p:cNvPr id="292" name="Google Shape;292;p37"/>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7"/>
            <p:cNvSpPr/>
            <p:nvPr/>
          </p:nvSpPr>
          <p:spPr>
            <a:xfrm>
              <a:off x="3968012" y="2520516"/>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7"/>
            <p:cNvSpPr/>
            <p:nvPr/>
          </p:nvSpPr>
          <p:spPr>
            <a:xfrm>
              <a:off x="1890971" y="2312797"/>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6"/>
        <p:cNvGrpSpPr/>
        <p:nvPr/>
      </p:nvGrpSpPr>
      <p:grpSpPr>
        <a:xfrm>
          <a:off x="0" y="0"/>
          <a:ext cx="0" cy="0"/>
          <a:chOff x="0" y="0"/>
          <a:chExt cx="0" cy="0"/>
        </a:xfrm>
      </p:grpSpPr>
      <p:sp>
        <p:nvSpPr>
          <p:cNvPr id="237" name="Google Shape;237;p3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INTRODUCTION</a:t>
            </a:r>
            <a:endParaRPr dirty="0"/>
          </a:p>
        </p:txBody>
      </p:sp>
      <p:sp>
        <p:nvSpPr>
          <p:cNvPr id="238" name="Google Shape;238;p36"/>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p>
            <a:pPr marL="285750" indent="-285750">
              <a:spcAft>
                <a:spcPts val="1600"/>
              </a:spcAft>
            </a:pPr>
            <a:r>
              <a:rPr lang="en-US" dirty="0"/>
              <a:t> As we all know, e-commerce has become an essential part of our lives, especially after the pandemic. People are now more inclined towards online shopping, and that's why we have created this website to cater to the growing demand.</a:t>
            </a:r>
          </a:p>
          <a:p>
            <a:pPr marL="285750" indent="-285750">
              <a:spcAft>
                <a:spcPts val="1600"/>
              </a:spcAft>
            </a:pPr>
            <a:r>
              <a:rPr lang="en-US" dirty="0"/>
              <a:t>The website is easy to navigate, and you can find everything you need in just a few clicks. </a:t>
            </a:r>
          </a:p>
          <a:p>
            <a:pPr marL="285750" indent="-285750">
              <a:spcAft>
                <a:spcPts val="1600"/>
              </a:spcAft>
            </a:pPr>
            <a:r>
              <a:rPr lang="en-US" dirty="0"/>
              <a:t>The website is also optimized for mobile devices, ensuring that customers can shop on the go.</a:t>
            </a:r>
          </a:p>
          <a:p>
            <a:pPr marL="285750" indent="-285750">
              <a:spcAft>
                <a:spcPts val="1600"/>
              </a:spcAft>
            </a:pPr>
            <a:r>
              <a:rPr lang="en-US" dirty="0"/>
              <a:t>The website offer various payment options, including credit/debit cards, online wallets, and cash on delivery, to make the shopping experience even more convenient for our customers.</a:t>
            </a:r>
            <a:endParaRPr dirty="0"/>
          </a:p>
        </p:txBody>
      </p:sp>
      <p:grpSp>
        <p:nvGrpSpPr>
          <p:cNvPr id="239" name="Google Shape;239;p36"/>
          <p:cNvGrpSpPr/>
          <p:nvPr/>
        </p:nvGrpSpPr>
        <p:grpSpPr>
          <a:xfrm>
            <a:off x="396318" y="1376775"/>
            <a:ext cx="8426679" cy="2929625"/>
            <a:chOff x="1890971" y="1788200"/>
            <a:chExt cx="2169979" cy="754416"/>
          </a:xfrm>
        </p:grpSpPr>
        <p:sp>
          <p:nvSpPr>
            <p:cNvPr id="240" name="Google Shape;240;p36"/>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6"/>
            <p:cNvSpPr/>
            <p:nvPr/>
          </p:nvSpPr>
          <p:spPr>
            <a:xfrm>
              <a:off x="3968012" y="2520516"/>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6"/>
            <p:cNvSpPr/>
            <p:nvPr/>
          </p:nvSpPr>
          <p:spPr>
            <a:xfrm>
              <a:off x="1890971" y="2312797"/>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6"/>
        <p:cNvGrpSpPr/>
        <p:nvPr/>
      </p:nvGrpSpPr>
      <p:grpSpPr>
        <a:xfrm>
          <a:off x="0" y="0"/>
          <a:ext cx="0" cy="0"/>
          <a:chOff x="0" y="0"/>
          <a:chExt cx="0" cy="0"/>
        </a:xfrm>
      </p:grpSpPr>
      <p:sp>
        <p:nvSpPr>
          <p:cNvPr id="237" name="Google Shape;237;p3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800" dirty="0"/>
              <a:t>FUNCTIONALITY</a:t>
            </a:r>
            <a:endParaRPr dirty="0"/>
          </a:p>
        </p:txBody>
      </p:sp>
      <p:sp>
        <p:nvSpPr>
          <p:cNvPr id="238" name="Google Shape;238;p36"/>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p>
            <a:pPr marL="285750" indent="-285750">
              <a:spcAft>
                <a:spcPts val="1600"/>
              </a:spcAft>
            </a:pPr>
            <a:r>
              <a:rPr lang="en-US" dirty="0"/>
              <a:t>The website has a clear and easy-to-use log in/sign up button on the homepage, which allows users to access their account or create a new one.</a:t>
            </a:r>
          </a:p>
          <a:p>
            <a:pPr marL="285750" indent="-285750">
              <a:spcAft>
                <a:spcPts val="1600"/>
              </a:spcAft>
            </a:pPr>
            <a:r>
              <a:rPr lang="en-US" dirty="0"/>
              <a:t>Our website has a wide range of products available for customers to browse through. The product listings are organized into categories, making it easy for customers to find what they are looking for.</a:t>
            </a:r>
          </a:p>
          <a:p>
            <a:pPr marL="285750" indent="-285750">
              <a:spcAft>
                <a:spcPts val="1600"/>
              </a:spcAft>
            </a:pPr>
            <a:r>
              <a:rPr lang="en-US" dirty="0"/>
              <a:t>We have implemented a search function that allows customers to find products quickly and easily.</a:t>
            </a:r>
          </a:p>
          <a:p>
            <a:pPr marL="285750" indent="-285750">
              <a:spcAft>
                <a:spcPts val="1600"/>
              </a:spcAft>
            </a:pPr>
            <a:r>
              <a:rPr lang="en-US" dirty="0"/>
              <a:t>Customers can add items to their shopping cart as they browse through the website. They can then review their cart before making a purchase.</a:t>
            </a:r>
          </a:p>
          <a:p>
            <a:pPr marL="285750" indent="-285750">
              <a:spcAft>
                <a:spcPts val="1600"/>
              </a:spcAft>
            </a:pPr>
            <a:r>
              <a:rPr lang="en-US" dirty="0"/>
              <a:t>Our website is designed to be responsive, meaning that it works seamlessly on desktops, tablets, and mobile devices.</a:t>
            </a:r>
            <a:endParaRPr dirty="0"/>
          </a:p>
        </p:txBody>
      </p:sp>
      <p:grpSp>
        <p:nvGrpSpPr>
          <p:cNvPr id="239" name="Google Shape;239;p36"/>
          <p:cNvGrpSpPr/>
          <p:nvPr/>
        </p:nvGrpSpPr>
        <p:grpSpPr>
          <a:xfrm>
            <a:off x="396318" y="1376775"/>
            <a:ext cx="8426679" cy="2929625"/>
            <a:chOff x="1890971" y="1788200"/>
            <a:chExt cx="2169979" cy="754416"/>
          </a:xfrm>
        </p:grpSpPr>
        <p:sp>
          <p:nvSpPr>
            <p:cNvPr id="240" name="Google Shape;240;p36"/>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6"/>
            <p:cNvSpPr/>
            <p:nvPr/>
          </p:nvSpPr>
          <p:spPr>
            <a:xfrm>
              <a:off x="3968012" y="2520516"/>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6"/>
            <p:cNvSpPr/>
            <p:nvPr/>
          </p:nvSpPr>
          <p:spPr>
            <a:xfrm>
              <a:off x="1890971" y="2312797"/>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39859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6"/>
        <p:cNvGrpSpPr/>
        <p:nvPr/>
      </p:nvGrpSpPr>
      <p:grpSpPr>
        <a:xfrm>
          <a:off x="0" y="0"/>
          <a:ext cx="0" cy="0"/>
          <a:chOff x="0" y="0"/>
          <a:chExt cx="0" cy="0"/>
        </a:xfrm>
      </p:grpSpPr>
      <p:sp>
        <p:nvSpPr>
          <p:cNvPr id="237" name="Google Shape;237;p3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r>
              <a:rPr lang="en-IN" sz="2800" dirty="0"/>
              <a:t>ADVANTAGES</a:t>
            </a:r>
            <a:br>
              <a:rPr lang="en-IN" sz="2800" dirty="0"/>
            </a:br>
            <a:endParaRPr dirty="0"/>
          </a:p>
        </p:txBody>
      </p:sp>
      <p:sp>
        <p:nvSpPr>
          <p:cNvPr id="238" name="Google Shape;238;p36"/>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p>
            <a:pPr marL="285750" indent="-285750">
              <a:spcAft>
                <a:spcPts val="1600"/>
              </a:spcAft>
            </a:pPr>
            <a:r>
              <a:rPr lang="en-US" dirty="0"/>
              <a:t> A visually appealing website can attract potential customers and encourage them to stay longer on your website, increasing the chances of them making a purchase.</a:t>
            </a:r>
          </a:p>
          <a:p>
            <a:pPr marL="285750" indent="-285750">
              <a:spcAft>
                <a:spcPts val="1600"/>
              </a:spcAft>
            </a:pPr>
            <a:r>
              <a:rPr lang="en-US" dirty="0"/>
              <a:t>A well-designed website can help establish a brand identity and create a positive image in the minds of customers.</a:t>
            </a:r>
          </a:p>
          <a:p>
            <a:pPr marL="285750" indent="-285750">
              <a:spcAft>
                <a:spcPts val="1600"/>
              </a:spcAft>
            </a:pPr>
            <a:r>
              <a:rPr lang="en-US" dirty="0"/>
              <a:t>Customers can spend less time shopping for what  they want as all the requirements have been fulfilled.</a:t>
            </a:r>
          </a:p>
          <a:p>
            <a:pPr marL="285750" indent="-285750">
              <a:spcAft>
                <a:spcPts val="1600"/>
              </a:spcAft>
            </a:pPr>
            <a:r>
              <a:rPr lang="en-US" dirty="0"/>
              <a:t>Flexibility for customers  as the seller can offer his item at any place regardless of time.</a:t>
            </a:r>
          </a:p>
          <a:p>
            <a:pPr marL="285750" indent="-285750">
              <a:spcAft>
                <a:spcPts val="1600"/>
              </a:spcAft>
            </a:pPr>
            <a:r>
              <a:rPr lang="en-US" dirty="0"/>
              <a:t>Product and Price Comparison</a:t>
            </a:r>
          </a:p>
          <a:p>
            <a:pPr marL="285750" indent="-285750">
              <a:spcAft>
                <a:spcPts val="1600"/>
              </a:spcAft>
            </a:pPr>
            <a:r>
              <a:rPr lang="en-US" dirty="0"/>
              <a:t>No reach limitations </a:t>
            </a:r>
            <a:r>
              <a:rPr lang="en-US" dirty="0" err="1"/>
              <a:t>i.e</a:t>
            </a:r>
            <a:r>
              <a:rPr lang="en-US" dirty="0"/>
              <a:t> a customer with physical store can reach only few number of buyers whereas a seller with website can reach more buyers.</a:t>
            </a:r>
            <a:endParaRPr dirty="0"/>
          </a:p>
        </p:txBody>
      </p:sp>
      <p:grpSp>
        <p:nvGrpSpPr>
          <p:cNvPr id="239" name="Google Shape;239;p36"/>
          <p:cNvGrpSpPr/>
          <p:nvPr/>
        </p:nvGrpSpPr>
        <p:grpSpPr>
          <a:xfrm>
            <a:off x="396318" y="1376775"/>
            <a:ext cx="8426679" cy="2929625"/>
            <a:chOff x="1890971" y="1788200"/>
            <a:chExt cx="2169979" cy="754416"/>
          </a:xfrm>
        </p:grpSpPr>
        <p:sp>
          <p:nvSpPr>
            <p:cNvPr id="240" name="Google Shape;240;p36"/>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6"/>
            <p:cNvSpPr/>
            <p:nvPr/>
          </p:nvSpPr>
          <p:spPr>
            <a:xfrm>
              <a:off x="3968012" y="2520516"/>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6"/>
            <p:cNvSpPr/>
            <p:nvPr/>
          </p:nvSpPr>
          <p:spPr>
            <a:xfrm>
              <a:off x="1890971" y="2312797"/>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84970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1"/>
        <p:cNvGrpSpPr/>
        <p:nvPr/>
      </p:nvGrpSpPr>
      <p:grpSpPr>
        <a:xfrm>
          <a:off x="0" y="0"/>
          <a:ext cx="0" cy="0"/>
          <a:chOff x="0" y="0"/>
          <a:chExt cx="0" cy="0"/>
        </a:xfrm>
      </p:grpSpPr>
      <p:sp>
        <p:nvSpPr>
          <p:cNvPr id="172" name="Google Shape;172;p35"/>
          <p:cNvSpPr txBox="1">
            <a:spLocks noGrp="1"/>
          </p:cNvSpPr>
          <p:nvPr>
            <p:ph type="ctrTitle"/>
          </p:nvPr>
        </p:nvSpPr>
        <p:spPr>
          <a:xfrm>
            <a:off x="1788513" y="1606122"/>
            <a:ext cx="5368500" cy="128773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THANK YOU</a:t>
            </a:r>
            <a:endParaRPr dirty="0"/>
          </a:p>
        </p:txBody>
      </p:sp>
      <p:grpSp>
        <p:nvGrpSpPr>
          <p:cNvPr id="179" name="Google Shape;179;p35"/>
          <p:cNvGrpSpPr/>
          <p:nvPr/>
        </p:nvGrpSpPr>
        <p:grpSpPr>
          <a:xfrm>
            <a:off x="2278754" y="3912467"/>
            <a:ext cx="543432" cy="741197"/>
            <a:chOff x="2278754" y="3912467"/>
            <a:chExt cx="543432" cy="741197"/>
          </a:xfrm>
        </p:grpSpPr>
        <p:sp>
          <p:nvSpPr>
            <p:cNvPr id="180" name="Google Shape;180;p35"/>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5"/>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5"/>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5"/>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5"/>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5"/>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5"/>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5"/>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5"/>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5"/>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5"/>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5"/>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5"/>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5"/>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5"/>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5"/>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5"/>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5"/>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5"/>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5"/>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5"/>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5"/>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5"/>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5"/>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 name="Google Shape;204;p35"/>
          <p:cNvGrpSpPr/>
          <p:nvPr/>
        </p:nvGrpSpPr>
        <p:grpSpPr>
          <a:xfrm>
            <a:off x="548547" y="2097130"/>
            <a:ext cx="541000" cy="741197"/>
            <a:chOff x="548547" y="2097130"/>
            <a:chExt cx="541000" cy="741197"/>
          </a:xfrm>
        </p:grpSpPr>
        <p:sp>
          <p:nvSpPr>
            <p:cNvPr id="205" name="Google Shape;205;p35"/>
            <p:cNvSpPr/>
            <p:nvPr/>
          </p:nvSpPr>
          <p:spPr>
            <a:xfrm>
              <a:off x="548547" y="2097130"/>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5"/>
            <p:cNvSpPr/>
            <p:nvPr/>
          </p:nvSpPr>
          <p:spPr>
            <a:xfrm>
              <a:off x="726386" y="2097130"/>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5"/>
            <p:cNvSpPr/>
            <p:nvPr/>
          </p:nvSpPr>
          <p:spPr>
            <a:xfrm>
              <a:off x="901605" y="2097130"/>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5"/>
            <p:cNvSpPr/>
            <p:nvPr/>
          </p:nvSpPr>
          <p:spPr>
            <a:xfrm>
              <a:off x="1069340" y="2097130"/>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5"/>
            <p:cNvSpPr/>
            <p:nvPr/>
          </p:nvSpPr>
          <p:spPr>
            <a:xfrm>
              <a:off x="548547" y="2242319"/>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5"/>
            <p:cNvSpPr/>
            <p:nvPr/>
          </p:nvSpPr>
          <p:spPr>
            <a:xfrm>
              <a:off x="726386" y="2242319"/>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5"/>
            <p:cNvSpPr/>
            <p:nvPr/>
          </p:nvSpPr>
          <p:spPr>
            <a:xfrm>
              <a:off x="901605" y="2242319"/>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5"/>
            <p:cNvSpPr/>
            <p:nvPr/>
          </p:nvSpPr>
          <p:spPr>
            <a:xfrm>
              <a:off x="1069340" y="2242319"/>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5"/>
            <p:cNvSpPr/>
            <p:nvPr/>
          </p:nvSpPr>
          <p:spPr>
            <a:xfrm>
              <a:off x="548547" y="2390035"/>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5"/>
            <p:cNvSpPr/>
            <p:nvPr/>
          </p:nvSpPr>
          <p:spPr>
            <a:xfrm>
              <a:off x="726386" y="2390035"/>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5"/>
            <p:cNvSpPr/>
            <p:nvPr/>
          </p:nvSpPr>
          <p:spPr>
            <a:xfrm>
              <a:off x="901605" y="2390035"/>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5"/>
            <p:cNvSpPr/>
            <p:nvPr/>
          </p:nvSpPr>
          <p:spPr>
            <a:xfrm>
              <a:off x="1069340" y="2390035"/>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5"/>
            <p:cNvSpPr/>
            <p:nvPr/>
          </p:nvSpPr>
          <p:spPr>
            <a:xfrm>
              <a:off x="548547" y="2535318"/>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5"/>
            <p:cNvSpPr/>
            <p:nvPr/>
          </p:nvSpPr>
          <p:spPr>
            <a:xfrm>
              <a:off x="726386" y="2535318"/>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5"/>
            <p:cNvSpPr/>
            <p:nvPr/>
          </p:nvSpPr>
          <p:spPr>
            <a:xfrm>
              <a:off x="901605" y="2535318"/>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5"/>
            <p:cNvSpPr/>
            <p:nvPr/>
          </p:nvSpPr>
          <p:spPr>
            <a:xfrm>
              <a:off x="1069340" y="2535318"/>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5"/>
            <p:cNvSpPr/>
            <p:nvPr/>
          </p:nvSpPr>
          <p:spPr>
            <a:xfrm>
              <a:off x="548547" y="2676391"/>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5"/>
            <p:cNvSpPr/>
            <p:nvPr/>
          </p:nvSpPr>
          <p:spPr>
            <a:xfrm>
              <a:off x="726386" y="2676391"/>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5"/>
            <p:cNvSpPr/>
            <p:nvPr/>
          </p:nvSpPr>
          <p:spPr>
            <a:xfrm>
              <a:off x="901605" y="2680507"/>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5"/>
            <p:cNvSpPr/>
            <p:nvPr/>
          </p:nvSpPr>
          <p:spPr>
            <a:xfrm>
              <a:off x="1069340" y="2676391"/>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5"/>
            <p:cNvSpPr/>
            <p:nvPr/>
          </p:nvSpPr>
          <p:spPr>
            <a:xfrm>
              <a:off x="548547" y="2815687"/>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5"/>
            <p:cNvSpPr/>
            <p:nvPr/>
          </p:nvSpPr>
          <p:spPr>
            <a:xfrm>
              <a:off x="726386" y="2815687"/>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5"/>
            <p:cNvSpPr/>
            <p:nvPr/>
          </p:nvSpPr>
          <p:spPr>
            <a:xfrm>
              <a:off x="901605" y="2815687"/>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5"/>
            <p:cNvSpPr/>
            <p:nvPr/>
          </p:nvSpPr>
          <p:spPr>
            <a:xfrm>
              <a:off x="1069340" y="2815687"/>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35"/>
          <p:cNvGrpSpPr/>
          <p:nvPr/>
        </p:nvGrpSpPr>
        <p:grpSpPr>
          <a:xfrm>
            <a:off x="3195818" y="841369"/>
            <a:ext cx="5171654" cy="2620431"/>
            <a:chOff x="2729182" y="1660105"/>
            <a:chExt cx="1331768" cy="674795"/>
          </a:xfrm>
        </p:grpSpPr>
        <p:sp>
          <p:nvSpPr>
            <p:cNvPr id="230" name="Google Shape;230;p35"/>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5"/>
            <p:cNvSpPr/>
            <p:nvPr/>
          </p:nvSpPr>
          <p:spPr>
            <a:xfrm>
              <a:off x="3884925" y="2312800"/>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5"/>
            <p:cNvSpPr/>
            <p:nvPr/>
          </p:nvSpPr>
          <p:spPr>
            <a:xfrm>
              <a:off x="2729182" y="1660105"/>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51084596"/>
      </p:ext>
    </p:extLst>
  </p:cSld>
  <p:clrMapOvr>
    <a:masterClrMapping/>
  </p:clrMapOvr>
</p:sld>
</file>

<file path=ppt/theme/theme1.xml><?xml version="1.0" encoding="utf-8"?>
<a:theme xmlns:a="http://schemas.openxmlformats.org/drawingml/2006/main" name="E-Commerce Business Plan By Slidesgo">
  <a:themeElements>
    <a:clrScheme name="Simple Light">
      <a:dk1>
        <a:srgbClr val="000000"/>
      </a:dk1>
      <a:lt1>
        <a:srgbClr val="FFFFFF"/>
      </a:lt1>
      <a:dk2>
        <a:srgbClr val="595959"/>
      </a:dk2>
      <a:lt2>
        <a:srgbClr val="EEEEEE"/>
      </a:lt2>
      <a:accent1>
        <a:srgbClr val="EF7B7E"/>
      </a:accent1>
      <a:accent2>
        <a:srgbClr val="313265"/>
      </a:accent2>
      <a:accent3>
        <a:srgbClr val="1E1C40"/>
      </a:accent3>
      <a:accent4>
        <a:srgbClr val="EF7B7E"/>
      </a:accent4>
      <a:accent5>
        <a:srgbClr val="313265"/>
      </a:accent5>
      <a:accent6>
        <a:srgbClr val="1E1C4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378</Words>
  <Application>Microsoft Office PowerPoint</Application>
  <PresentationFormat>On-screen Show (16:9)</PresentationFormat>
  <Paragraphs>27</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Oswald</vt:lpstr>
      <vt:lpstr>Raleway</vt:lpstr>
      <vt:lpstr>E-Commerce Business Plan By Slidesgo</vt:lpstr>
      <vt:lpstr>E-COMMERCE WEBSITE</vt:lpstr>
      <vt:lpstr>TABLE OF CONTENTS</vt:lpstr>
      <vt:lpstr>INTRODUCTION</vt:lpstr>
      <vt:lpstr>FUNCTIONALITY</vt:lpstr>
      <vt:lpstr>ADVANTAGES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BUSINESS PLAN</dc:title>
  <dc:creator>Admin</dc:creator>
  <cp:lastModifiedBy>Diya Jaimin Shah</cp:lastModifiedBy>
  <cp:revision>2</cp:revision>
  <dcterms:modified xsi:type="dcterms:W3CDTF">2023-03-25T06:33:42Z</dcterms:modified>
</cp:coreProperties>
</file>