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310" r:id="rId5"/>
    <p:sldId id="312" r:id="rId6"/>
    <p:sldId id="339" r:id="rId7"/>
    <p:sldId id="340" r:id="rId8"/>
    <p:sldId id="343" r:id="rId9"/>
    <p:sldId id="341" r:id="rId10"/>
    <p:sldId id="342" r:id="rId11"/>
    <p:sldId id="344" r:id="rId12"/>
    <p:sldId id="345" r:id="rId13"/>
    <p:sldId id="346" r:id="rId14"/>
    <p:sldId id="347" r:id="rId15"/>
    <p:sldId id="348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in Sutrisno" initials="ES" lastIdx="3" clrIdx="0">
    <p:extLst>
      <p:ext uri="{19B8F6BF-5375-455C-9EA6-DF929625EA0E}">
        <p15:presenceInfo xmlns:p15="http://schemas.microsoft.com/office/powerpoint/2012/main" userId="S::ESutrisno@slb.com::a03ae146-12fc-40ad-9d63-626ee17c64c2" providerId="AD"/>
      </p:ext>
    </p:extLst>
  </p:cmAuthor>
  <p:cmAuthor id="2" name="Brian Bai" initials="BB" lastIdx="2" clrIdx="1">
    <p:extLst>
      <p:ext uri="{19B8F6BF-5375-455C-9EA6-DF929625EA0E}">
        <p15:presenceInfo xmlns:p15="http://schemas.microsoft.com/office/powerpoint/2012/main" userId="S::BBai3@slb.com::87e75861-eb7c-4ee8-a24c-9568f8da64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3366"/>
    <a:srgbClr val="114783"/>
    <a:srgbClr val="075FA5"/>
    <a:srgbClr val="F9B5A1"/>
    <a:srgbClr val="7030A0"/>
    <a:srgbClr val="007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6505-3BD2-9F22-831D-52A7D58C30C6}" v="21" dt="2022-07-27T09:51:54.153"/>
    <p1510:client id="{49B2B133-568E-5F65-2EC4-EACA5531747F}" v="2081" dt="2022-07-25T16:10:16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manythings.org/anki/spa-eng.zip.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https://huggingface.co/spaces/yashsbg/Gradio_English_to_Spanish_Translator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manythings.org/anki/spa-eng.zip.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https://huggingface.co/spaces/yashsbg/Gradio_English_to_Spanish_Translato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267EB-4034-46CA-98CC-1A6DDEA8A23E}" type="doc">
      <dgm:prSet loTypeId="urn:microsoft.com/office/officeart/2005/8/layout/default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DEF5A9C-8E52-40C1-8725-8824D4F331E6}">
      <dgm:prSet/>
      <dgm:spPr/>
      <dgm:t>
        <a:bodyPr/>
        <a:lstStyle/>
        <a:p>
          <a:r>
            <a:rPr lang="en-US" dirty="0"/>
            <a:t>To convey the meaning, tone, and intention of a message.</a:t>
          </a:r>
        </a:p>
      </dgm:t>
    </dgm:pt>
    <dgm:pt modelId="{77915E0D-61E2-47D3-B818-ED1769CA2809}" type="parTrans" cxnId="{F0FA55C3-5929-4BC4-8C8D-BAF2D9D08072}">
      <dgm:prSet/>
      <dgm:spPr/>
      <dgm:t>
        <a:bodyPr/>
        <a:lstStyle/>
        <a:p>
          <a:endParaRPr lang="en-US"/>
        </a:p>
      </dgm:t>
    </dgm:pt>
    <dgm:pt modelId="{9EFB7EC3-4288-4E5A-A878-B06F200E617A}" type="sibTrans" cxnId="{F0FA55C3-5929-4BC4-8C8D-BAF2D9D08072}">
      <dgm:prSet/>
      <dgm:spPr/>
      <dgm:t>
        <a:bodyPr/>
        <a:lstStyle/>
        <a:p>
          <a:endParaRPr lang="en-US"/>
        </a:p>
      </dgm:t>
    </dgm:pt>
    <dgm:pt modelId="{2EB4FB66-609D-4EC6-8359-2B51EA95A02B}">
      <dgm:prSet/>
      <dgm:spPr/>
      <dgm:t>
        <a:bodyPr/>
        <a:lstStyle/>
        <a:p>
          <a:r>
            <a:rPr lang="en-US" dirty="0"/>
            <a:t>Politically, narrows down the barrier between different cultures and regions.</a:t>
          </a:r>
        </a:p>
      </dgm:t>
    </dgm:pt>
    <dgm:pt modelId="{DF68F923-94CA-47B4-817C-DB4EBEF95773}" type="parTrans" cxnId="{3D06E274-C596-4C71-8A71-5BF16C5F56F5}">
      <dgm:prSet/>
      <dgm:spPr/>
      <dgm:t>
        <a:bodyPr/>
        <a:lstStyle/>
        <a:p>
          <a:endParaRPr lang="en-US"/>
        </a:p>
      </dgm:t>
    </dgm:pt>
    <dgm:pt modelId="{523CEF89-8E05-446D-BAB7-B9E7E62767EE}" type="sibTrans" cxnId="{3D06E274-C596-4C71-8A71-5BF16C5F56F5}">
      <dgm:prSet/>
      <dgm:spPr/>
      <dgm:t>
        <a:bodyPr/>
        <a:lstStyle/>
        <a:p>
          <a:endParaRPr lang="en-US"/>
        </a:p>
      </dgm:t>
    </dgm:pt>
    <dgm:pt modelId="{65B0906A-00A5-448B-AAE0-ACC1C888C6CE}">
      <dgm:prSet/>
      <dgm:spPr/>
      <dgm:t>
        <a:bodyPr/>
        <a:lstStyle/>
        <a:p>
          <a:r>
            <a:rPr lang="en-US" dirty="0"/>
            <a:t>Provides automated platform for translation.</a:t>
          </a:r>
        </a:p>
      </dgm:t>
    </dgm:pt>
    <dgm:pt modelId="{AEDFF99A-4397-40CD-8235-AEE9BA90E11B}" type="parTrans" cxnId="{2F44E5B2-482F-4BB3-9A4E-F9F52AA5A526}">
      <dgm:prSet/>
      <dgm:spPr/>
      <dgm:t>
        <a:bodyPr/>
        <a:lstStyle/>
        <a:p>
          <a:endParaRPr lang="en-US"/>
        </a:p>
      </dgm:t>
    </dgm:pt>
    <dgm:pt modelId="{567C6304-B83B-44D5-BB11-54C1C2BA0971}" type="sibTrans" cxnId="{2F44E5B2-482F-4BB3-9A4E-F9F52AA5A526}">
      <dgm:prSet/>
      <dgm:spPr/>
      <dgm:t>
        <a:bodyPr/>
        <a:lstStyle/>
        <a:p>
          <a:endParaRPr lang="en-US"/>
        </a:p>
      </dgm:t>
    </dgm:pt>
    <dgm:pt modelId="{BD151799-539C-44B4-A154-C2806C9727BB}">
      <dgm:prSet/>
      <dgm:spPr/>
      <dgm:t>
        <a:bodyPr/>
        <a:lstStyle/>
        <a:p>
          <a:pPr rtl="0"/>
          <a:r>
            <a:rPr lang="en-US" dirty="0"/>
            <a:t>Cheaper price and more flexibility over multiple languages </a:t>
          </a:r>
          <a:r>
            <a:rPr lang="en-US" b="0" dirty="0"/>
            <a:t>than </a:t>
          </a:r>
          <a:r>
            <a:rPr lang="en-US" b="1" dirty="0">
              <a:latin typeface="Calibri Light" panose="020F0302020204030204"/>
            </a:rPr>
            <a:t>manual translators</a:t>
          </a:r>
          <a:r>
            <a:rPr lang="en-US" b="1" dirty="0"/>
            <a:t>.</a:t>
          </a:r>
        </a:p>
      </dgm:t>
    </dgm:pt>
    <dgm:pt modelId="{1B41BD95-C66E-4EA1-BA0B-87358406C11C}" type="parTrans" cxnId="{C79A8C3C-FC46-4662-9B1C-DC765BB360C1}">
      <dgm:prSet/>
      <dgm:spPr/>
      <dgm:t>
        <a:bodyPr/>
        <a:lstStyle/>
        <a:p>
          <a:endParaRPr lang="en-US"/>
        </a:p>
      </dgm:t>
    </dgm:pt>
    <dgm:pt modelId="{9604D1D2-1C8C-4775-822D-0711FD0112B1}" type="sibTrans" cxnId="{C79A8C3C-FC46-4662-9B1C-DC765BB360C1}">
      <dgm:prSet/>
      <dgm:spPr/>
      <dgm:t>
        <a:bodyPr/>
        <a:lstStyle/>
        <a:p>
          <a:endParaRPr lang="en-US"/>
        </a:p>
      </dgm:t>
    </dgm:pt>
    <dgm:pt modelId="{730D0B9B-C36E-4FB1-9A82-CE05D203D46D}" type="pres">
      <dgm:prSet presAssocID="{030267EB-4034-46CA-98CC-1A6DDEA8A23E}" presName="diagram" presStyleCnt="0">
        <dgm:presLayoutVars>
          <dgm:dir/>
          <dgm:resizeHandles val="exact"/>
        </dgm:presLayoutVars>
      </dgm:prSet>
      <dgm:spPr/>
    </dgm:pt>
    <dgm:pt modelId="{D13F161B-9095-4E11-90C7-1F458CDB6DC5}" type="pres">
      <dgm:prSet presAssocID="{2DEF5A9C-8E52-40C1-8725-8824D4F331E6}" presName="node" presStyleLbl="node1" presStyleIdx="0" presStyleCnt="4">
        <dgm:presLayoutVars>
          <dgm:bulletEnabled val="1"/>
        </dgm:presLayoutVars>
      </dgm:prSet>
      <dgm:spPr/>
    </dgm:pt>
    <dgm:pt modelId="{A61B9866-E006-448B-A520-F51DF2D2BACA}" type="pres">
      <dgm:prSet presAssocID="{9EFB7EC3-4288-4E5A-A878-B06F200E617A}" presName="sibTrans" presStyleCnt="0"/>
      <dgm:spPr/>
    </dgm:pt>
    <dgm:pt modelId="{38F237F3-A36E-49C3-BEAB-90DF561EFBCD}" type="pres">
      <dgm:prSet presAssocID="{2EB4FB66-609D-4EC6-8359-2B51EA95A02B}" presName="node" presStyleLbl="node1" presStyleIdx="1" presStyleCnt="4">
        <dgm:presLayoutVars>
          <dgm:bulletEnabled val="1"/>
        </dgm:presLayoutVars>
      </dgm:prSet>
      <dgm:spPr/>
    </dgm:pt>
    <dgm:pt modelId="{32707D1C-7B57-4DBD-A91A-28EBF121F3B0}" type="pres">
      <dgm:prSet presAssocID="{523CEF89-8E05-446D-BAB7-B9E7E62767EE}" presName="sibTrans" presStyleCnt="0"/>
      <dgm:spPr/>
    </dgm:pt>
    <dgm:pt modelId="{217013B9-2A66-428B-A85B-0B06D5459DB3}" type="pres">
      <dgm:prSet presAssocID="{65B0906A-00A5-448B-AAE0-ACC1C888C6CE}" presName="node" presStyleLbl="node1" presStyleIdx="2" presStyleCnt="4">
        <dgm:presLayoutVars>
          <dgm:bulletEnabled val="1"/>
        </dgm:presLayoutVars>
      </dgm:prSet>
      <dgm:spPr/>
    </dgm:pt>
    <dgm:pt modelId="{1916D88D-AA7E-40BB-9F67-15BA2F72E170}" type="pres">
      <dgm:prSet presAssocID="{567C6304-B83B-44D5-BB11-54C1C2BA0971}" presName="sibTrans" presStyleCnt="0"/>
      <dgm:spPr/>
    </dgm:pt>
    <dgm:pt modelId="{F19E5735-C876-4D6D-B2A2-6AFC8435FFA6}" type="pres">
      <dgm:prSet presAssocID="{BD151799-539C-44B4-A154-C2806C9727BB}" presName="node" presStyleLbl="node1" presStyleIdx="3" presStyleCnt="4">
        <dgm:presLayoutVars>
          <dgm:bulletEnabled val="1"/>
        </dgm:presLayoutVars>
      </dgm:prSet>
      <dgm:spPr/>
    </dgm:pt>
  </dgm:ptLst>
  <dgm:cxnLst>
    <dgm:cxn modelId="{A3327D05-EE44-4BD3-9697-9C3450C3E3B9}" type="presOf" srcId="{2EB4FB66-609D-4EC6-8359-2B51EA95A02B}" destId="{38F237F3-A36E-49C3-BEAB-90DF561EFBCD}" srcOrd="0" destOrd="0" presId="urn:microsoft.com/office/officeart/2005/8/layout/default"/>
    <dgm:cxn modelId="{97049110-8F04-4345-8239-F89E3396076F}" type="presOf" srcId="{BD151799-539C-44B4-A154-C2806C9727BB}" destId="{F19E5735-C876-4D6D-B2A2-6AFC8435FFA6}" srcOrd="0" destOrd="0" presId="urn:microsoft.com/office/officeart/2005/8/layout/default"/>
    <dgm:cxn modelId="{9590AB1D-DB82-4D16-93EB-210343AE11B8}" type="presOf" srcId="{2DEF5A9C-8E52-40C1-8725-8824D4F331E6}" destId="{D13F161B-9095-4E11-90C7-1F458CDB6DC5}" srcOrd="0" destOrd="0" presId="urn:microsoft.com/office/officeart/2005/8/layout/default"/>
    <dgm:cxn modelId="{C79A8C3C-FC46-4662-9B1C-DC765BB360C1}" srcId="{030267EB-4034-46CA-98CC-1A6DDEA8A23E}" destId="{BD151799-539C-44B4-A154-C2806C9727BB}" srcOrd="3" destOrd="0" parTransId="{1B41BD95-C66E-4EA1-BA0B-87358406C11C}" sibTransId="{9604D1D2-1C8C-4775-822D-0711FD0112B1}"/>
    <dgm:cxn modelId="{BCCCC36E-77FC-4017-B3A6-BD90AB934190}" type="presOf" srcId="{65B0906A-00A5-448B-AAE0-ACC1C888C6CE}" destId="{217013B9-2A66-428B-A85B-0B06D5459DB3}" srcOrd="0" destOrd="0" presId="urn:microsoft.com/office/officeart/2005/8/layout/default"/>
    <dgm:cxn modelId="{3D06E274-C596-4C71-8A71-5BF16C5F56F5}" srcId="{030267EB-4034-46CA-98CC-1A6DDEA8A23E}" destId="{2EB4FB66-609D-4EC6-8359-2B51EA95A02B}" srcOrd="1" destOrd="0" parTransId="{DF68F923-94CA-47B4-817C-DB4EBEF95773}" sibTransId="{523CEF89-8E05-446D-BAB7-B9E7E62767EE}"/>
    <dgm:cxn modelId="{2F44E5B2-482F-4BB3-9A4E-F9F52AA5A526}" srcId="{030267EB-4034-46CA-98CC-1A6DDEA8A23E}" destId="{65B0906A-00A5-448B-AAE0-ACC1C888C6CE}" srcOrd="2" destOrd="0" parTransId="{AEDFF99A-4397-40CD-8235-AEE9BA90E11B}" sibTransId="{567C6304-B83B-44D5-BB11-54C1C2BA0971}"/>
    <dgm:cxn modelId="{F0FA55C3-5929-4BC4-8C8D-BAF2D9D08072}" srcId="{030267EB-4034-46CA-98CC-1A6DDEA8A23E}" destId="{2DEF5A9C-8E52-40C1-8725-8824D4F331E6}" srcOrd="0" destOrd="0" parTransId="{77915E0D-61E2-47D3-B818-ED1769CA2809}" sibTransId="{9EFB7EC3-4288-4E5A-A878-B06F200E617A}"/>
    <dgm:cxn modelId="{F28FDEC6-23B7-46A3-B8AE-BD1D1F06CFA3}" type="presOf" srcId="{030267EB-4034-46CA-98CC-1A6DDEA8A23E}" destId="{730D0B9B-C36E-4FB1-9A82-CE05D203D46D}" srcOrd="0" destOrd="0" presId="urn:microsoft.com/office/officeart/2005/8/layout/default"/>
    <dgm:cxn modelId="{F0228DF4-AD6E-4858-B2BF-F01C7AD56ED3}" type="presParOf" srcId="{730D0B9B-C36E-4FB1-9A82-CE05D203D46D}" destId="{D13F161B-9095-4E11-90C7-1F458CDB6DC5}" srcOrd="0" destOrd="0" presId="urn:microsoft.com/office/officeart/2005/8/layout/default"/>
    <dgm:cxn modelId="{5BA82D39-0E7E-4744-94F8-6AFC7822ECA7}" type="presParOf" srcId="{730D0B9B-C36E-4FB1-9A82-CE05D203D46D}" destId="{A61B9866-E006-448B-A520-F51DF2D2BACA}" srcOrd="1" destOrd="0" presId="urn:microsoft.com/office/officeart/2005/8/layout/default"/>
    <dgm:cxn modelId="{F2739F41-BBDA-4C30-9318-548E64A13A40}" type="presParOf" srcId="{730D0B9B-C36E-4FB1-9A82-CE05D203D46D}" destId="{38F237F3-A36E-49C3-BEAB-90DF561EFBCD}" srcOrd="2" destOrd="0" presId="urn:microsoft.com/office/officeart/2005/8/layout/default"/>
    <dgm:cxn modelId="{462E993C-44CF-4E57-93F0-591614C17175}" type="presParOf" srcId="{730D0B9B-C36E-4FB1-9A82-CE05D203D46D}" destId="{32707D1C-7B57-4DBD-A91A-28EBF121F3B0}" srcOrd="3" destOrd="0" presId="urn:microsoft.com/office/officeart/2005/8/layout/default"/>
    <dgm:cxn modelId="{DC17CF19-E89B-4433-952B-6C0A35958C96}" type="presParOf" srcId="{730D0B9B-C36E-4FB1-9A82-CE05D203D46D}" destId="{217013B9-2A66-428B-A85B-0B06D5459DB3}" srcOrd="4" destOrd="0" presId="urn:microsoft.com/office/officeart/2005/8/layout/default"/>
    <dgm:cxn modelId="{A4D8C1F9-494A-461F-A63F-FF1CFCB9664E}" type="presParOf" srcId="{730D0B9B-C36E-4FB1-9A82-CE05D203D46D}" destId="{1916D88D-AA7E-40BB-9F67-15BA2F72E170}" srcOrd="5" destOrd="0" presId="urn:microsoft.com/office/officeart/2005/8/layout/default"/>
    <dgm:cxn modelId="{5CAAC0BE-7B69-4319-B74D-1BE374435D92}" type="presParOf" srcId="{730D0B9B-C36E-4FB1-9A82-CE05D203D46D}" destId="{F19E5735-C876-4D6D-B2A2-6AFC8435FFA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810498-FC84-46E9-B44F-CFE447F332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D579D2-C3D5-456C-A5CB-CD399E639947}">
      <dgm:prSet/>
      <dgm:spPr/>
      <dgm:t>
        <a:bodyPr/>
        <a:lstStyle/>
        <a:p>
          <a:r>
            <a:rPr lang="en-US" dirty="0"/>
            <a:t>Neural machine translation: A review of methods, resources, and tools (Tan et al, 2020)</a:t>
          </a:r>
        </a:p>
      </dgm:t>
    </dgm:pt>
    <dgm:pt modelId="{50971AED-D449-4B9C-88F0-8E4AFB473186}" type="parTrans" cxnId="{A8007E23-23CC-4F6C-8962-CE765B46516D}">
      <dgm:prSet/>
      <dgm:spPr/>
      <dgm:t>
        <a:bodyPr/>
        <a:lstStyle/>
        <a:p>
          <a:endParaRPr lang="en-US"/>
        </a:p>
      </dgm:t>
    </dgm:pt>
    <dgm:pt modelId="{9C7FE8F1-5A77-4E1F-B3D4-1DD03AAB6FE2}" type="sibTrans" cxnId="{A8007E23-23CC-4F6C-8962-CE765B46516D}">
      <dgm:prSet/>
      <dgm:spPr/>
      <dgm:t>
        <a:bodyPr/>
        <a:lstStyle/>
        <a:p>
          <a:endParaRPr lang="en-US"/>
        </a:p>
      </dgm:t>
    </dgm:pt>
    <dgm:pt modelId="{E9B95DE8-D24E-4DAB-AAB7-6F01026CA8AC}">
      <dgm:prSet/>
      <dgm:spPr/>
      <dgm:t>
        <a:bodyPr/>
        <a:lstStyle/>
        <a:p>
          <a:r>
            <a:rPr lang="en-US" dirty="0"/>
            <a:t>Sequence to Sequence Learning with Neural Networks (</a:t>
          </a:r>
          <a:r>
            <a:rPr lang="en-US" dirty="0" err="1"/>
            <a:t>Sutskever</a:t>
          </a:r>
          <a:r>
            <a:rPr lang="en-US" dirty="0"/>
            <a:t>, </a:t>
          </a:r>
          <a:r>
            <a:rPr lang="en-US" dirty="0" err="1"/>
            <a:t>Vinyals</a:t>
          </a:r>
          <a:r>
            <a:rPr lang="en-US" dirty="0"/>
            <a:t> and V. Le, 2014)</a:t>
          </a:r>
        </a:p>
      </dgm:t>
    </dgm:pt>
    <dgm:pt modelId="{7A1D0B20-9F4D-4A07-A3B3-5627FF07386B}" type="parTrans" cxnId="{9ACB5F13-089B-455E-83AA-EA5898A52C7C}">
      <dgm:prSet/>
      <dgm:spPr/>
      <dgm:t>
        <a:bodyPr/>
        <a:lstStyle/>
        <a:p>
          <a:endParaRPr lang="en-US"/>
        </a:p>
      </dgm:t>
    </dgm:pt>
    <dgm:pt modelId="{2E508A98-1198-4426-8311-84DB019A4D7A}" type="sibTrans" cxnId="{9ACB5F13-089B-455E-83AA-EA5898A52C7C}">
      <dgm:prSet/>
      <dgm:spPr/>
      <dgm:t>
        <a:bodyPr/>
        <a:lstStyle/>
        <a:p>
          <a:endParaRPr lang="en-US"/>
        </a:p>
      </dgm:t>
    </dgm:pt>
    <dgm:pt modelId="{68E45440-3A9B-4398-ACA0-5C94E6CFA50F}">
      <dgm:prSet/>
      <dgm:spPr/>
      <dgm:t>
        <a:bodyPr/>
        <a:lstStyle/>
        <a:p>
          <a:r>
            <a:rPr lang="en-US" dirty="0"/>
            <a:t>On the Properties of Neural Machine Translation: Encoder–Decoder Approaches (Cho, </a:t>
          </a:r>
          <a:r>
            <a:rPr lang="en-US" dirty="0" err="1"/>
            <a:t>Merrienboer</a:t>
          </a:r>
          <a:r>
            <a:rPr lang="en-US" dirty="0"/>
            <a:t>, </a:t>
          </a:r>
          <a:r>
            <a:rPr lang="en-US" dirty="0" err="1"/>
            <a:t>Bahdanau</a:t>
          </a:r>
          <a:r>
            <a:rPr lang="en-US" dirty="0"/>
            <a:t>, and </a:t>
          </a:r>
          <a:r>
            <a:rPr lang="en-US" dirty="0" err="1"/>
            <a:t>Bengio</a:t>
          </a:r>
          <a:r>
            <a:rPr lang="en-US" dirty="0"/>
            <a:t>, 2014)</a:t>
          </a:r>
        </a:p>
      </dgm:t>
    </dgm:pt>
    <dgm:pt modelId="{9631274E-0579-40CC-94C4-14288C8B4523}" type="parTrans" cxnId="{8D0E5C8F-5D12-48F3-B286-B9D3CBA410CB}">
      <dgm:prSet/>
      <dgm:spPr/>
      <dgm:t>
        <a:bodyPr/>
        <a:lstStyle/>
        <a:p>
          <a:endParaRPr lang="en-US"/>
        </a:p>
      </dgm:t>
    </dgm:pt>
    <dgm:pt modelId="{E62B6E1A-835A-442A-BFC4-EDD969AED6FB}" type="sibTrans" cxnId="{8D0E5C8F-5D12-48F3-B286-B9D3CBA410CB}">
      <dgm:prSet/>
      <dgm:spPr/>
      <dgm:t>
        <a:bodyPr/>
        <a:lstStyle/>
        <a:p>
          <a:endParaRPr lang="en-US"/>
        </a:p>
      </dgm:t>
    </dgm:pt>
    <dgm:pt modelId="{4AE26E55-A698-48A1-A2A5-DD30402AC7C4}">
      <dgm:prSet/>
      <dgm:spPr/>
      <dgm:t>
        <a:bodyPr/>
        <a:lstStyle/>
        <a:p>
          <a:r>
            <a:rPr lang="en-US" dirty="0"/>
            <a:t>LSTM-based Encoder-Decoder for Multi-sensor Anomaly Detection (Malhotra et al, 2016)</a:t>
          </a:r>
        </a:p>
      </dgm:t>
    </dgm:pt>
    <dgm:pt modelId="{EEBAE9AC-4170-4598-924F-4ADB7ECDBC36}" type="parTrans" cxnId="{909B9012-F296-4884-8399-3AFE91727EB7}">
      <dgm:prSet/>
      <dgm:spPr/>
      <dgm:t>
        <a:bodyPr/>
        <a:lstStyle/>
        <a:p>
          <a:endParaRPr lang="en-US"/>
        </a:p>
      </dgm:t>
    </dgm:pt>
    <dgm:pt modelId="{50AB7CB4-A5BD-4BD0-9353-E5CFB8391F0C}" type="sibTrans" cxnId="{909B9012-F296-4884-8399-3AFE91727EB7}">
      <dgm:prSet/>
      <dgm:spPr/>
      <dgm:t>
        <a:bodyPr/>
        <a:lstStyle/>
        <a:p>
          <a:endParaRPr lang="en-US"/>
        </a:p>
      </dgm:t>
    </dgm:pt>
    <dgm:pt modelId="{6C0E72E6-A9B5-4D67-B184-DFBB382BDAD2}">
      <dgm:prSet phldr="0"/>
      <dgm:spPr/>
      <dgm:t>
        <a:bodyPr/>
        <a:lstStyle/>
        <a:p>
          <a:pPr rtl="0"/>
          <a:r>
            <a:rPr lang="en-US" dirty="0"/>
            <a:t>Neural Machine Translation with Supervised Attention</a:t>
          </a:r>
          <a:r>
            <a:rPr lang="en-US" dirty="0">
              <a:latin typeface="Calibri Light" panose="020F0302020204030204"/>
            </a:rPr>
            <a:t> (</a:t>
          </a:r>
          <a:r>
            <a:rPr lang="en-US" dirty="0"/>
            <a:t>Liu, Utiyama, Finch and Sumita</a:t>
          </a:r>
          <a:r>
            <a:rPr lang="en-US" dirty="0">
              <a:latin typeface="Calibri Light" panose="020F0302020204030204"/>
            </a:rPr>
            <a:t>, </a:t>
          </a:r>
          <a:r>
            <a:rPr lang="en-US" b="1" dirty="0">
              <a:latin typeface="Calibri Light" panose="020F0302020204030204"/>
            </a:rPr>
            <a:t>2016)</a:t>
          </a:r>
          <a:endParaRPr lang="en-US" b="1" dirty="0"/>
        </a:p>
      </dgm:t>
    </dgm:pt>
    <dgm:pt modelId="{A7FE532B-6898-41C5-8AD7-A077E3461BEC}" type="parTrans" cxnId="{C5B25830-02C5-4E83-BB62-3B94E720BABA}">
      <dgm:prSet/>
      <dgm:spPr/>
    </dgm:pt>
    <dgm:pt modelId="{AABA6AFD-00B2-463F-97D3-D2A41F6243EE}" type="sibTrans" cxnId="{C5B25830-02C5-4E83-BB62-3B94E720BABA}">
      <dgm:prSet/>
      <dgm:spPr/>
    </dgm:pt>
    <dgm:pt modelId="{E1100AA5-BD4B-4AB2-A104-F2146100A91A}" type="pres">
      <dgm:prSet presAssocID="{1A810498-FC84-46E9-B44F-CFE447F332A7}" presName="vert0" presStyleCnt="0">
        <dgm:presLayoutVars>
          <dgm:dir/>
          <dgm:animOne val="branch"/>
          <dgm:animLvl val="lvl"/>
        </dgm:presLayoutVars>
      </dgm:prSet>
      <dgm:spPr/>
    </dgm:pt>
    <dgm:pt modelId="{E2B96B2D-B626-4BF7-BC14-8A5CE65B95AF}" type="pres">
      <dgm:prSet presAssocID="{50D579D2-C3D5-456C-A5CB-CD399E639947}" presName="thickLine" presStyleLbl="alignNode1" presStyleIdx="0" presStyleCnt="5"/>
      <dgm:spPr/>
    </dgm:pt>
    <dgm:pt modelId="{9DEACA73-AD46-4F07-B18A-FAD9F0BD10B3}" type="pres">
      <dgm:prSet presAssocID="{50D579D2-C3D5-456C-A5CB-CD399E639947}" presName="horz1" presStyleCnt="0"/>
      <dgm:spPr/>
    </dgm:pt>
    <dgm:pt modelId="{A81D8735-37BC-4B97-871E-39F8853797F5}" type="pres">
      <dgm:prSet presAssocID="{50D579D2-C3D5-456C-A5CB-CD399E639947}" presName="tx1" presStyleLbl="revTx" presStyleIdx="0" presStyleCnt="5"/>
      <dgm:spPr/>
    </dgm:pt>
    <dgm:pt modelId="{002DACDD-F38C-42CF-A3D8-0F6F24362616}" type="pres">
      <dgm:prSet presAssocID="{50D579D2-C3D5-456C-A5CB-CD399E639947}" presName="vert1" presStyleCnt="0"/>
      <dgm:spPr/>
    </dgm:pt>
    <dgm:pt modelId="{BC67780B-5A05-4B27-8B09-04C989482CD8}" type="pres">
      <dgm:prSet presAssocID="{E9B95DE8-D24E-4DAB-AAB7-6F01026CA8AC}" presName="thickLine" presStyleLbl="alignNode1" presStyleIdx="1" presStyleCnt="5"/>
      <dgm:spPr/>
    </dgm:pt>
    <dgm:pt modelId="{DEE2F3EF-B459-43D7-B26C-E6548212F3E6}" type="pres">
      <dgm:prSet presAssocID="{E9B95DE8-D24E-4DAB-AAB7-6F01026CA8AC}" presName="horz1" presStyleCnt="0"/>
      <dgm:spPr/>
    </dgm:pt>
    <dgm:pt modelId="{800B96C7-73A8-4C87-BEC5-D987E3F9B532}" type="pres">
      <dgm:prSet presAssocID="{E9B95DE8-D24E-4DAB-AAB7-6F01026CA8AC}" presName="tx1" presStyleLbl="revTx" presStyleIdx="1" presStyleCnt="5"/>
      <dgm:spPr/>
    </dgm:pt>
    <dgm:pt modelId="{835D4E48-C977-4EAF-B279-05BC6F86CFDB}" type="pres">
      <dgm:prSet presAssocID="{E9B95DE8-D24E-4DAB-AAB7-6F01026CA8AC}" presName="vert1" presStyleCnt="0"/>
      <dgm:spPr/>
    </dgm:pt>
    <dgm:pt modelId="{98BDE0BF-C65A-4587-92E1-3EF59D47128E}" type="pres">
      <dgm:prSet presAssocID="{68E45440-3A9B-4398-ACA0-5C94E6CFA50F}" presName="thickLine" presStyleLbl="alignNode1" presStyleIdx="2" presStyleCnt="5"/>
      <dgm:spPr/>
    </dgm:pt>
    <dgm:pt modelId="{9A87B718-2AFD-406C-AFD6-52FAE633424B}" type="pres">
      <dgm:prSet presAssocID="{68E45440-3A9B-4398-ACA0-5C94E6CFA50F}" presName="horz1" presStyleCnt="0"/>
      <dgm:spPr/>
    </dgm:pt>
    <dgm:pt modelId="{7707D545-7D19-4E83-920A-14A25F320A00}" type="pres">
      <dgm:prSet presAssocID="{68E45440-3A9B-4398-ACA0-5C94E6CFA50F}" presName="tx1" presStyleLbl="revTx" presStyleIdx="2" presStyleCnt="5"/>
      <dgm:spPr/>
    </dgm:pt>
    <dgm:pt modelId="{A3FC0ABE-86E7-4C0C-A9B5-F468FDF5B61A}" type="pres">
      <dgm:prSet presAssocID="{68E45440-3A9B-4398-ACA0-5C94E6CFA50F}" presName="vert1" presStyleCnt="0"/>
      <dgm:spPr/>
    </dgm:pt>
    <dgm:pt modelId="{A21C2AE6-E684-43DD-8B29-4DC26F262939}" type="pres">
      <dgm:prSet presAssocID="{4AE26E55-A698-48A1-A2A5-DD30402AC7C4}" presName="thickLine" presStyleLbl="alignNode1" presStyleIdx="3" presStyleCnt="5"/>
      <dgm:spPr/>
    </dgm:pt>
    <dgm:pt modelId="{4CB9C982-FEB9-4BBE-BE66-505761C9B4CD}" type="pres">
      <dgm:prSet presAssocID="{4AE26E55-A698-48A1-A2A5-DD30402AC7C4}" presName="horz1" presStyleCnt="0"/>
      <dgm:spPr/>
    </dgm:pt>
    <dgm:pt modelId="{BF026140-0233-41E8-B941-9BF09BD29A3B}" type="pres">
      <dgm:prSet presAssocID="{4AE26E55-A698-48A1-A2A5-DD30402AC7C4}" presName="tx1" presStyleLbl="revTx" presStyleIdx="3" presStyleCnt="5"/>
      <dgm:spPr/>
    </dgm:pt>
    <dgm:pt modelId="{0BB39A65-C2A3-4736-A820-35F1DB570D11}" type="pres">
      <dgm:prSet presAssocID="{4AE26E55-A698-48A1-A2A5-DD30402AC7C4}" presName="vert1" presStyleCnt="0"/>
      <dgm:spPr/>
    </dgm:pt>
    <dgm:pt modelId="{DF272E1C-2A7E-4250-AE7D-20CE0D8B0E91}" type="pres">
      <dgm:prSet presAssocID="{6C0E72E6-A9B5-4D67-B184-DFBB382BDAD2}" presName="thickLine" presStyleLbl="alignNode1" presStyleIdx="4" presStyleCnt="5"/>
      <dgm:spPr/>
    </dgm:pt>
    <dgm:pt modelId="{2833A5C5-6F2C-4796-8351-8178963AE972}" type="pres">
      <dgm:prSet presAssocID="{6C0E72E6-A9B5-4D67-B184-DFBB382BDAD2}" presName="horz1" presStyleCnt="0"/>
      <dgm:spPr/>
    </dgm:pt>
    <dgm:pt modelId="{618E5200-8F42-4E24-B7F1-4C7CFA4E5C22}" type="pres">
      <dgm:prSet presAssocID="{6C0E72E6-A9B5-4D67-B184-DFBB382BDAD2}" presName="tx1" presStyleLbl="revTx" presStyleIdx="4" presStyleCnt="5"/>
      <dgm:spPr/>
    </dgm:pt>
    <dgm:pt modelId="{1C1B25B4-7FFD-4EF8-BFA8-4C2CE48EE05F}" type="pres">
      <dgm:prSet presAssocID="{6C0E72E6-A9B5-4D67-B184-DFBB382BDAD2}" presName="vert1" presStyleCnt="0"/>
      <dgm:spPr/>
    </dgm:pt>
  </dgm:ptLst>
  <dgm:cxnLst>
    <dgm:cxn modelId="{909B9012-F296-4884-8399-3AFE91727EB7}" srcId="{1A810498-FC84-46E9-B44F-CFE447F332A7}" destId="{4AE26E55-A698-48A1-A2A5-DD30402AC7C4}" srcOrd="3" destOrd="0" parTransId="{EEBAE9AC-4170-4598-924F-4ADB7ECDBC36}" sibTransId="{50AB7CB4-A5BD-4BD0-9353-E5CFB8391F0C}"/>
    <dgm:cxn modelId="{9ACB5F13-089B-455E-83AA-EA5898A52C7C}" srcId="{1A810498-FC84-46E9-B44F-CFE447F332A7}" destId="{E9B95DE8-D24E-4DAB-AAB7-6F01026CA8AC}" srcOrd="1" destOrd="0" parTransId="{7A1D0B20-9F4D-4A07-A3B3-5627FF07386B}" sibTransId="{2E508A98-1198-4426-8311-84DB019A4D7A}"/>
    <dgm:cxn modelId="{A8007E23-23CC-4F6C-8962-CE765B46516D}" srcId="{1A810498-FC84-46E9-B44F-CFE447F332A7}" destId="{50D579D2-C3D5-456C-A5CB-CD399E639947}" srcOrd="0" destOrd="0" parTransId="{50971AED-D449-4B9C-88F0-8E4AFB473186}" sibTransId="{9C7FE8F1-5A77-4E1F-B3D4-1DD03AAB6FE2}"/>
    <dgm:cxn modelId="{C5B25830-02C5-4E83-BB62-3B94E720BABA}" srcId="{1A810498-FC84-46E9-B44F-CFE447F332A7}" destId="{6C0E72E6-A9B5-4D67-B184-DFBB382BDAD2}" srcOrd="4" destOrd="0" parTransId="{A7FE532B-6898-41C5-8AD7-A077E3461BEC}" sibTransId="{AABA6AFD-00B2-463F-97D3-D2A41F6243EE}"/>
    <dgm:cxn modelId="{67DF9164-BA3E-40F2-A678-AEC9252DBA2D}" type="presOf" srcId="{4AE26E55-A698-48A1-A2A5-DD30402AC7C4}" destId="{BF026140-0233-41E8-B941-9BF09BD29A3B}" srcOrd="0" destOrd="0" presId="urn:microsoft.com/office/officeart/2008/layout/LinedList"/>
    <dgm:cxn modelId="{C764176C-4D29-4D3B-8C3C-37A572CD29C2}" type="presOf" srcId="{6C0E72E6-A9B5-4D67-B184-DFBB382BDAD2}" destId="{618E5200-8F42-4E24-B7F1-4C7CFA4E5C22}" srcOrd="0" destOrd="0" presId="urn:microsoft.com/office/officeart/2008/layout/LinedList"/>
    <dgm:cxn modelId="{4A762C4C-24D5-42DB-A3BF-2B3A125A5252}" type="presOf" srcId="{1A810498-FC84-46E9-B44F-CFE447F332A7}" destId="{E1100AA5-BD4B-4AB2-A104-F2146100A91A}" srcOrd="0" destOrd="0" presId="urn:microsoft.com/office/officeart/2008/layout/LinedList"/>
    <dgm:cxn modelId="{8D0E5C8F-5D12-48F3-B286-B9D3CBA410CB}" srcId="{1A810498-FC84-46E9-B44F-CFE447F332A7}" destId="{68E45440-3A9B-4398-ACA0-5C94E6CFA50F}" srcOrd="2" destOrd="0" parTransId="{9631274E-0579-40CC-94C4-14288C8B4523}" sibTransId="{E62B6E1A-835A-442A-BFC4-EDD969AED6FB}"/>
    <dgm:cxn modelId="{FD5C8793-E7A6-47A1-BE69-E7FD0EB64DC1}" type="presOf" srcId="{E9B95DE8-D24E-4DAB-AAB7-6F01026CA8AC}" destId="{800B96C7-73A8-4C87-BEC5-D987E3F9B532}" srcOrd="0" destOrd="0" presId="urn:microsoft.com/office/officeart/2008/layout/LinedList"/>
    <dgm:cxn modelId="{49F1E8AF-129D-4A7C-A4A9-8FB4CEC4D3AF}" type="presOf" srcId="{68E45440-3A9B-4398-ACA0-5C94E6CFA50F}" destId="{7707D545-7D19-4E83-920A-14A25F320A00}" srcOrd="0" destOrd="0" presId="urn:microsoft.com/office/officeart/2008/layout/LinedList"/>
    <dgm:cxn modelId="{16778BE0-9194-46C1-8230-B181A612F874}" type="presOf" srcId="{50D579D2-C3D5-456C-A5CB-CD399E639947}" destId="{A81D8735-37BC-4B97-871E-39F8853797F5}" srcOrd="0" destOrd="0" presId="urn:microsoft.com/office/officeart/2008/layout/LinedList"/>
    <dgm:cxn modelId="{B4C985D6-4C86-43D8-B618-AA2617850833}" type="presParOf" srcId="{E1100AA5-BD4B-4AB2-A104-F2146100A91A}" destId="{E2B96B2D-B626-4BF7-BC14-8A5CE65B95AF}" srcOrd="0" destOrd="0" presId="urn:microsoft.com/office/officeart/2008/layout/LinedList"/>
    <dgm:cxn modelId="{18F14EAD-CF6B-4850-9148-EEA6E2DFA8AA}" type="presParOf" srcId="{E1100AA5-BD4B-4AB2-A104-F2146100A91A}" destId="{9DEACA73-AD46-4F07-B18A-FAD9F0BD10B3}" srcOrd="1" destOrd="0" presId="urn:microsoft.com/office/officeart/2008/layout/LinedList"/>
    <dgm:cxn modelId="{C0CBF6E5-A5BB-403B-B1E2-487C254532F5}" type="presParOf" srcId="{9DEACA73-AD46-4F07-B18A-FAD9F0BD10B3}" destId="{A81D8735-37BC-4B97-871E-39F8853797F5}" srcOrd="0" destOrd="0" presId="urn:microsoft.com/office/officeart/2008/layout/LinedList"/>
    <dgm:cxn modelId="{20BF3A5D-2925-4DCF-8C2B-664F5432C3CA}" type="presParOf" srcId="{9DEACA73-AD46-4F07-B18A-FAD9F0BD10B3}" destId="{002DACDD-F38C-42CF-A3D8-0F6F24362616}" srcOrd="1" destOrd="0" presId="urn:microsoft.com/office/officeart/2008/layout/LinedList"/>
    <dgm:cxn modelId="{9D6C49E8-C03D-45A4-90F4-A28796EF5A91}" type="presParOf" srcId="{E1100AA5-BD4B-4AB2-A104-F2146100A91A}" destId="{BC67780B-5A05-4B27-8B09-04C989482CD8}" srcOrd="2" destOrd="0" presId="urn:microsoft.com/office/officeart/2008/layout/LinedList"/>
    <dgm:cxn modelId="{C0046E2A-3FB9-48B1-9D95-C60C4BA8E5EA}" type="presParOf" srcId="{E1100AA5-BD4B-4AB2-A104-F2146100A91A}" destId="{DEE2F3EF-B459-43D7-B26C-E6548212F3E6}" srcOrd="3" destOrd="0" presId="urn:microsoft.com/office/officeart/2008/layout/LinedList"/>
    <dgm:cxn modelId="{4A03FDE5-2B75-4EF5-9AE7-F8EFE4000403}" type="presParOf" srcId="{DEE2F3EF-B459-43D7-B26C-E6548212F3E6}" destId="{800B96C7-73A8-4C87-BEC5-D987E3F9B532}" srcOrd="0" destOrd="0" presId="urn:microsoft.com/office/officeart/2008/layout/LinedList"/>
    <dgm:cxn modelId="{6B09EA12-3AA7-492A-8D48-8B425DFDC7B8}" type="presParOf" srcId="{DEE2F3EF-B459-43D7-B26C-E6548212F3E6}" destId="{835D4E48-C977-4EAF-B279-05BC6F86CFDB}" srcOrd="1" destOrd="0" presId="urn:microsoft.com/office/officeart/2008/layout/LinedList"/>
    <dgm:cxn modelId="{F40C2155-76B9-4732-9DEC-1A07ACB5B3F8}" type="presParOf" srcId="{E1100AA5-BD4B-4AB2-A104-F2146100A91A}" destId="{98BDE0BF-C65A-4587-92E1-3EF59D47128E}" srcOrd="4" destOrd="0" presId="urn:microsoft.com/office/officeart/2008/layout/LinedList"/>
    <dgm:cxn modelId="{C83845C8-C6F8-4964-B39F-B3F1B6690A17}" type="presParOf" srcId="{E1100AA5-BD4B-4AB2-A104-F2146100A91A}" destId="{9A87B718-2AFD-406C-AFD6-52FAE633424B}" srcOrd="5" destOrd="0" presId="urn:microsoft.com/office/officeart/2008/layout/LinedList"/>
    <dgm:cxn modelId="{9DF3563D-2BF2-4CAB-BC83-1F91030FC692}" type="presParOf" srcId="{9A87B718-2AFD-406C-AFD6-52FAE633424B}" destId="{7707D545-7D19-4E83-920A-14A25F320A00}" srcOrd="0" destOrd="0" presId="urn:microsoft.com/office/officeart/2008/layout/LinedList"/>
    <dgm:cxn modelId="{968ECDA8-EF51-4EE5-9EB4-B4E544E92868}" type="presParOf" srcId="{9A87B718-2AFD-406C-AFD6-52FAE633424B}" destId="{A3FC0ABE-86E7-4C0C-A9B5-F468FDF5B61A}" srcOrd="1" destOrd="0" presId="urn:microsoft.com/office/officeart/2008/layout/LinedList"/>
    <dgm:cxn modelId="{0FE73288-392C-4E99-A8B3-4813EB8E6102}" type="presParOf" srcId="{E1100AA5-BD4B-4AB2-A104-F2146100A91A}" destId="{A21C2AE6-E684-43DD-8B29-4DC26F262939}" srcOrd="6" destOrd="0" presId="urn:microsoft.com/office/officeart/2008/layout/LinedList"/>
    <dgm:cxn modelId="{581FF538-35BB-417F-B776-A2FAA07D01D0}" type="presParOf" srcId="{E1100AA5-BD4B-4AB2-A104-F2146100A91A}" destId="{4CB9C982-FEB9-4BBE-BE66-505761C9B4CD}" srcOrd="7" destOrd="0" presId="urn:microsoft.com/office/officeart/2008/layout/LinedList"/>
    <dgm:cxn modelId="{97766E12-3DE1-49DB-B0FE-4F6D203A7260}" type="presParOf" srcId="{4CB9C982-FEB9-4BBE-BE66-505761C9B4CD}" destId="{BF026140-0233-41E8-B941-9BF09BD29A3B}" srcOrd="0" destOrd="0" presId="urn:microsoft.com/office/officeart/2008/layout/LinedList"/>
    <dgm:cxn modelId="{5A09836B-6AA3-47EA-B14E-94ADDC3FDFDE}" type="presParOf" srcId="{4CB9C982-FEB9-4BBE-BE66-505761C9B4CD}" destId="{0BB39A65-C2A3-4736-A820-35F1DB570D11}" srcOrd="1" destOrd="0" presId="urn:microsoft.com/office/officeart/2008/layout/LinedList"/>
    <dgm:cxn modelId="{CCB01437-B686-4D25-B5F5-3BFC5E4E8823}" type="presParOf" srcId="{E1100AA5-BD4B-4AB2-A104-F2146100A91A}" destId="{DF272E1C-2A7E-4250-AE7D-20CE0D8B0E91}" srcOrd="8" destOrd="0" presId="urn:microsoft.com/office/officeart/2008/layout/LinedList"/>
    <dgm:cxn modelId="{9DF4656F-9DB0-4546-935C-583B5E60EE0E}" type="presParOf" srcId="{E1100AA5-BD4B-4AB2-A104-F2146100A91A}" destId="{2833A5C5-6F2C-4796-8351-8178963AE972}" srcOrd="9" destOrd="0" presId="urn:microsoft.com/office/officeart/2008/layout/LinedList"/>
    <dgm:cxn modelId="{93DA56AB-6FA2-4F06-BA06-E9AE46D32925}" type="presParOf" srcId="{2833A5C5-6F2C-4796-8351-8178963AE972}" destId="{618E5200-8F42-4E24-B7F1-4C7CFA4E5C22}" srcOrd="0" destOrd="0" presId="urn:microsoft.com/office/officeart/2008/layout/LinedList"/>
    <dgm:cxn modelId="{553CC55D-A121-4023-9A0D-61CB52A4258C}" type="presParOf" srcId="{2833A5C5-6F2C-4796-8351-8178963AE972}" destId="{1C1B25B4-7FFD-4EF8-BFA8-4C2CE48EE0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3DF054-1BC1-43CB-B5A1-53AF477FA93C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73F662-A9CB-42B1-B437-E36916909572}">
      <dgm:prSet/>
      <dgm:spPr/>
      <dgm:t>
        <a:bodyPr/>
        <a:lstStyle/>
        <a:p>
          <a:r>
            <a:rPr lang="en-US" dirty="0"/>
            <a:t>The data was open source, available at </a:t>
          </a:r>
          <a:r>
            <a:rPr lang="en-US" u="sng" dirty="0">
              <a:hlinkClick xmlns:r="http://schemas.openxmlformats.org/officeDocument/2006/relationships" r:id="rId1"/>
            </a:rPr>
            <a:t>this link.</a:t>
          </a:r>
          <a:endParaRPr lang="en-US" dirty="0"/>
        </a:p>
      </dgm:t>
    </dgm:pt>
    <dgm:pt modelId="{B2E93D70-FCFA-47A4-8908-138DBB0D1729}" type="parTrans" cxnId="{155E4DB6-B621-453D-8906-678DEE34242F}">
      <dgm:prSet/>
      <dgm:spPr/>
      <dgm:t>
        <a:bodyPr/>
        <a:lstStyle/>
        <a:p>
          <a:endParaRPr lang="en-US"/>
        </a:p>
      </dgm:t>
    </dgm:pt>
    <dgm:pt modelId="{E592B1F0-A4B0-4E2F-AEBA-E24556D765EB}" type="sibTrans" cxnId="{155E4DB6-B621-453D-8906-678DEE34242F}">
      <dgm:prSet/>
      <dgm:spPr/>
      <dgm:t>
        <a:bodyPr/>
        <a:lstStyle/>
        <a:p>
          <a:endParaRPr lang="en-US"/>
        </a:p>
      </dgm:t>
    </dgm:pt>
    <dgm:pt modelId="{63DAEF08-F931-475C-800C-0912A95D7F3B}">
      <dgm:prSet/>
      <dgm:spPr/>
      <dgm:t>
        <a:bodyPr/>
        <a:lstStyle/>
        <a:p>
          <a:r>
            <a:rPr lang="en-US" dirty="0"/>
            <a:t>The data was present in .txt format.</a:t>
          </a:r>
        </a:p>
      </dgm:t>
    </dgm:pt>
    <dgm:pt modelId="{489CFBBC-2033-4D0C-A5CF-DEF49FAF9DF4}" type="parTrans" cxnId="{5A73E217-D567-44AD-AD15-EED40A496B1C}">
      <dgm:prSet/>
      <dgm:spPr/>
      <dgm:t>
        <a:bodyPr/>
        <a:lstStyle/>
        <a:p>
          <a:endParaRPr lang="en-US"/>
        </a:p>
      </dgm:t>
    </dgm:pt>
    <dgm:pt modelId="{AF957872-2BB1-42BA-9DEA-42D3B7CDC91D}" type="sibTrans" cxnId="{5A73E217-D567-44AD-AD15-EED40A496B1C}">
      <dgm:prSet/>
      <dgm:spPr/>
      <dgm:t>
        <a:bodyPr/>
        <a:lstStyle/>
        <a:p>
          <a:endParaRPr lang="en-US"/>
        </a:p>
      </dgm:t>
    </dgm:pt>
    <dgm:pt modelId="{EC660DC2-E541-40DD-9233-B45C13C4EFE9}">
      <dgm:prSet/>
      <dgm:spPr/>
      <dgm:t>
        <a:bodyPr/>
        <a:lstStyle/>
        <a:p>
          <a:pPr rtl="0"/>
          <a:r>
            <a:rPr lang="en-US" dirty="0"/>
            <a:t>It contained of English sentences and their corresponding Spanish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translations.</a:t>
          </a:r>
        </a:p>
      </dgm:t>
    </dgm:pt>
    <dgm:pt modelId="{4C544EFA-D446-42C8-95BE-28459DF58618}" type="parTrans" cxnId="{7632C87C-F353-410B-A9F1-06F7FF37F6BE}">
      <dgm:prSet/>
      <dgm:spPr/>
      <dgm:t>
        <a:bodyPr/>
        <a:lstStyle/>
        <a:p>
          <a:endParaRPr lang="en-US"/>
        </a:p>
      </dgm:t>
    </dgm:pt>
    <dgm:pt modelId="{A7C2298D-DC62-4FCD-8C57-D2BADF013281}" type="sibTrans" cxnId="{7632C87C-F353-410B-A9F1-06F7FF37F6BE}">
      <dgm:prSet/>
      <dgm:spPr/>
      <dgm:t>
        <a:bodyPr/>
        <a:lstStyle/>
        <a:p>
          <a:endParaRPr lang="en-US"/>
        </a:p>
      </dgm:t>
    </dgm:pt>
    <dgm:pt modelId="{D314117E-4964-4085-B140-14144FA795A5}">
      <dgm:prSet phldr="0"/>
      <dgm:spPr/>
      <dgm:t>
        <a:bodyPr/>
        <a:lstStyle/>
        <a:p>
          <a:pPr rtl="0"/>
          <a:r>
            <a:rPr lang="en-US" dirty="0"/>
            <a:t>It was then parsed</a:t>
          </a:r>
          <a:r>
            <a:rPr lang="en-US" dirty="0">
              <a:latin typeface="Calibri Light" panose="020F0302020204030204"/>
            </a:rPr>
            <a:t>,</a:t>
          </a:r>
          <a:r>
            <a:rPr lang="en-US" b="1" dirty="0">
              <a:latin typeface="Calibri Light" panose="020F0302020204030204"/>
            </a:rPr>
            <a:t> lower-cased</a:t>
          </a:r>
          <a:r>
            <a:rPr lang="en-US" dirty="0">
              <a:latin typeface="Calibri Light" panose="020F0302020204030204"/>
            </a:rPr>
            <a:t>, </a:t>
          </a:r>
          <a:r>
            <a:rPr lang="en-US" b="1" dirty="0">
              <a:latin typeface="Calibri Light" panose="020F0302020204030204"/>
            </a:rPr>
            <a:t>cleaned</a:t>
          </a:r>
          <a:r>
            <a:rPr lang="en-US" b="1" dirty="0"/>
            <a:t> </a:t>
          </a:r>
          <a:r>
            <a:rPr lang="en-US" b="1" dirty="0">
              <a:latin typeface="Calibri Light" panose="020F0302020204030204"/>
            </a:rPr>
            <a:t>and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/>
            <a:t>stripped-off.</a:t>
          </a:r>
        </a:p>
      </dgm:t>
    </dgm:pt>
    <dgm:pt modelId="{98A8FD53-8EC7-4A25-9556-97415D382B38}" type="parTrans" cxnId="{FB8E864D-0A3D-48C6-9C94-C780818D8E28}">
      <dgm:prSet/>
      <dgm:spPr/>
    </dgm:pt>
    <dgm:pt modelId="{A77F2B7B-8B57-4366-97DA-ADE673F35839}" type="sibTrans" cxnId="{FB8E864D-0A3D-48C6-9C94-C780818D8E28}">
      <dgm:prSet/>
      <dgm:spPr/>
    </dgm:pt>
    <dgm:pt modelId="{0C65249E-9F2F-48F2-854E-5AF81629A91B}" type="pres">
      <dgm:prSet presAssocID="{873DF054-1BC1-43CB-B5A1-53AF477FA93C}" presName="vert0" presStyleCnt="0">
        <dgm:presLayoutVars>
          <dgm:dir/>
          <dgm:animOne val="branch"/>
          <dgm:animLvl val="lvl"/>
        </dgm:presLayoutVars>
      </dgm:prSet>
      <dgm:spPr/>
    </dgm:pt>
    <dgm:pt modelId="{680CB074-1F9A-4647-9A5E-C757E50021A2}" type="pres">
      <dgm:prSet presAssocID="{8A73F662-A9CB-42B1-B437-E36916909572}" presName="thickLine" presStyleLbl="alignNode1" presStyleIdx="0" presStyleCnt="4"/>
      <dgm:spPr/>
    </dgm:pt>
    <dgm:pt modelId="{9929CAB4-1606-4D79-93B5-377C72AB0063}" type="pres">
      <dgm:prSet presAssocID="{8A73F662-A9CB-42B1-B437-E36916909572}" presName="horz1" presStyleCnt="0"/>
      <dgm:spPr/>
    </dgm:pt>
    <dgm:pt modelId="{DAF93395-8C30-4453-B808-C3E88B76FF38}" type="pres">
      <dgm:prSet presAssocID="{8A73F662-A9CB-42B1-B437-E36916909572}" presName="tx1" presStyleLbl="revTx" presStyleIdx="0" presStyleCnt="4"/>
      <dgm:spPr/>
    </dgm:pt>
    <dgm:pt modelId="{D07920BB-5B36-4449-862B-64F5E06B2684}" type="pres">
      <dgm:prSet presAssocID="{8A73F662-A9CB-42B1-B437-E36916909572}" presName="vert1" presStyleCnt="0"/>
      <dgm:spPr/>
    </dgm:pt>
    <dgm:pt modelId="{F3C56B5F-565B-4483-AA3D-736E313A317B}" type="pres">
      <dgm:prSet presAssocID="{63DAEF08-F931-475C-800C-0912A95D7F3B}" presName="thickLine" presStyleLbl="alignNode1" presStyleIdx="1" presStyleCnt="4"/>
      <dgm:spPr/>
    </dgm:pt>
    <dgm:pt modelId="{19BBC2B3-6008-46A0-8B88-8A64E80B0637}" type="pres">
      <dgm:prSet presAssocID="{63DAEF08-F931-475C-800C-0912A95D7F3B}" presName="horz1" presStyleCnt="0"/>
      <dgm:spPr/>
    </dgm:pt>
    <dgm:pt modelId="{E07B5FB5-6B0D-498F-BCB3-AB4F3894315B}" type="pres">
      <dgm:prSet presAssocID="{63DAEF08-F931-475C-800C-0912A95D7F3B}" presName="tx1" presStyleLbl="revTx" presStyleIdx="1" presStyleCnt="4"/>
      <dgm:spPr/>
    </dgm:pt>
    <dgm:pt modelId="{74D30797-DC35-4AD0-BAAB-3547FEEE81AC}" type="pres">
      <dgm:prSet presAssocID="{63DAEF08-F931-475C-800C-0912A95D7F3B}" presName="vert1" presStyleCnt="0"/>
      <dgm:spPr/>
    </dgm:pt>
    <dgm:pt modelId="{80A1DC34-2A3F-4ACA-AABD-63C8ACB078D6}" type="pres">
      <dgm:prSet presAssocID="{EC660DC2-E541-40DD-9233-B45C13C4EFE9}" presName="thickLine" presStyleLbl="alignNode1" presStyleIdx="2" presStyleCnt="4"/>
      <dgm:spPr/>
    </dgm:pt>
    <dgm:pt modelId="{963CFE8D-4069-4E20-A835-C672E6E442F7}" type="pres">
      <dgm:prSet presAssocID="{EC660DC2-E541-40DD-9233-B45C13C4EFE9}" presName="horz1" presStyleCnt="0"/>
      <dgm:spPr/>
    </dgm:pt>
    <dgm:pt modelId="{63BC1F44-4181-4AF0-B62D-C53B2BBA43A8}" type="pres">
      <dgm:prSet presAssocID="{EC660DC2-E541-40DD-9233-B45C13C4EFE9}" presName="tx1" presStyleLbl="revTx" presStyleIdx="2" presStyleCnt="4"/>
      <dgm:spPr/>
    </dgm:pt>
    <dgm:pt modelId="{709869C4-C8F0-4A39-A8D2-28BAF4344FAD}" type="pres">
      <dgm:prSet presAssocID="{EC660DC2-E541-40DD-9233-B45C13C4EFE9}" presName="vert1" presStyleCnt="0"/>
      <dgm:spPr/>
    </dgm:pt>
    <dgm:pt modelId="{04E47AC5-ACAF-416C-B62F-52A88F8C378A}" type="pres">
      <dgm:prSet presAssocID="{D314117E-4964-4085-B140-14144FA795A5}" presName="thickLine" presStyleLbl="alignNode1" presStyleIdx="3" presStyleCnt="4"/>
      <dgm:spPr/>
    </dgm:pt>
    <dgm:pt modelId="{E7696CCE-C2B6-4BFB-A2F8-6BD3FDAE74B9}" type="pres">
      <dgm:prSet presAssocID="{D314117E-4964-4085-B140-14144FA795A5}" presName="horz1" presStyleCnt="0"/>
      <dgm:spPr/>
    </dgm:pt>
    <dgm:pt modelId="{57023CB4-7946-4500-92BE-45BB64155AFA}" type="pres">
      <dgm:prSet presAssocID="{D314117E-4964-4085-B140-14144FA795A5}" presName="tx1" presStyleLbl="revTx" presStyleIdx="3" presStyleCnt="4"/>
      <dgm:spPr/>
    </dgm:pt>
    <dgm:pt modelId="{C12F14AE-A751-48C6-8DE7-DBFF795774F4}" type="pres">
      <dgm:prSet presAssocID="{D314117E-4964-4085-B140-14144FA795A5}" presName="vert1" presStyleCnt="0"/>
      <dgm:spPr/>
    </dgm:pt>
  </dgm:ptLst>
  <dgm:cxnLst>
    <dgm:cxn modelId="{5A73E217-D567-44AD-AD15-EED40A496B1C}" srcId="{873DF054-1BC1-43CB-B5A1-53AF477FA93C}" destId="{63DAEF08-F931-475C-800C-0912A95D7F3B}" srcOrd="1" destOrd="0" parTransId="{489CFBBC-2033-4D0C-A5CF-DEF49FAF9DF4}" sibTransId="{AF957872-2BB1-42BA-9DEA-42D3B7CDC91D}"/>
    <dgm:cxn modelId="{5CCAC75D-90EE-431B-95E4-E15FC91DE458}" type="presOf" srcId="{EC660DC2-E541-40DD-9233-B45C13C4EFE9}" destId="{63BC1F44-4181-4AF0-B62D-C53B2BBA43A8}" srcOrd="0" destOrd="0" presId="urn:microsoft.com/office/officeart/2008/layout/LinedList"/>
    <dgm:cxn modelId="{FB8E864D-0A3D-48C6-9C94-C780818D8E28}" srcId="{873DF054-1BC1-43CB-B5A1-53AF477FA93C}" destId="{D314117E-4964-4085-B140-14144FA795A5}" srcOrd="3" destOrd="0" parTransId="{98A8FD53-8EC7-4A25-9556-97415D382B38}" sibTransId="{A77F2B7B-8B57-4366-97DA-ADE673F35839}"/>
    <dgm:cxn modelId="{16335574-F41F-4F51-8AB5-AA17B27D86CB}" type="presOf" srcId="{D314117E-4964-4085-B140-14144FA795A5}" destId="{57023CB4-7946-4500-92BE-45BB64155AFA}" srcOrd="0" destOrd="0" presId="urn:microsoft.com/office/officeart/2008/layout/LinedList"/>
    <dgm:cxn modelId="{7632C87C-F353-410B-A9F1-06F7FF37F6BE}" srcId="{873DF054-1BC1-43CB-B5A1-53AF477FA93C}" destId="{EC660DC2-E541-40DD-9233-B45C13C4EFE9}" srcOrd="2" destOrd="0" parTransId="{4C544EFA-D446-42C8-95BE-28459DF58618}" sibTransId="{A7C2298D-DC62-4FCD-8C57-D2BADF013281}"/>
    <dgm:cxn modelId="{32843894-87C2-40E6-B3FB-F1594F608CB3}" type="presOf" srcId="{63DAEF08-F931-475C-800C-0912A95D7F3B}" destId="{E07B5FB5-6B0D-498F-BCB3-AB4F3894315B}" srcOrd="0" destOrd="0" presId="urn:microsoft.com/office/officeart/2008/layout/LinedList"/>
    <dgm:cxn modelId="{D13160B1-210A-4F8C-A553-09F40F78C49B}" type="presOf" srcId="{8A73F662-A9CB-42B1-B437-E36916909572}" destId="{DAF93395-8C30-4453-B808-C3E88B76FF38}" srcOrd="0" destOrd="0" presId="urn:microsoft.com/office/officeart/2008/layout/LinedList"/>
    <dgm:cxn modelId="{155E4DB6-B621-453D-8906-678DEE34242F}" srcId="{873DF054-1BC1-43CB-B5A1-53AF477FA93C}" destId="{8A73F662-A9CB-42B1-B437-E36916909572}" srcOrd="0" destOrd="0" parTransId="{B2E93D70-FCFA-47A4-8908-138DBB0D1729}" sibTransId="{E592B1F0-A4B0-4E2F-AEBA-E24556D765EB}"/>
    <dgm:cxn modelId="{37E7FBE4-2DEB-4EAB-9456-6B10F6913FAF}" type="presOf" srcId="{873DF054-1BC1-43CB-B5A1-53AF477FA93C}" destId="{0C65249E-9F2F-48F2-854E-5AF81629A91B}" srcOrd="0" destOrd="0" presId="urn:microsoft.com/office/officeart/2008/layout/LinedList"/>
    <dgm:cxn modelId="{17F2C96D-FE33-4252-AB32-A0B41E28A2E3}" type="presParOf" srcId="{0C65249E-9F2F-48F2-854E-5AF81629A91B}" destId="{680CB074-1F9A-4647-9A5E-C757E50021A2}" srcOrd="0" destOrd="0" presId="urn:microsoft.com/office/officeart/2008/layout/LinedList"/>
    <dgm:cxn modelId="{1752F1AC-42AF-4C8B-9AAC-D227E1D12779}" type="presParOf" srcId="{0C65249E-9F2F-48F2-854E-5AF81629A91B}" destId="{9929CAB4-1606-4D79-93B5-377C72AB0063}" srcOrd="1" destOrd="0" presId="urn:microsoft.com/office/officeart/2008/layout/LinedList"/>
    <dgm:cxn modelId="{D9C74382-D5FA-40B4-A76F-44E2617286DC}" type="presParOf" srcId="{9929CAB4-1606-4D79-93B5-377C72AB0063}" destId="{DAF93395-8C30-4453-B808-C3E88B76FF38}" srcOrd="0" destOrd="0" presId="urn:microsoft.com/office/officeart/2008/layout/LinedList"/>
    <dgm:cxn modelId="{9640F020-3D2D-418F-8322-772AC0E6F0DF}" type="presParOf" srcId="{9929CAB4-1606-4D79-93B5-377C72AB0063}" destId="{D07920BB-5B36-4449-862B-64F5E06B2684}" srcOrd="1" destOrd="0" presId="urn:microsoft.com/office/officeart/2008/layout/LinedList"/>
    <dgm:cxn modelId="{0863F59E-52E3-459C-9CE0-72EEA2AF7AAC}" type="presParOf" srcId="{0C65249E-9F2F-48F2-854E-5AF81629A91B}" destId="{F3C56B5F-565B-4483-AA3D-736E313A317B}" srcOrd="2" destOrd="0" presId="urn:microsoft.com/office/officeart/2008/layout/LinedList"/>
    <dgm:cxn modelId="{09A91399-B95C-4131-9A52-DC1A50D0EA71}" type="presParOf" srcId="{0C65249E-9F2F-48F2-854E-5AF81629A91B}" destId="{19BBC2B3-6008-46A0-8B88-8A64E80B0637}" srcOrd="3" destOrd="0" presId="urn:microsoft.com/office/officeart/2008/layout/LinedList"/>
    <dgm:cxn modelId="{F72195DD-C5E7-4267-A258-16940696AEF6}" type="presParOf" srcId="{19BBC2B3-6008-46A0-8B88-8A64E80B0637}" destId="{E07B5FB5-6B0D-498F-BCB3-AB4F3894315B}" srcOrd="0" destOrd="0" presId="urn:microsoft.com/office/officeart/2008/layout/LinedList"/>
    <dgm:cxn modelId="{3A0F6150-4E57-4594-9378-F9E0DEEFADB2}" type="presParOf" srcId="{19BBC2B3-6008-46A0-8B88-8A64E80B0637}" destId="{74D30797-DC35-4AD0-BAAB-3547FEEE81AC}" srcOrd="1" destOrd="0" presId="urn:microsoft.com/office/officeart/2008/layout/LinedList"/>
    <dgm:cxn modelId="{79081FB3-EF68-4123-9A7A-903F027C04A2}" type="presParOf" srcId="{0C65249E-9F2F-48F2-854E-5AF81629A91B}" destId="{80A1DC34-2A3F-4ACA-AABD-63C8ACB078D6}" srcOrd="4" destOrd="0" presId="urn:microsoft.com/office/officeart/2008/layout/LinedList"/>
    <dgm:cxn modelId="{B0579567-F156-4A60-BEB3-3316CD055505}" type="presParOf" srcId="{0C65249E-9F2F-48F2-854E-5AF81629A91B}" destId="{963CFE8D-4069-4E20-A835-C672E6E442F7}" srcOrd="5" destOrd="0" presId="urn:microsoft.com/office/officeart/2008/layout/LinedList"/>
    <dgm:cxn modelId="{6A254AA6-E454-4C12-9C6D-CCA4380C0360}" type="presParOf" srcId="{963CFE8D-4069-4E20-A835-C672E6E442F7}" destId="{63BC1F44-4181-4AF0-B62D-C53B2BBA43A8}" srcOrd="0" destOrd="0" presId="urn:microsoft.com/office/officeart/2008/layout/LinedList"/>
    <dgm:cxn modelId="{DA20CDA4-8750-498E-87E2-27C3C8F2B996}" type="presParOf" srcId="{963CFE8D-4069-4E20-A835-C672E6E442F7}" destId="{709869C4-C8F0-4A39-A8D2-28BAF4344FAD}" srcOrd="1" destOrd="0" presId="urn:microsoft.com/office/officeart/2008/layout/LinedList"/>
    <dgm:cxn modelId="{289232F3-8848-47AA-857B-72209FEFE356}" type="presParOf" srcId="{0C65249E-9F2F-48F2-854E-5AF81629A91B}" destId="{04E47AC5-ACAF-416C-B62F-52A88F8C378A}" srcOrd="6" destOrd="0" presId="urn:microsoft.com/office/officeart/2008/layout/LinedList"/>
    <dgm:cxn modelId="{79B14B0F-272D-45A3-B950-B2D87BDD5D95}" type="presParOf" srcId="{0C65249E-9F2F-48F2-854E-5AF81629A91B}" destId="{E7696CCE-C2B6-4BFB-A2F8-6BD3FDAE74B9}" srcOrd="7" destOrd="0" presId="urn:microsoft.com/office/officeart/2008/layout/LinedList"/>
    <dgm:cxn modelId="{D55F04FE-F103-4C39-81D5-EC498E5721C6}" type="presParOf" srcId="{E7696CCE-C2B6-4BFB-A2F8-6BD3FDAE74B9}" destId="{57023CB4-7946-4500-92BE-45BB64155AFA}" srcOrd="0" destOrd="0" presId="urn:microsoft.com/office/officeart/2008/layout/LinedList"/>
    <dgm:cxn modelId="{CF3ADB21-855D-4A4D-AD6B-D1BD9CE45C6C}" type="presParOf" srcId="{E7696CCE-C2B6-4BFB-A2F8-6BD3FDAE74B9}" destId="{C12F14AE-A751-48C6-8DE7-DBFF795774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5B6BF1-7CBD-4102-9EC5-315EB4A170BA}" type="doc">
      <dgm:prSet loTypeId="urn:microsoft.com/office/officeart/2005/8/layout/matrix2" loCatId="matrix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9A84E43-1D03-44BB-9451-3959186D412F}">
      <dgm:prSet/>
      <dgm:spPr/>
      <dgm:t>
        <a:bodyPr/>
        <a:lstStyle/>
        <a:p>
          <a:r>
            <a:rPr lang="en-US" dirty="0"/>
            <a:t>A seq2seq model was used to handle sequential nature of sentences.</a:t>
          </a:r>
        </a:p>
      </dgm:t>
    </dgm:pt>
    <dgm:pt modelId="{B13D7DFA-70F0-4A5F-9CC4-ECDB0914F20B}" type="parTrans" cxnId="{E0589D4C-F997-49B9-8BB4-D77980FBFC0D}">
      <dgm:prSet/>
      <dgm:spPr/>
      <dgm:t>
        <a:bodyPr/>
        <a:lstStyle/>
        <a:p>
          <a:endParaRPr lang="en-US"/>
        </a:p>
      </dgm:t>
    </dgm:pt>
    <dgm:pt modelId="{9502E263-A580-41DD-83D8-9799976D924A}" type="sibTrans" cxnId="{E0589D4C-F997-49B9-8BB4-D77980FBFC0D}">
      <dgm:prSet/>
      <dgm:spPr/>
      <dgm:t>
        <a:bodyPr/>
        <a:lstStyle/>
        <a:p>
          <a:endParaRPr lang="en-US"/>
        </a:p>
      </dgm:t>
    </dgm:pt>
    <dgm:pt modelId="{8DF25F45-5EEA-438C-B209-79654DC390AA}">
      <dgm:prSet/>
      <dgm:spPr/>
      <dgm:t>
        <a:bodyPr/>
        <a:lstStyle/>
        <a:p>
          <a:r>
            <a:rPr lang="en-US" dirty="0"/>
            <a:t>The algorithm uses many-to-many recurrent neural networks.</a:t>
          </a:r>
        </a:p>
      </dgm:t>
    </dgm:pt>
    <dgm:pt modelId="{1393B2AA-2EFB-430F-BD7C-764C647ECB0A}" type="parTrans" cxnId="{29306A53-C5CB-43F6-AB98-3FC654AFBD94}">
      <dgm:prSet/>
      <dgm:spPr/>
      <dgm:t>
        <a:bodyPr/>
        <a:lstStyle/>
        <a:p>
          <a:endParaRPr lang="en-US"/>
        </a:p>
      </dgm:t>
    </dgm:pt>
    <dgm:pt modelId="{78CD8AFD-B3D3-43DA-9E5D-DF715AF8D7E9}" type="sibTrans" cxnId="{29306A53-C5CB-43F6-AB98-3FC654AFBD94}">
      <dgm:prSet/>
      <dgm:spPr/>
      <dgm:t>
        <a:bodyPr/>
        <a:lstStyle/>
        <a:p>
          <a:endParaRPr lang="en-US"/>
        </a:p>
      </dgm:t>
    </dgm:pt>
    <dgm:pt modelId="{F97E7C29-BA73-4869-AA1B-E20EF2BBEC85}">
      <dgm:prSet/>
      <dgm:spPr/>
      <dgm:t>
        <a:bodyPr/>
        <a:lstStyle/>
        <a:p>
          <a:r>
            <a:rPr lang="en-US" dirty="0"/>
            <a:t>It was encoder-decoder based model.</a:t>
          </a:r>
        </a:p>
      </dgm:t>
    </dgm:pt>
    <dgm:pt modelId="{D5253766-691D-4BFF-B118-FF789B9CCF88}" type="parTrans" cxnId="{D3A7B532-7394-4689-92D1-A35CC25BF0FC}">
      <dgm:prSet/>
      <dgm:spPr/>
      <dgm:t>
        <a:bodyPr/>
        <a:lstStyle/>
        <a:p>
          <a:endParaRPr lang="en-US"/>
        </a:p>
      </dgm:t>
    </dgm:pt>
    <dgm:pt modelId="{04E21A0E-E021-4C32-85E7-0F3F499028C9}" type="sibTrans" cxnId="{D3A7B532-7394-4689-92D1-A35CC25BF0FC}">
      <dgm:prSet/>
      <dgm:spPr/>
      <dgm:t>
        <a:bodyPr/>
        <a:lstStyle/>
        <a:p>
          <a:endParaRPr lang="en-US"/>
        </a:p>
      </dgm:t>
    </dgm:pt>
    <dgm:pt modelId="{8A35FAB4-C136-465D-9F77-3EAF5C78676E}">
      <dgm:prSet/>
      <dgm:spPr/>
      <dgm:t>
        <a:bodyPr/>
        <a:lstStyle/>
        <a:p>
          <a:pPr rtl="0"/>
          <a:r>
            <a:rPr lang="en-US" dirty="0"/>
            <a:t>LSTMs were used to handle </a:t>
          </a:r>
          <a:r>
            <a:rPr lang="en-US" b="1" dirty="0">
              <a:latin typeface="Calibri Light" panose="020F0302020204030204"/>
            </a:rPr>
            <a:t>vanishing gradient problem.</a:t>
          </a:r>
          <a:endParaRPr lang="en-US" b="1" dirty="0"/>
        </a:p>
      </dgm:t>
    </dgm:pt>
    <dgm:pt modelId="{617380F9-DB48-4257-B1C3-AC7354BFF0A8}" type="parTrans" cxnId="{D8E5C5B7-9783-499B-B681-621140E811BC}">
      <dgm:prSet/>
      <dgm:spPr/>
      <dgm:t>
        <a:bodyPr/>
        <a:lstStyle/>
        <a:p>
          <a:endParaRPr lang="en-US"/>
        </a:p>
      </dgm:t>
    </dgm:pt>
    <dgm:pt modelId="{F4E527B5-BCC2-4895-A711-CCAAF1C1FBB0}" type="sibTrans" cxnId="{D8E5C5B7-9783-499B-B681-621140E811BC}">
      <dgm:prSet/>
      <dgm:spPr/>
      <dgm:t>
        <a:bodyPr/>
        <a:lstStyle/>
        <a:p>
          <a:endParaRPr lang="en-US"/>
        </a:p>
      </dgm:t>
    </dgm:pt>
    <dgm:pt modelId="{194423D0-A52E-4FF2-9481-D30442E55198}" type="pres">
      <dgm:prSet presAssocID="{D55B6BF1-7CBD-4102-9EC5-315EB4A170BA}" presName="matrix" presStyleCnt="0">
        <dgm:presLayoutVars>
          <dgm:chMax val="1"/>
          <dgm:dir/>
          <dgm:resizeHandles val="exact"/>
        </dgm:presLayoutVars>
      </dgm:prSet>
      <dgm:spPr/>
    </dgm:pt>
    <dgm:pt modelId="{D12F0EF8-D240-4CDE-946E-9329909BDBF2}" type="pres">
      <dgm:prSet presAssocID="{D55B6BF1-7CBD-4102-9EC5-315EB4A170BA}" presName="axisShape" presStyleLbl="bgShp" presStyleIdx="0" presStyleCnt="1"/>
      <dgm:spPr/>
    </dgm:pt>
    <dgm:pt modelId="{166CFAD6-6E69-4731-A6A4-EDE88761E5F9}" type="pres">
      <dgm:prSet presAssocID="{D55B6BF1-7CBD-4102-9EC5-315EB4A170BA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6FF3F12-54D6-46D3-9BA0-934D8DBBA26F}" type="pres">
      <dgm:prSet presAssocID="{D55B6BF1-7CBD-4102-9EC5-315EB4A170BA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0F0267-C2AD-4CF5-96B5-17FE9032C5A4}" type="pres">
      <dgm:prSet presAssocID="{D55B6BF1-7CBD-4102-9EC5-315EB4A170BA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8A1C6A1-A135-43AA-AA5F-B73F3004080B}" type="pres">
      <dgm:prSet presAssocID="{D55B6BF1-7CBD-4102-9EC5-315EB4A170BA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A50217-F8F4-4E98-91D8-6C9EF0AAEA86}" type="presOf" srcId="{F97E7C29-BA73-4869-AA1B-E20EF2BBEC85}" destId="{950F0267-C2AD-4CF5-96B5-17FE9032C5A4}" srcOrd="0" destOrd="0" presId="urn:microsoft.com/office/officeart/2005/8/layout/matrix2"/>
    <dgm:cxn modelId="{D3A7B532-7394-4689-92D1-A35CC25BF0FC}" srcId="{D55B6BF1-7CBD-4102-9EC5-315EB4A170BA}" destId="{F97E7C29-BA73-4869-AA1B-E20EF2BBEC85}" srcOrd="2" destOrd="0" parTransId="{D5253766-691D-4BFF-B118-FF789B9CCF88}" sibTransId="{04E21A0E-E021-4C32-85E7-0F3F499028C9}"/>
    <dgm:cxn modelId="{E0589D4C-F997-49B9-8BB4-D77980FBFC0D}" srcId="{D55B6BF1-7CBD-4102-9EC5-315EB4A170BA}" destId="{89A84E43-1D03-44BB-9451-3959186D412F}" srcOrd="0" destOrd="0" parTransId="{B13D7DFA-70F0-4A5F-9CC4-ECDB0914F20B}" sibTransId="{9502E263-A580-41DD-83D8-9799976D924A}"/>
    <dgm:cxn modelId="{29306A53-C5CB-43F6-AB98-3FC654AFBD94}" srcId="{D55B6BF1-7CBD-4102-9EC5-315EB4A170BA}" destId="{8DF25F45-5EEA-438C-B209-79654DC390AA}" srcOrd="1" destOrd="0" parTransId="{1393B2AA-2EFB-430F-BD7C-764C647ECB0A}" sibTransId="{78CD8AFD-B3D3-43DA-9E5D-DF715AF8D7E9}"/>
    <dgm:cxn modelId="{D8E5C5B7-9783-499B-B681-621140E811BC}" srcId="{D55B6BF1-7CBD-4102-9EC5-315EB4A170BA}" destId="{8A35FAB4-C136-465D-9F77-3EAF5C78676E}" srcOrd="3" destOrd="0" parTransId="{617380F9-DB48-4257-B1C3-AC7354BFF0A8}" sibTransId="{F4E527B5-BCC2-4895-A711-CCAAF1C1FBB0}"/>
    <dgm:cxn modelId="{937AC5C9-B9F2-48C0-BD43-3B5256279826}" type="presOf" srcId="{8DF25F45-5EEA-438C-B209-79654DC390AA}" destId="{56FF3F12-54D6-46D3-9BA0-934D8DBBA26F}" srcOrd="0" destOrd="0" presId="urn:microsoft.com/office/officeart/2005/8/layout/matrix2"/>
    <dgm:cxn modelId="{4057F3DD-8FF1-4C99-A22D-D3C5F7E72656}" type="presOf" srcId="{D55B6BF1-7CBD-4102-9EC5-315EB4A170BA}" destId="{194423D0-A52E-4FF2-9481-D30442E55198}" srcOrd="0" destOrd="0" presId="urn:microsoft.com/office/officeart/2005/8/layout/matrix2"/>
    <dgm:cxn modelId="{D501EBF4-81A9-4678-BEC1-F74A84F170C6}" type="presOf" srcId="{89A84E43-1D03-44BB-9451-3959186D412F}" destId="{166CFAD6-6E69-4731-A6A4-EDE88761E5F9}" srcOrd="0" destOrd="0" presId="urn:microsoft.com/office/officeart/2005/8/layout/matrix2"/>
    <dgm:cxn modelId="{9EAD2AFA-E748-413B-8A50-8C020441A9AA}" type="presOf" srcId="{8A35FAB4-C136-465D-9F77-3EAF5C78676E}" destId="{A8A1C6A1-A135-43AA-AA5F-B73F3004080B}" srcOrd="0" destOrd="0" presId="urn:microsoft.com/office/officeart/2005/8/layout/matrix2"/>
    <dgm:cxn modelId="{E270AA72-600F-44BA-B26C-F7514D3CDCDE}" type="presParOf" srcId="{194423D0-A52E-4FF2-9481-D30442E55198}" destId="{D12F0EF8-D240-4CDE-946E-9329909BDBF2}" srcOrd="0" destOrd="0" presId="urn:microsoft.com/office/officeart/2005/8/layout/matrix2"/>
    <dgm:cxn modelId="{83C08A3F-7A2C-42D5-B138-A5E03441A639}" type="presParOf" srcId="{194423D0-A52E-4FF2-9481-D30442E55198}" destId="{166CFAD6-6E69-4731-A6A4-EDE88761E5F9}" srcOrd="1" destOrd="0" presId="urn:microsoft.com/office/officeart/2005/8/layout/matrix2"/>
    <dgm:cxn modelId="{D0862782-4000-4261-84A1-FE035C1FBE1A}" type="presParOf" srcId="{194423D0-A52E-4FF2-9481-D30442E55198}" destId="{56FF3F12-54D6-46D3-9BA0-934D8DBBA26F}" srcOrd="2" destOrd="0" presId="urn:microsoft.com/office/officeart/2005/8/layout/matrix2"/>
    <dgm:cxn modelId="{6316C057-0A6E-439C-9B5A-862A95791BB2}" type="presParOf" srcId="{194423D0-A52E-4FF2-9481-D30442E55198}" destId="{950F0267-C2AD-4CF5-96B5-17FE9032C5A4}" srcOrd="3" destOrd="0" presId="urn:microsoft.com/office/officeart/2005/8/layout/matrix2"/>
    <dgm:cxn modelId="{590E810E-3AAB-48A8-A358-E92D8DEE6D77}" type="presParOf" srcId="{194423D0-A52E-4FF2-9481-D30442E55198}" destId="{A8A1C6A1-A135-43AA-AA5F-B73F3004080B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793346-D121-482B-804A-5C3EA48BB13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69ED8CC-258F-459F-B98C-1E52CA56E3C4}">
      <dgm:prSet/>
      <dgm:spPr/>
      <dgm:t>
        <a:bodyPr/>
        <a:lstStyle/>
        <a:p>
          <a:r>
            <a:rPr lang="en-US"/>
            <a:t>The architecture had an input layer followed by a word embedding layer.</a:t>
          </a:r>
        </a:p>
      </dgm:t>
    </dgm:pt>
    <dgm:pt modelId="{003BE81B-FE12-4A59-B0CC-287F8B989110}" type="parTrans" cxnId="{2133302F-6D27-4FE1-90B2-FF3783A418E0}">
      <dgm:prSet/>
      <dgm:spPr/>
      <dgm:t>
        <a:bodyPr/>
        <a:lstStyle/>
        <a:p>
          <a:endParaRPr lang="en-US"/>
        </a:p>
      </dgm:t>
    </dgm:pt>
    <dgm:pt modelId="{1BF9048A-FA87-428C-B029-0FEBA821E030}" type="sibTrans" cxnId="{2133302F-6D27-4FE1-90B2-FF3783A418E0}">
      <dgm:prSet/>
      <dgm:spPr/>
      <dgm:t>
        <a:bodyPr/>
        <a:lstStyle/>
        <a:p>
          <a:endParaRPr lang="en-US"/>
        </a:p>
      </dgm:t>
    </dgm:pt>
    <dgm:pt modelId="{882F05AA-07F7-4502-9914-65DDB2862AC3}">
      <dgm:prSet/>
      <dgm:spPr/>
      <dgm:t>
        <a:bodyPr/>
        <a:lstStyle/>
        <a:p>
          <a:r>
            <a:rPr lang="en-US"/>
            <a:t>Further it had 3 LSTM encoder layers whose combined input was fed to a decoder embedding layer.</a:t>
          </a:r>
        </a:p>
      </dgm:t>
    </dgm:pt>
    <dgm:pt modelId="{E3EAAC91-73A7-49AC-A5CE-EC7D819495B2}" type="parTrans" cxnId="{2DB8D667-86A9-43E2-87D3-F02CFD1D0F78}">
      <dgm:prSet/>
      <dgm:spPr/>
      <dgm:t>
        <a:bodyPr/>
        <a:lstStyle/>
        <a:p>
          <a:endParaRPr lang="en-US"/>
        </a:p>
      </dgm:t>
    </dgm:pt>
    <dgm:pt modelId="{6AEB5AE2-794E-40DD-990D-D961A046F0F6}" type="sibTrans" cxnId="{2DB8D667-86A9-43E2-87D3-F02CFD1D0F78}">
      <dgm:prSet/>
      <dgm:spPr/>
      <dgm:t>
        <a:bodyPr/>
        <a:lstStyle/>
        <a:p>
          <a:endParaRPr lang="en-US"/>
        </a:p>
      </dgm:t>
    </dgm:pt>
    <dgm:pt modelId="{6C076B49-636A-4D9D-B679-1C6FEA0EFF86}">
      <dgm:prSet/>
      <dgm:spPr/>
      <dgm:t>
        <a:bodyPr/>
        <a:lstStyle/>
        <a:p>
          <a:r>
            <a:rPr lang="en-US"/>
            <a:t>This was further followed by a decoder LSTM layer, which was then turned into a softmax dense layer.</a:t>
          </a:r>
        </a:p>
      </dgm:t>
    </dgm:pt>
    <dgm:pt modelId="{5E2F1E31-356A-4434-8136-03905BFD4AC2}" type="parTrans" cxnId="{699C75D9-CC15-4C82-A3CE-41ABA1E4CFB6}">
      <dgm:prSet/>
      <dgm:spPr/>
      <dgm:t>
        <a:bodyPr/>
        <a:lstStyle/>
        <a:p>
          <a:endParaRPr lang="en-US"/>
        </a:p>
      </dgm:t>
    </dgm:pt>
    <dgm:pt modelId="{6CE3AE0A-8FB7-4682-9FF0-C00A7286E516}" type="sibTrans" cxnId="{699C75D9-CC15-4C82-A3CE-41ABA1E4CFB6}">
      <dgm:prSet/>
      <dgm:spPr/>
      <dgm:t>
        <a:bodyPr/>
        <a:lstStyle/>
        <a:p>
          <a:endParaRPr lang="en-US"/>
        </a:p>
      </dgm:t>
    </dgm:pt>
    <dgm:pt modelId="{3F49968E-6BAA-4245-9FE9-65848D7CF0AC}" type="pres">
      <dgm:prSet presAssocID="{6F793346-D121-482B-804A-5C3EA48BB139}" presName="root" presStyleCnt="0">
        <dgm:presLayoutVars>
          <dgm:dir/>
          <dgm:resizeHandles val="exact"/>
        </dgm:presLayoutVars>
      </dgm:prSet>
      <dgm:spPr/>
    </dgm:pt>
    <dgm:pt modelId="{A7BE17D1-39BB-42B3-BF10-DA5DA86CE0C3}" type="pres">
      <dgm:prSet presAssocID="{F69ED8CC-258F-459F-B98C-1E52CA56E3C4}" presName="compNode" presStyleCnt="0"/>
      <dgm:spPr/>
    </dgm:pt>
    <dgm:pt modelId="{C9F80EEF-48F0-4ED0-98AA-52DEA8A2C41D}" type="pres">
      <dgm:prSet presAssocID="{F69ED8CC-258F-459F-B98C-1E52CA56E3C4}" presName="bgRect" presStyleLbl="bgShp" presStyleIdx="0" presStyleCnt="3"/>
      <dgm:spPr/>
    </dgm:pt>
    <dgm:pt modelId="{F80C484C-BE48-4577-9367-B8AEA2A6AF3B}" type="pres">
      <dgm:prSet presAssocID="{F69ED8CC-258F-459F-B98C-1E52CA56E3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40F9D86-5549-43A0-A1B5-901E8ED32FAF}" type="pres">
      <dgm:prSet presAssocID="{F69ED8CC-258F-459F-B98C-1E52CA56E3C4}" presName="spaceRect" presStyleCnt="0"/>
      <dgm:spPr/>
    </dgm:pt>
    <dgm:pt modelId="{3B30BB06-8949-450D-9DFB-5C1F83073F1C}" type="pres">
      <dgm:prSet presAssocID="{F69ED8CC-258F-459F-B98C-1E52CA56E3C4}" presName="parTx" presStyleLbl="revTx" presStyleIdx="0" presStyleCnt="3">
        <dgm:presLayoutVars>
          <dgm:chMax val="0"/>
          <dgm:chPref val="0"/>
        </dgm:presLayoutVars>
      </dgm:prSet>
      <dgm:spPr/>
    </dgm:pt>
    <dgm:pt modelId="{8F7538D5-45E2-4BAD-AD58-05C17D3D4C02}" type="pres">
      <dgm:prSet presAssocID="{1BF9048A-FA87-428C-B029-0FEBA821E030}" presName="sibTrans" presStyleCnt="0"/>
      <dgm:spPr/>
    </dgm:pt>
    <dgm:pt modelId="{C4B0C9DE-8FF2-4F0D-BC2F-ED4B901F786C}" type="pres">
      <dgm:prSet presAssocID="{882F05AA-07F7-4502-9914-65DDB2862AC3}" presName="compNode" presStyleCnt="0"/>
      <dgm:spPr/>
    </dgm:pt>
    <dgm:pt modelId="{005B9D60-9010-49B2-8E63-2152021BFD45}" type="pres">
      <dgm:prSet presAssocID="{882F05AA-07F7-4502-9914-65DDB2862AC3}" presName="bgRect" presStyleLbl="bgShp" presStyleIdx="1" presStyleCnt="3"/>
      <dgm:spPr/>
    </dgm:pt>
    <dgm:pt modelId="{1204CD68-FFE0-4586-8EAC-3FB3F015F671}" type="pres">
      <dgm:prSet presAssocID="{882F05AA-07F7-4502-9914-65DDB2862A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055310F-0ECE-4780-90F3-29B37F2932C0}" type="pres">
      <dgm:prSet presAssocID="{882F05AA-07F7-4502-9914-65DDB2862AC3}" presName="spaceRect" presStyleCnt="0"/>
      <dgm:spPr/>
    </dgm:pt>
    <dgm:pt modelId="{E18D5E88-3F24-4F48-8C09-D34C15AD0837}" type="pres">
      <dgm:prSet presAssocID="{882F05AA-07F7-4502-9914-65DDB2862AC3}" presName="parTx" presStyleLbl="revTx" presStyleIdx="1" presStyleCnt="3">
        <dgm:presLayoutVars>
          <dgm:chMax val="0"/>
          <dgm:chPref val="0"/>
        </dgm:presLayoutVars>
      </dgm:prSet>
      <dgm:spPr/>
    </dgm:pt>
    <dgm:pt modelId="{796CD5B3-6FE1-4414-9B1D-056A2941FCAB}" type="pres">
      <dgm:prSet presAssocID="{6AEB5AE2-794E-40DD-990D-D961A046F0F6}" presName="sibTrans" presStyleCnt="0"/>
      <dgm:spPr/>
    </dgm:pt>
    <dgm:pt modelId="{A4E69494-A881-437A-9E69-FFB9D67477A8}" type="pres">
      <dgm:prSet presAssocID="{6C076B49-636A-4D9D-B679-1C6FEA0EFF86}" presName="compNode" presStyleCnt="0"/>
      <dgm:spPr/>
    </dgm:pt>
    <dgm:pt modelId="{4EBB1344-4158-46FC-85B4-DEC1A5FFD501}" type="pres">
      <dgm:prSet presAssocID="{6C076B49-636A-4D9D-B679-1C6FEA0EFF86}" presName="bgRect" presStyleLbl="bgShp" presStyleIdx="2" presStyleCnt="3"/>
      <dgm:spPr/>
    </dgm:pt>
    <dgm:pt modelId="{6074151B-2E3F-4FFC-A1D3-F9B0D364D9D0}" type="pres">
      <dgm:prSet presAssocID="{6C076B49-636A-4D9D-B679-1C6FEA0EFF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63847504-28CE-4DA2-B63A-8B8B90438A79}" type="pres">
      <dgm:prSet presAssocID="{6C076B49-636A-4D9D-B679-1C6FEA0EFF86}" presName="spaceRect" presStyleCnt="0"/>
      <dgm:spPr/>
    </dgm:pt>
    <dgm:pt modelId="{AD700116-AE90-480B-9220-5B2BD54A1EE7}" type="pres">
      <dgm:prSet presAssocID="{6C076B49-636A-4D9D-B679-1C6FEA0EFF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E76D24-D408-43F5-BE6C-B1BA8E320BC7}" type="presOf" srcId="{6F793346-D121-482B-804A-5C3EA48BB139}" destId="{3F49968E-6BAA-4245-9FE9-65848D7CF0AC}" srcOrd="0" destOrd="0" presId="urn:microsoft.com/office/officeart/2018/2/layout/IconVerticalSolidList"/>
    <dgm:cxn modelId="{2133302F-6D27-4FE1-90B2-FF3783A418E0}" srcId="{6F793346-D121-482B-804A-5C3EA48BB139}" destId="{F69ED8CC-258F-459F-B98C-1E52CA56E3C4}" srcOrd="0" destOrd="0" parTransId="{003BE81B-FE12-4A59-B0CC-287F8B989110}" sibTransId="{1BF9048A-FA87-428C-B029-0FEBA821E030}"/>
    <dgm:cxn modelId="{2DB8D667-86A9-43E2-87D3-F02CFD1D0F78}" srcId="{6F793346-D121-482B-804A-5C3EA48BB139}" destId="{882F05AA-07F7-4502-9914-65DDB2862AC3}" srcOrd="1" destOrd="0" parTransId="{E3EAAC91-73A7-49AC-A5CE-EC7D819495B2}" sibTransId="{6AEB5AE2-794E-40DD-990D-D961A046F0F6}"/>
    <dgm:cxn modelId="{4E534F74-FCBE-4FB6-8528-3739029A6BAF}" type="presOf" srcId="{882F05AA-07F7-4502-9914-65DDB2862AC3}" destId="{E18D5E88-3F24-4F48-8C09-D34C15AD0837}" srcOrd="0" destOrd="0" presId="urn:microsoft.com/office/officeart/2018/2/layout/IconVerticalSolidList"/>
    <dgm:cxn modelId="{DBEF169F-EECC-47F0-84CF-6EA931877E6D}" type="presOf" srcId="{F69ED8CC-258F-459F-B98C-1E52CA56E3C4}" destId="{3B30BB06-8949-450D-9DFB-5C1F83073F1C}" srcOrd="0" destOrd="0" presId="urn:microsoft.com/office/officeart/2018/2/layout/IconVerticalSolidList"/>
    <dgm:cxn modelId="{E11271D7-1985-47BB-B322-DC44E92407B5}" type="presOf" srcId="{6C076B49-636A-4D9D-B679-1C6FEA0EFF86}" destId="{AD700116-AE90-480B-9220-5B2BD54A1EE7}" srcOrd="0" destOrd="0" presId="urn:microsoft.com/office/officeart/2018/2/layout/IconVerticalSolidList"/>
    <dgm:cxn modelId="{699C75D9-CC15-4C82-A3CE-41ABA1E4CFB6}" srcId="{6F793346-D121-482B-804A-5C3EA48BB139}" destId="{6C076B49-636A-4D9D-B679-1C6FEA0EFF86}" srcOrd="2" destOrd="0" parTransId="{5E2F1E31-356A-4434-8136-03905BFD4AC2}" sibTransId="{6CE3AE0A-8FB7-4682-9FF0-C00A7286E516}"/>
    <dgm:cxn modelId="{47C40C0B-9B9C-4D77-BC10-CBD66518EC49}" type="presParOf" srcId="{3F49968E-6BAA-4245-9FE9-65848D7CF0AC}" destId="{A7BE17D1-39BB-42B3-BF10-DA5DA86CE0C3}" srcOrd="0" destOrd="0" presId="urn:microsoft.com/office/officeart/2018/2/layout/IconVerticalSolidList"/>
    <dgm:cxn modelId="{A408AA83-0752-488E-A295-E3B87B4E762F}" type="presParOf" srcId="{A7BE17D1-39BB-42B3-BF10-DA5DA86CE0C3}" destId="{C9F80EEF-48F0-4ED0-98AA-52DEA8A2C41D}" srcOrd="0" destOrd="0" presId="urn:microsoft.com/office/officeart/2018/2/layout/IconVerticalSolidList"/>
    <dgm:cxn modelId="{67309BCC-0279-425A-87CA-13652EC685B8}" type="presParOf" srcId="{A7BE17D1-39BB-42B3-BF10-DA5DA86CE0C3}" destId="{F80C484C-BE48-4577-9367-B8AEA2A6AF3B}" srcOrd="1" destOrd="0" presId="urn:microsoft.com/office/officeart/2018/2/layout/IconVerticalSolidList"/>
    <dgm:cxn modelId="{F01DA582-1A7F-4F4A-94B6-A765D9340A0D}" type="presParOf" srcId="{A7BE17D1-39BB-42B3-BF10-DA5DA86CE0C3}" destId="{140F9D86-5549-43A0-A1B5-901E8ED32FAF}" srcOrd="2" destOrd="0" presId="urn:microsoft.com/office/officeart/2018/2/layout/IconVerticalSolidList"/>
    <dgm:cxn modelId="{46FEC2DE-CCDE-4DE4-8726-301DF0895CF9}" type="presParOf" srcId="{A7BE17D1-39BB-42B3-BF10-DA5DA86CE0C3}" destId="{3B30BB06-8949-450D-9DFB-5C1F83073F1C}" srcOrd="3" destOrd="0" presId="urn:microsoft.com/office/officeart/2018/2/layout/IconVerticalSolidList"/>
    <dgm:cxn modelId="{3A93F97E-2CBF-487B-9F98-30C0684638DF}" type="presParOf" srcId="{3F49968E-6BAA-4245-9FE9-65848D7CF0AC}" destId="{8F7538D5-45E2-4BAD-AD58-05C17D3D4C02}" srcOrd="1" destOrd="0" presId="urn:microsoft.com/office/officeart/2018/2/layout/IconVerticalSolidList"/>
    <dgm:cxn modelId="{98EDFFB2-1EBD-4FE1-81CA-15509DD1DC0F}" type="presParOf" srcId="{3F49968E-6BAA-4245-9FE9-65848D7CF0AC}" destId="{C4B0C9DE-8FF2-4F0D-BC2F-ED4B901F786C}" srcOrd="2" destOrd="0" presId="urn:microsoft.com/office/officeart/2018/2/layout/IconVerticalSolidList"/>
    <dgm:cxn modelId="{E0862501-D9E1-41B5-AF30-4C892CF0C306}" type="presParOf" srcId="{C4B0C9DE-8FF2-4F0D-BC2F-ED4B901F786C}" destId="{005B9D60-9010-49B2-8E63-2152021BFD45}" srcOrd="0" destOrd="0" presId="urn:microsoft.com/office/officeart/2018/2/layout/IconVerticalSolidList"/>
    <dgm:cxn modelId="{00B7E16E-604F-4325-B555-CB3003C7B58C}" type="presParOf" srcId="{C4B0C9DE-8FF2-4F0D-BC2F-ED4B901F786C}" destId="{1204CD68-FFE0-4586-8EAC-3FB3F015F671}" srcOrd="1" destOrd="0" presId="urn:microsoft.com/office/officeart/2018/2/layout/IconVerticalSolidList"/>
    <dgm:cxn modelId="{B9B119BC-93FD-44F3-8D95-A07AD1D128B0}" type="presParOf" srcId="{C4B0C9DE-8FF2-4F0D-BC2F-ED4B901F786C}" destId="{5055310F-0ECE-4780-90F3-29B37F2932C0}" srcOrd="2" destOrd="0" presId="urn:microsoft.com/office/officeart/2018/2/layout/IconVerticalSolidList"/>
    <dgm:cxn modelId="{E0E8A8A9-2E4A-4476-BA7D-E1CDB11B57DB}" type="presParOf" srcId="{C4B0C9DE-8FF2-4F0D-BC2F-ED4B901F786C}" destId="{E18D5E88-3F24-4F48-8C09-D34C15AD0837}" srcOrd="3" destOrd="0" presId="urn:microsoft.com/office/officeart/2018/2/layout/IconVerticalSolidList"/>
    <dgm:cxn modelId="{A3084976-5237-431C-B37A-255304C6216D}" type="presParOf" srcId="{3F49968E-6BAA-4245-9FE9-65848D7CF0AC}" destId="{796CD5B3-6FE1-4414-9B1D-056A2941FCAB}" srcOrd="3" destOrd="0" presId="urn:microsoft.com/office/officeart/2018/2/layout/IconVerticalSolidList"/>
    <dgm:cxn modelId="{18D9C197-62C1-42F5-942B-355037AFC677}" type="presParOf" srcId="{3F49968E-6BAA-4245-9FE9-65848D7CF0AC}" destId="{A4E69494-A881-437A-9E69-FFB9D67477A8}" srcOrd="4" destOrd="0" presId="urn:microsoft.com/office/officeart/2018/2/layout/IconVerticalSolidList"/>
    <dgm:cxn modelId="{CFE3E2D5-1D47-4F46-B44E-9AE8FA8530CE}" type="presParOf" srcId="{A4E69494-A881-437A-9E69-FFB9D67477A8}" destId="{4EBB1344-4158-46FC-85B4-DEC1A5FFD501}" srcOrd="0" destOrd="0" presId="urn:microsoft.com/office/officeart/2018/2/layout/IconVerticalSolidList"/>
    <dgm:cxn modelId="{B024972B-F7C3-43C5-A63A-61FC3A7163AB}" type="presParOf" srcId="{A4E69494-A881-437A-9E69-FFB9D67477A8}" destId="{6074151B-2E3F-4FFC-A1D3-F9B0D364D9D0}" srcOrd="1" destOrd="0" presId="urn:microsoft.com/office/officeart/2018/2/layout/IconVerticalSolidList"/>
    <dgm:cxn modelId="{565A55A4-0937-474C-A9B7-637AF838A192}" type="presParOf" srcId="{A4E69494-A881-437A-9E69-FFB9D67477A8}" destId="{63847504-28CE-4DA2-B63A-8B8B90438A79}" srcOrd="2" destOrd="0" presId="urn:microsoft.com/office/officeart/2018/2/layout/IconVerticalSolidList"/>
    <dgm:cxn modelId="{95595811-2B0B-4431-8DD5-3164E332EE64}" type="presParOf" srcId="{A4E69494-A881-437A-9E69-FFB9D67477A8}" destId="{AD700116-AE90-480B-9220-5B2BD54A1E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55DB59-FE85-4DF9-8AB4-4D9DC2CE374B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BC6ACD-F695-4E4D-AEE9-CEBDFB904A67}">
      <dgm:prSet/>
      <dgm:spPr/>
      <dgm:t>
        <a:bodyPr/>
        <a:lstStyle/>
        <a:p>
          <a:r>
            <a:rPr lang="en-US"/>
            <a:t>The model was trained for 12 epochs with a batch size of 128.</a:t>
          </a:r>
        </a:p>
      </dgm:t>
    </dgm:pt>
    <dgm:pt modelId="{C13B04D2-800D-459D-A449-B4F8FC8D81E0}" type="parTrans" cxnId="{CA176D3D-7D88-4E1D-94A2-6E8E535F2A99}">
      <dgm:prSet/>
      <dgm:spPr/>
      <dgm:t>
        <a:bodyPr/>
        <a:lstStyle/>
        <a:p>
          <a:endParaRPr lang="en-US"/>
        </a:p>
      </dgm:t>
    </dgm:pt>
    <dgm:pt modelId="{98BA6724-D263-4D33-BF01-59CAEFE4456E}" type="sibTrans" cxnId="{CA176D3D-7D88-4E1D-94A2-6E8E535F2A99}">
      <dgm:prSet/>
      <dgm:spPr/>
      <dgm:t>
        <a:bodyPr/>
        <a:lstStyle/>
        <a:p>
          <a:endParaRPr lang="en-US"/>
        </a:p>
      </dgm:t>
    </dgm:pt>
    <dgm:pt modelId="{9CBBA33C-47AA-4364-B965-8B98E6D84522}">
      <dgm:prSet/>
      <dgm:spPr/>
      <dgm:t>
        <a:bodyPr/>
        <a:lstStyle/>
        <a:p>
          <a:r>
            <a:rPr lang="en-US"/>
            <a:t>The Adam optimizer was used and vailated on the test data.</a:t>
          </a:r>
        </a:p>
      </dgm:t>
    </dgm:pt>
    <dgm:pt modelId="{63BB9FFC-ADF8-42A4-B5A7-D6B93BD93035}" type="parTrans" cxnId="{A99B28A9-296C-4ABE-9237-509ECFFD191E}">
      <dgm:prSet/>
      <dgm:spPr/>
      <dgm:t>
        <a:bodyPr/>
        <a:lstStyle/>
        <a:p>
          <a:endParaRPr lang="en-US"/>
        </a:p>
      </dgm:t>
    </dgm:pt>
    <dgm:pt modelId="{6F6EFE05-8897-4EAC-ADA1-FC4F8DCAE777}" type="sibTrans" cxnId="{A99B28A9-296C-4ABE-9237-509ECFFD191E}">
      <dgm:prSet/>
      <dgm:spPr/>
      <dgm:t>
        <a:bodyPr/>
        <a:lstStyle/>
        <a:p>
          <a:endParaRPr lang="en-US"/>
        </a:p>
      </dgm:t>
    </dgm:pt>
    <dgm:pt modelId="{8C14C7A8-7C42-482E-9B26-D6F7782BAF22}">
      <dgm:prSet/>
      <dgm:spPr/>
      <dgm:t>
        <a:bodyPr/>
        <a:lstStyle/>
        <a:p>
          <a:r>
            <a:rPr lang="en-US"/>
            <a:t>The model performed with an accuracy of around 85%.</a:t>
          </a:r>
        </a:p>
      </dgm:t>
    </dgm:pt>
    <dgm:pt modelId="{3A1F8FEC-BBA1-4A9D-9C4F-0A9F53D50C98}" type="parTrans" cxnId="{BEA1B799-84C8-45A5-B9CB-919D8B6F06A1}">
      <dgm:prSet/>
      <dgm:spPr/>
      <dgm:t>
        <a:bodyPr/>
        <a:lstStyle/>
        <a:p>
          <a:endParaRPr lang="en-US"/>
        </a:p>
      </dgm:t>
    </dgm:pt>
    <dgm:pt modelId="{D6B63B57-A6FE-4F3C-B8B7-BCD66928E438}" type="sibTrans" cxnId="{BEA1B799-84C8-45A5-B9CB-919D8B6F06A1}">
      <dgm:prSet/>
      <dgm:spPr/>
      <dgm:t>
        <a:bodyPr/>
        <a:lstStyle/>
        <a:p>
          <a:endParaRPr lang="en-US"/>
        </a:p>
      </dgm:t>
    </dgm:pt>
    <dgm:pt modelId="{80608669-8F9B-4E75-B7D9-206C8D55439B}" type="pres">
      <dgm:prSet presAssocID="{0655DB59-FE85-4DF9-8AB4-4D9DC2CE374B}" presName="vert0" presStyleCnt="0">
        <dgm:presLayoutVars>
          <dgm:dir/>
          <dgm:animOne val="branch"/>
          <dgm:animLvl val="lvl"/>
        </dgm:presLayoutVars>
      </dgm:prSet>
      <dgm:spPr/>
    </dgm:pt>
    <dgm:pt modelId="{CB095AF9-0F0E-4D2B-8E0B-936FF3DF2B35}" type="pres">
      <dgm:prSet presAssocID="{B4BC6ACD-F695-4E4D-AEE9-CEBDFB904A67}" presName="thickLine" presStyleLbl="alignNode1" presStyleIdx="0" presStyleCnt="3"/>
      <dgm:spPr/>
    </dgm:pt>
    <dgm:pt modelId="{C4545948-83F7-4A80-9C07-18B61C10ECEE}" type="pres">
      <dgm:prSet presAssocID="{B4BC6ACD-F695-4E4D-AEE9-CEBDFB904A67}" presName="horz1" presStyleCnt="0"/>
      <dgm:spPr/>
    </dgm:pt>
    <dgm:pt modelId="{A2F06FD1-5BAD-478B-BDE0-A433D2159B7A}" type="pres">
      <dgm:prSet presAssocID="{B4BC6ACD-F695-4E4D-AEE9-CEBDFB904A67}" presName="tx1" presStyleLbl="revTx" presStyleIdx="0" presStyleCnt="3"/>
      <dgm:spPr/>
    </dgm:pt>
    <dgm:pt modelId="{FE8264CD-011D-4BCA-B938-35F6DB65880F}" type="pres">
      <dgm:prSet presAssocID="{B4BC6ACD-F695-4E4D-AEE9-CEBDFB904A67}" presName="vert1" presStyleCnt="0"/>
      <dgm:spPr/>
    </dgm:pt>
    <dgm:pt modelId="{965B356C-86E5-4847-8B81-893B8D5EA6E2}" type="pres">
      <dgm:prSet presAssocID="{9CBBA33C-47AA-4364-B965-8B98E6D84522}" presName="thickLine" presStyleLbl="alignNode1" presStyleIdx="1" presStyleCnt="3"/>
      <dgm:spPr/>
    </dgm:pt>
    <dgm:pt modelId="{CB09482C-FE3B-4FCA-B56E-C50CC22C242B}" type="pres">
      <dgm:prSet presAssocID="{9CBBA33C-47AA-4364-B965-8B98E6D84522}" presName="horz1" presStyleCnt="0"/>
      <dgm:spPr/>
    </dgm:pt>
    <dgm:pt modelId="{C4674F85-C6C6-4DD6-B6D1-057A798BB2BC}" type="pres">
      <dgm:prSet presAssocID="{9CBBA33C-47AA-4364-B965-8B98E6D84522}" presName="tx1" presStyleLbl="revTx" presStyleIdx="1" presStyleCnt="3"/>
      <dgm:spPr/>
    </dgm:pt>
    <dgm:pt modelId="{EEAC5CA6-4564-4C35-AD2D-176931AFDD14}" type="pres">
      <dgm:prSet presAssocID="{9CBBA33C-47AA-4364-B965-8B98E6D84522}" presName="vert1" presStyleCnt="0"/>
      <dgm:spPr/>
    </dgm:pt>
    <dgm:pt modelId="{FB2BA459-77F9-4795-A78D-DC2627D58241}" type="pres">
      <dgm:prSet presAssocID="{8C14C7A8-7C42-482E-9B26-D6F7782BAF22}" presName="thickLine" presStyleLbl="alignNode1" presStyleIdx="2" presStyleCnt="3"/>
      <dgm:spPr/>
    </dgm:pt>
    <dgm:pt modelId="{9550F678-C5D4-4E87-811C-93D1CED618E2}" type="pres">
      <dgm:prSet presAssocID="{8C14C7A8-7C42-482E-9B26-D6F7782BAF22}" presName="horz1" presStyleCnt="0"/>
      <dgm:spPr/>
    </dgm:pt>
    <dgm:pt modelId="{B7B19143-DF9F-46E7-BE78-8CDA3D942E0D}" type="pres">
      <dgm:prSet presAssocID="{8C14C7A8-7C42-482E-9B26-D6F7782BAF22}" presName="tx1" presStyleLbl="revTx" presStyleIdx="2" presStyleCnt="3"/>
      <dgm:spPr/>
    </dgm:pt>
    <dgm:pt modelId="{415BEE9B-1C78-423A-8908-F4DEA532D54B}" type="pres">
      <dgm:prSet presAssocID="{8C14C7A8-7C42-482E-9B26-D6F7782BAF22}" presName="vert1" presStyleCnt="0"/>
      <dgm:spPr/>
    </dgm:pt>
  </dgm:ptLst>
  <dgm:cxnLst>
    <dgm:cxn modelId="{B702EA24-74E4-43FD-9E89-22804D4EEE82}" type="presOf" srcId="{B4BC6ACD-F695-4E4D-AEE9-CEBDFB904A67}" destId="{A2F06FD1-5BAD-478B-BDE0-A433D2159B7A}" srcOrd="0" destOrd="0" presId="urn:microsoft.com/office/officeart/2008/layout/LinedList"/>
    <dgm:cxn modelId="{CA176D3D-7D88-4E1D-94A2-6E8E535F2A99}" srcId="{0655DB59-FE85-4DF9-8AB4-4D9DC2CE374B}" destId="{B4BC6ACD-F695-4E4D-AEE9-CEBDFB904A67}" srcOrd="0" destOrd="0" parTransId="{C13B04D2-800D-459D-A449-B4F8FC8D81E0}" sibTransId="{98BA6724-D263-4D33-BF01-59CAEFE4456E}"/>
    <dgm:cxn modelId="{BEA1B799-84C8-45A5-B9CB-919D8B6F06A1}" srcId="{0655DB59-FE85-4DF9-8AB4-4D9DC2CE374B}" destId="{8C14C7A8-7C42-482E-9B26-D6F7782BAF22}" srcOrd="2" destOrd="0" parTransId="{3A1F8FEC-BBA1-4A9D-9C4F-0A9F53D50C98}" sibTransId="{D6B63B57-A6FE-4F3C-B8B7-BCD66928E438}"/>
    <dgm:cxn modelId="{A99B28A9-296C-4ABE-9237-509ECFFD191E}" srcId="{0655DB59-FE85-4DF9-8AB4-4D9DC2CE374B}" destId="{9CBBA33C-47AA-4364-B965-8B98E6D84522}" srcOrd="1" destOrd="0" parTransId="{63BB9FFC-ADF8-42A4-B5A7-D6B93BD93035}" sibTransId="{6F6EFE05-8897-4EAC-ADA1-FC4F8DCAE777}"/>
    <dgm:cxn modelId="{D0E5DBC0-FEB9-4C88-B450-35676FAEF44E}" type="presOf" srcId="{0655DB59-FE85-4DF9-8AB4-4D9DC2CE374B}" destId="{80608669-8F9B-4E75-B7D9-206C8D55439B}" srcOrd="0" destOrd="0" presId="urn:microsoft.com/office/officeart/2008/layout/LinedList"/>
    <dgm:cxn modelId="{3075F7D1-9437-41D0-9353-B6669496C890}" type="presOf" srcId="{8C14C7A8-7C42-482E-9B26-D6F7782BAF22}" destId="{B7B19143-DF9F-46E7-BE78-8CDA3D942E0D}" srcOrd="0" destOrd="0" presId="urn:microsoft.com/office/officeart/2008/layout/LinedList"/>
    <dgm:cxn modelId="{95B22DD7-FEAD-4D48-94CF-32204B6A7DFE}" type="presOf" srcId="{9CBBA33C-47AA-4364-B965-8B98E6D84522}" destId="{C4674F85-C6C6-4DD6-B6D1-057A798BB2BC}" srcOrd="0" destOrd="0" presId="urn:microsoft.com/office/officeart/2008/layout/LinedList"/>
    <dgm:cxn modelId="{130C4911-E6B4-476D-90E0-C6B4D0E1DFDF}" type="presParOf" srcId="{80608669-8F9B-4E75-B7D9-206C8D55439B}" destId="{CB095AF9-0F0E-4D2B-8E0B-936FF3DF2B35}" srcOrd="0" destOrd="0" presId="urn:microsoft.com/office/officeart/2008/layout/LinedList"/>
    <dgm:cxn modelId="{3234B90D-AEFD-4442-876A-62DDD586A719}" type="presParOf" srcId="{80608669-8F9B-4E75-B7D9-206C8D55439B}" destId="{C4545948-83F7-4A80-9C07-18B61C10ECEE}" srcOrd="1" destOrd="0" presId="urn:microsoft.com/office/officeart/2008/layout/LinedList"/>
    <dgm:cxn modelId="{E023AF36-E1DC-44C2-BF09-287DB8F20029}" type="presParOf" srcId="{C4545948-83F7-4A80-9C07-18B61C10ECEE}" destId="{A2F06FD1-5BAD-478B-BDE0-A433D2159B7A}" srcOrd="0" destOrd="0" presId="urn:microsoft.com/office/officeart/2008/layout/LinedList"/>
    <dgm:cxn modelId="{372162BA-16AF-4A26-8BAC-C30DD118E126}" type="presParOf" srcId="{C4545948-83F7-4A80-9C07-18B61C10ECEE}" destId="{FE8264CD-011D-4BCA-B938-35F6DB65880F}" srcOrd="1" destOrd="0" presId="urn:microsoft.com/office/officeart/2008/layout/LinedList"/>
    <dgm:cxn modelId="{14DC4813-D2E5-48D4-BEBD-1D1CD9034D85}" type="presParOf" srcId="{80608669-8F9B-4E75-B7D9-206C8D55439B}" destId="{965B356C-86E5-4847-8B81-893B8D5EA6E2}" srcOrd="2" destOrd="0" presId="urn:microsoft.com/office/officeart/2008/layout/LinedList"/>
    <dgm:cxn modelId="{0D263ABB-0A07-4997-8DFD-EF4AB0960D28}" type="presParOf" srcId="{80608669-8F9B-4E75-B7D9-206C8D55439B}" destId="{CB09482C-FE3B-4FCA-B56E-C50CC22C242B}" srcOrd="3" destOrd="0" presId="urn:microsoft.com/office/officeart/2008/layout/LinedList"/>
    <dgm:cxn modelId="{7C508E30-FFC0-496C-8843-82E903528AD1}" type="presParOf" srcId="{CB09482C-FE3B-4FCA-B56E-C50CC22C242B}" destId="{C4674F85-C6C6-4DD6-B6D1-057A798BB2BC}" srcOrd="0" destOrd="0" presId="urn:microsoft.com/office/officeart/2008/layout/LinedList"/>
    <dgm:cxn modelId="{79D92085-F92F-4FB1-B8F7-6AD720ACBF34}" type="presParOf" srcId="{CB09482C-FE3B-4FCA-B56E-C50CC22C242B}" destId="{EEAC5CA6-4564-4C35-AD2D-176931AFDD14}" srcOrd="1" destOrd="0" presId="urn:microsoft.com/office/officeart/2008/layout/LinedList"/>
    <dgm:cxn modelId="{CD101150-7CD6-4C93-9B94-7D61F311E367}" type="presParOf" srcId="{80608669-8F9B-4E75-B7D9-206C8D55439B}" destId="{FB2BA459-77F9-4795-A78D-DC2627D58241}" srcOrd="4" destOrd="0" presId="urn:microsoft.com/office/officeart/2008/layout/LinedList"/>
    <dgm:cxn modelId="{DC7339DF-667D-44B8-8AA6-AC555B4AD405}" type="presParOf" srcId="{80608669-8F9B-4E75-B7D9-206C8D55439B}" destId="{9550F678-C5D4-4E87-811C-93D1CED618E2}" srcOrd="5" destOrd="0" presId="urn:microsoft.com/office/officeart/2008/layout/LinedList"/>
    <dgm:cxn modelId="{CA297217-4CAF-4C87-B067-BB83FA980202}" type="presParOf" srcId="{9550F678-C5D4-4E87-811C-93D1CED618E2}" destId="{B7B19143-DF9F-46E7-BE78-8CDA3D942E0D}" srcOrd="0" destOrd="0" presId="urn:microsoft.com/office/officeart/2008/layout/LinedList"/>
    <dgm:cxn modelId="{35915824-0CE5-4FB9-A33B-CD4FE5341E0A}" type="presParOf" srcId="{9550F678-C5D4-4E87-811C-93D1CED618E2}" destId="{415BEE9B-1C78-423A-8908-F4DEA532D5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F9588B-9BFA-4E1E-B945-4C2F22A39F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6ACF2B0-24C4-4EE2-9741-847263131D25}">
      <dgm:prSet/>
      <dgm:spPr/>
      <dgm:t>
        <a:bodyPr/>
        <a:lstStyle/>
        <a:p>
          <a:r>
            <a:rPr lang="en-US" dirty="0"/>
            <a:t>The model was transitioned into an interactive web </a:t>
          </a:r>
          <a:r>
            <a:rPr lang="en-US" dirty="0">
              <a:latin typeface="Calibri Light" panose="020F0302020204030204"/>
            </a:rPr>
            <a:t>application</a:t>
          </a:r>
          <a:r>
            <a:rPr lang="en-US" dirty="0"/>
            <a:t> using Flask framework.</a:t>
          </a:r>
        </a:p>
      </dgm:t>
    </dgm:pt>
    <dgm:pt modelId="{5896ADE9-2301-453E-B0D7-3131DE0A78DD}" type="parTrans" cxnId="{C7B68B14-1D6E-4A85-8CF8-67D6FF868699}">
      <dgm:prSet/>
      <dgm:spPr/>
      <dgm:t>
        <a:bodyPr/>
        <a:lstStyle/>
        <a:p>
          <a:endParaRPr lang="en-US"/>
        </a:p>
      </dgm:t>
    </dgm:pt>
    <dgm:pt modelId="{FF55EB79-29EA-421D-96C2-2C5F1F5C7D6D}" type="sibTrans" cxnId="{C7B68B14-1D6E-4A85-8CF8-67D6FF868699}">
      <dgm:prSet/>
      <dgm:spPr/>
      <dgm:t>
        <a:bodyPr/>
        <a:lstStyle/>
        <a:p>
          <a:endParaRPr lang="en-US"/>
        </a:p>
      </dgm:t>
    </dgm:pt>
    <dgm:pt modelId="{8EABC06F-DE4F-4980-A430-4ABDA6D0510B}">
      <dgm:prSet/>
      <dgm:spPr/>
      <dgm:t>
        <a:bodyPr/>
        <a:lstStyle/>
        <a:p>
          <a:r>
            <a:rPr lang="en-US" dirty="0"/>
            <a:t>It provides an interactive interface for our language translation</a:t>
          </a:r>
        </a:p>
      </dgm:t>
    </dgm:pt>
    <dgm:pt modelId="{6AC546C4-4332-4D1A-B881-042A630B6D17}" type="parTrans" cxnId="{9228FFD2-5E4B-40E9-9811-7299A93C7E32}">
      <dgm:prSet/>
      <dgm:spPr/>
      <dgm:t>
        <a:bodyPr/>
        <a:lstStyle/>
        <a:p>
          <a:endParaRPr lang="en-US"/>
        </a:p>
      </dgm:t>
    </dgm:pt>
    <dgm:pt modelId="{B64F5EF6-22DD-4CEC-86A6-FFD13C2D81EC}" type="sibTrans" cxnId="{9228FFD2-5E4B-40E9-9811-7299A93C7E32}">
      <dgm:prSet/>
      <dgm:spPr/>
      <dgm:t>
        <a:bodyPr/>
        <a:lstStyle/>
        <a:p>
          <a:endParaRPr lang="en-US"/>
        </a:p>
      </dgm:t>
    </dgm:pt>
    <dgm:pt modelId="{C11FEAF0-5B62-4D48-A05E-794A628ADB0F}">
      <dgm:prSet/>
      <dgm:spPr/>
      <dgm:t>
        <a:bodyPr/>
        <a:lstStyle/>
        <a:p>
          <a:pPr rtl="0"/>
          <a:r>
            <a:rPr lang="en-US" dirty="0"/>
            <a:t>It was written in python and did </a:t>
          </a:r>
          <a:r>
            <a:rPr lang="en-US" b="1" dirty="0">
              <a:latin typeface="Calibri Light" panose="020F0302020204030204"/>
            </a:rPr>
            <a:t>use basic HTML and CSS.</a:t>
          </a:r>
          <a:endParaRPr lang="en-US" b="1" dirty="0"/>
        </a:p>
      </dgm:t>
    </dgm:pt>
    <dgm:pt modelId="{5997C139-FC58-4C38-BB38-7DFDB8B7EF77}" type="parTrans" cxnId="{5525C4C2-7073-4CEE-885F-C1AA887A5D2A}">
      <dgm:prSet/>
      <dgm:spPr/>
      <dgm:t>
        <a:bodyPr/>
        <a:lstStyle/>
        <a:p>
          <a:endParaRPr lang="en-US"/>
        </a:p>
      </dgm:t>
    </dgm:pt>
    <dgm:pt modelId="{AC461F5A-C475-4732-BFF9-D9E3DB787EB6}" type="sibTrans" cxnId="{5525C4C2-7073-4CEE-885F-C1AA887A5D2A}">
      <dgm:prSet/>
      <dgm:spPr/>
      <dgm:t>
        <a:bodyPr/>
        <a:lstStyle/>
        <a:p>
          <a:endParaRPr lang="en-US"/>
        </a:p>
      </dgm:t>
    </dgm:pt>
    <dgm:pt modelId="{1035B4E0-3865-4B73-973C-EE477BB12C67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It is yet to be deployed on a cloud platform for permanent hosting.</a:t>
          </a:r>
        </a:p>
      </dgm:t>
    </dgm:pt>
    <dgm:pt modelId="{B6702E45-4D74-411B-B8B2-495D5F0F57FF}" type="parTrans" cxnId="{24F56344-4F3A-414C-8E90-A277807E8D68}">
      <dgm:prSet/>
      <dgm:spPr/>
    </dgm:pt>
    <dgm:pt modelId="{6ADEE9EB-A95E-40B7-B261-B0CD9CAF3064}" type="sibTrans" cxnId="{24F56344-4F3A-414C-8E90-A277807E8D68}">
      <dgm:prSet/>
      <dgm:spPr/>
      <dgm:t>
        <a:bodyPr/>
        <a:lstStyle/>
        <a:p>
          <a:endParaRPr lang="en-US"/>
        </a:p>
      </dgm:t>
    </dgm:pt>
    <dgm:pt modelId="{A68EE7DC-B766-46FB-B626-44BB024D1064}" type="pres">
      <dgm:prSet presAssocID="{13F9588B-9BFA-4E1E-B945-4C2F22A39FF9}" presName="root" presStyleCnt="0">
        <dgm:presLayoutVars>
          <dgm:dir/>
          <dgm:resizeHandles val="exact"/>
        </dgm:presLayoutVars>
      </dgm:prSet>
      <dgm:spPr/>
    </dgm:pt>
    <dgm:pt modelId="{86A8F6BC-8882-450F-86A6-AFA711549865}" type="pres">
      <dgm:prSet presAssocID="{36ACF2B0-24C4-4EE2-9741-847263131D25}" presName="compNode" presStyleCnt="0"/>
      <dgm:spPr/>
    </dgm:pt>
    <dgm:pt modelId="{19B553D2-8547-454F-80A5-5AA62A3ECF0F}" type="pres">
      <dgm:prSet presAssocID="{36ACF2B0-24C4-4EE2-9741-847263131D25}" presName="bgRect" presStyleLbl="bgShp" presStyleIdx="0" presStyleCnt="4"/>
      <dgm:spPr/>
    </dgm:pt>
    <dgm:pt modelId="{363F6299-527A-4132-8A4D-1FD4EF0FB19B}" type="pres">
      <dgm:prSet presAssocID="{36ACF2B0-24C4-4EE2-9741-847263131D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00A5EF69-7FE6-435C-9FE2-EA264D3A0C98}" type="pres">
      <dgm:prSet presAssocID="{36ACF2B0-24C4-4EE2-9741-847263131D25}" presName="spaceRect" presStyleCnt="0"/>
      <dgm:spPr/>
    </dgm:pt>
    <dgm:pt modelId="{673E5DD6-4B24-464A-AC92-9A7892FFEF91}" type="pres">
      <dgm:prSet presAssocID="{36ACF2B0-24C4-4EE2-9741-847263131D25}" presName="parTx" presStyleLbl="revTx" presStyleIdx="0" presStyleCnt="4">
        <dgm:presLayoutVars>
          <dgm:chMax val="0"/>
          <dgm:chPref val="0"/>
        </dgm:presLayoutVars>
      </dgm:prSet>
      <dgm:spPr/>
    </dgm:pt>
    <dgm:pt modelId="{D8B5A5FD-6BA6-4588-B68C-C6E64E1FD64E}" type="pres">
      <dgm:prSet presAssocID="{FF55EB79-29EA-421D-96C2-2C5F1F5C7D6D}" presName="sibTrans" presStyleCnt="0"/>
      <dgm:spPr/>
    </dgm:pt>
    <dgm:pt modelId="{9786E01E-2903-4F9A-AAE1-94443425D7AA}" type="pres">
      <dgm:prSet presAssocID="{8EABC06F-DE4F-4980-A430-4ABDA6D0510B}" presName="compNode" presStyleCnt="0"/>
      <dgm:spPr/>
    </dgm:pt>
    <dgm:pt modelId="{D3794495-D3EE-4078-972A-43F012D5C4C6}" type="pres">
      <dgm:prSet presAssocID="{8EABC06F-DE4F-4980-A430-4ABDA6D0510B}" presName="bgRect" presStyleLbl="bgShp" presStyleIdx="1" presStyleCnt="4"/>
      <dgm:spPr/>
    </dgm:pt>
    <dgm:pt modelId="{B559B6B3-5775-456B-BFED-EF9F2CEB4D28}" type="pres">
      <dgm:prSet presAssocID="{8EABC06F-DE4F-4980-A430-4ABDA6D051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80EA0EE-0754-40A1-90DF-BD558AF26D18}" type="pres">
      <dgm:prSet presAssocID="{8EABC06F-DE4F-4980-A430-4ABDA6D0510B}" presName="spaceRect" presStyleCnt="0"/>
      <dgm:spPr/>
    </dgm:pt>
    <dgm:pt modelId="{B1F3504B-5228-4180-9406-0E9C741CE15A}" type="pres">
      <dgm:prSet presAssocID="{8EABC06F-DE4F-4980-A430-4ABDA6D0510B}" presName="parTx" presStyleLbl="revTx" presStyleIdx="1" presStyleCnt="4">
        <dgm:presLayoutVars>
          <dgm:chMax val="0"/>
          <dgm:chPref val="0"/>
        </dgm:presLayoutVars>
      </dgm:prSet>
      <dgm:spPr/>
    </dgm:pt>
    <dgm:pt modelId="{1DB8F7D0-A5A6-4E9E-BDBA-37AFBE9AEB20}" type="pres">
      <dgm:prSet presAssocID="{B64F5EF6-22DD-4CEC-86A6-FFD13C2D81EC}" presName="sibTrans" presStyleCnt="0"/>
      <dgm:spPr/>
    </dgm:pt>
    <dgm:pt modelId="{714890F5-90DD-4F36-9E42-172F454757C7}" type="pres">
      <dgm:prSet presAssocID="{C11FEAF0-5B62-4D48-A05E-794A628ADB0F}" presName="compNode" presStyleCnt="0"/>
      <dgm:spPr/>
    </dgm:pt>
    <dgm:pt modelId="{BB77B023-3512-4DA1-9594-8571DF316940}" type="pres">
      <dgm:prSet presAssocID="{C11FEAF0-5B62-4D48-A05E-794A628ADB0F}" presName="bgRect" presStyleLbl="bgShp" presStyleIdx="2" presStyleCnt="4"/>
      <dgm:spPr/>
    </dgm:pt>
    <dgm:pt modelId="{257218E7-824F-44CD-BE39-CCA13F4B14C6}" type="pres">
      <dgm:prSet presAssocID="{C11FEAF0-5B62-4D48-A05E-794A628ADB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D959155-50F3-4343-827F-437C722E38A1}" type="pres">
      <dgm:prSet presAssocID="{C11FEAF0-5B62-4D48-A05E-794A628ADB0F}" presName="spaceRect" presStyleCnt="0"/>
      <dgm:spPr/>
    </dgm:pt>
    <dgm:pt modelId="{A51A5950-D5FD-4D47-8154-3DB01A7BDB36}" type="pres">
      <dgm:prSet presAssocID="{C11FEAF0-5B62-4D48-A05E-794A628ADB0F}" presName="parTx" presStyleLbl="revTx" presStyleIdx="2" presStyleCnt="4">
        <dgm:presLayoutVars>
          <dgm:chMax val="0"/>
          <dgm:chPref val="0"/>
        </dgm:presLayoutVars>
      </dgm:prSet>
      <dgm:spPr/>
    </dgm:pt>
    <dgm:pt modelId="{3F10F290-4922-4292-9930-2906270D6B0E}" type="pres">
      <dgm:prSet presAssocID="{AC461F5A-C475-4732-BFF9-D9E3DB787EB6}" presName="sibTrans" presStyleCnt="0"/>
      <dgm:spPr/>
    </dgm:pt>
    <dgm:pt modelId="{43111E0D-4192-4A44-A270-9E7DB84517B6}" type="pres">
      <dgm:prSet presAssocID="{1035B4E0-3865-4B73-973C-EE477BB12C67}" presName="compNode" presStyleCnt="0"/>
      <dgm:spPr/>
    </dgm:pt>
    <dgm:pt modelId="{BA255C63-FFF1-4489-A9E3-C60FE4879E31}" type="pres">
      <dgm:prSet presAssocID="{1035B4E0-3865-4B73-973C-EE477BB12C67}" presName="bgRect" presStyleLbl="bgShp" presStyleIdx="3" presStyleCnt="4"/>
      <dgm:spPr/>
    </dgm:pt>
    <dgm:pt modelId="{F653C3BE-B080-4DAB-A883-C3704AAFF09A}" type="pres">
      <dgm:prSet presAssocID="{1035B4E0-3865-4B73-973C-EE477BB12C67}" presName="iconRect" presStyleLbl="node1" presStyleIdx="3" presStyleCnt="4"/>
      <dgm:spPr>
        <a:ln>
          <a:noFill/>
        </a:ln>
      </dgm:spPr>
    </dgm:pt>
    <dgm:pt modelId="{D3016D47-1CC2-4723-B80B-A4F94E1AC59A}" type="pres">
      <dgm:prSet presAssocID="{1035B4E0-3865-4B73-973C-EE477BB12C67}" presName="spaceRect" presStyleCnt="0"/>
      <dgm:spPr/>
    </dgm:pt>
    <dgm:pt modelId="{FD6C6A8C-7F04-4BE6-8B7B-96B88A6CCDD4}" type="pres">
      <dgm:prSet presAssocID="{1035B4E0-3865-4B73-973C-EE477BB12C6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7B68B14-1D6E-4A85-8CF8-67D6FF868699}" srcId="{13F9588B-9BFA-4E1E-B945-4C2F22A39FF9}" destId="{36ACF2B0-24C4-4EE2-9741-847263131D25}" srcOrd="0" destOrd="0" parTransId="{5896ADE9-2301-453E-B0D7-3131DE0A78DD}" sibTransId="{FF55EB79-29EA-421D-96C2-2C5F1F5C7D6D}"/>
    <dgm:cxn modelId="{112C5417-ED88-450F-A6C7-8DDE86354427}" type="presOf" srcId="{8EABC06F-DE4F-4980-A430-4ABDA6D0510B}" destId="{B1F3504B-5228-4180-9406-0E9C741CE15A}" srcOrd="0" destOrd="0" presId="urn:microsoft.com/office/officeart/2018/2/layout/IconVerticalSolidList"/>
    <dgm:cxn modelId="{61350C5F-908E-4E16-B67D-69E9B1490F01}" type="presOf" srcId="{1035B4E0-3865-4B73-973C-EE477BB12C67}" destId="{FD6C6A8C-7F04-4BE6-8B7B-96B88A6CCDD4}" srcOrd="0" destOrd="0" presId="urn:microsoft.com/office/officeart/2018/2/layout/IconVerticalSolidList"/>
    <dgm:cxn modelId="{24F56344-4F3A-414C-8E90-A277807E8D68}" srcId="{13F9588B-9BFA-4E1E-B945-4C2F22A39FF9}" destId="{1035B4E0-3865-4B73-973C-EE477BB12C67}" srcOrd="3" destOrd="0" parTransId="{B6702E45-4D74-411B-B8B2-495D5F0F57FF}" sibTransId="{6ADEE9EB-A95E-40B7-B261-B0CD9CAF3064}"/>
    <dgm:cxn modelId="{08D7F64F-C65E-45A8-814B-F0FB3D394429}" type="presOf" srcId="{C11FEAF0-5B62-4D48-A05E-794A628ADB0F}" destId="{A51A5950-D5FD-4D47-8154-3DB01A7BDB36}" srcOrd="0" destOrd="0" presId="urn:microsoft.com/office/officeart/2018/2/layout/IconVerticalSolidList"/>
    <dgm:cxn modelId="{5525C4C2-7073-4CEE-885F-C1AA887A5D2A}" srcId="{13F9588B-9BFA-4E1E-B945-4C2F22A39FF9}" destId="{C11FEAF0-5B62-4D48-A05E-794A628ADB0F}" srcOrd="2" destOrd="0" parTransId="{5997C139-FC58-4C38-BB38-7DFDB8B7EF77}" sibTransId="{AC461F5A-C475-4732-BFF9-D9E3DB787EB6}"/>
    <dgm:cxn modelId="{985F05D2-7DA4-45A4-8A61-9E4932E5A446}" type="presOf" srcId="{13F9588B-9BFA-4E1E-B945-4C2F22A39FF9}" destId="{A68EE7DC-B766-46FB-B626-44BB024D1064}" srcOrd="0" destOrd="0" presId="urn:microsoft.com/office/officeart/2018/2/layout/IconVerticalSolidList"/>
    <dgm:cxn modelId="{9228FFD2-5E4B-40E9-9811-7299A93C7E32}" srcId="{13F9588B-9BFA-4E1E-B945-4C2F22A39FF9}" destId="{8EABC06F-DE4F-4980-A430-4ABDA6D0510B}" srcOrd="1" destOrd="0" parTransId="{6AC546C4-4332-4D1A-B881-042A630B6D17}" sibTransId="{B64F5EF6-22DD-4CEC-86A6-FFD13C2D81EC}"/>
    <dgm:cxn modelId="{A67AB1F2-54DB-4A59-8542-AA5EBE9DEF2F}" type="presOf" srcId="{36ACF2B0-24C4-4EE2-9741-847263131D25}" destId="{673E5DD6-4B24-464A-AC92-9A7892FFEF91}" srcOrd="0" destOrd="0" presId="urn:microsoft.com/office/officeart/2018/2/layout/IconVerticalSolidList"/>
    <dgm:cxn modelId="{C5E7B8E5-CF28-4707-8FF6-E144843500C2}" type="presParOf" srcId="{A68EE7DC-B766-46FB-B626-44BB024D1064}" destId="{86A8F6BC-8882-450F-86A6-AFA711549865}" srcOrd="0" destOrd="0" presId="urn:microsoft.com/office/officeart/2018/2/layout/IconVerticalSolidList"/>
    <dgm:cxn modelId="{68AA7D31-DE92-49C0-BA81-4E9DC5991617}" type="presParOf" srcId="{86A8F6BC-8882-450F-86A6-AFA711549865}" destId="{19B553D2-8547-454F-80A5-5AA62A3ECF0F}" srcOrd="0" destOrd="0" presId="urn:microsoft.com/office/officeart/2018/2/layout/IconVerticalSolidList"/>
    <dgm:cxn modelId="{44A6DF84-07B1-4D88-97FC-24CFAF05D58A}" type="presParOf" srcId="{86A8F6BC-8882-450F-86A6-AFA711549865}" destId="{363F6299-527A-4132-8A4D-1FD4EF0FB19B}" srcOrd="1" destOrd="0" presId="urn:microsoft.com/office/officeart/2018/2/layout/IconVerticalSolidList"/>
    <dgm:cxn modelId="{62DA51D1-ADCE-4E81-95DE-03A303E1C5DA}" type="presParOf" srcId="{86A8F6BC-8882-450F-86A6-AFA711549865}" destId="{00A5EF69-7FE6-435C-9FE2-EA264D3A0C98}" srcOrd="2" destOrd="0" presId="urn:microsoft.com/office/officeart/2018/2/layout/IconVerticalSolidList"/>
    <dgm:cxn modelId="{157CA5E6-E84A-4B13-9DD1-7D5D6D0A5B1F}" type="presParOf" srcId="{86A8F6BC-8882-450F-86A6-AFA711549865}" destId="{673E5DD6-4B24-464A-AC92-9A7892FFEF91}" srcOrd="3" destOrd="0" presId="urn:microsoft.com/office/officeart/2018/2/layout/IconVerticalSolidList"/>
    <dgm:cxn modelId="{DFE75ADD-65F8-4B6F-AA4D-A50F007794EA}" type="presParOf" srcId="{A68EE7DC-B766-46FB-B626-44BB024D1064}" destId="{D8B5A5FD-6BA6-4588-B68C-C6E64E1FD64E}" srcOrd="1" destOrd="0" presId="urn:microsoft.com/office/officeart/2018/2/layout/IconVerticalSolidList"/>
    <dgm:cxn modelId="{DBC850B9-6B81-4E78-8CDB-D1C7AC9B2AAB}" type="presParOf" srcId="{A68EE7DC-B766-46FB-B626-44BB024D1064}" destId="{9786E01E-2903-4F9A-AAE1-94443425D7AA}" srcOrd="2" destOrd="0" presId="urn:microsoft.com/office/officeart/2018/2/layout/IconVerticalSolidList"/>
    <dgm:cxn modelId="{7FD92E4D-27D8-417C-B607-055C263FAF4A}" type="presParOf" srcId="{9786E01E-2903-4F9A-AAE1-94443425D7AA}" destId="{D3794495-D3EE-4078-972A-43F012D5C4C6}" srcOrd="0" destOrd="0" presId="urn:microsoft.com/office/officeart/2018/2/layout/IconVerticalSolidList"/>
    <dgm:cxn modelId="{705CE57D-FCEC-4C61-A217-CA5030C508DE}" type="presParOf" srcId="{9786E01E-2903-4F9A-AAE1-94443425D7AA}" destId="{B559B6B3-5775-456B-BFED-EF9F2CEB4D28}" srcOrd="1" destOrd="0" presId="urn:microsoft.com/office/officeart/2018/2/layout/IconVerticalSolidList"/>
    <dgm:cxn modelId="{94E8E7E5-883F-434A-845E-F56DCE28D82E}" type="presParOf" srcId="{9786E01E-2903-4F9A-AAE1-94443425D7AA}" destId="{980EA0EE-0754-40A1-90DF-BD558AF26D18}" srcOrd="2" destOrd="0" presId="urn:microsoft.com/office/officeart/2018/2/layout/IconVerticalSolidList"/>
    <dgm:cxn modelId="{BAEF1F97-16B8-4E3B-99DC-048B7E3ED44D}" type="presParOf" srcId="{9786E01E-2903-4F9A-AAE1-94443425D7AA}" destId="{B1F3504B-5228-4180-9406-0E9C741CE15A}" srcOrd="3" destOrd="0" presId="urn:microsoft.com/office/officeart/2018/2/layout/IconVerticalSolidList"/>
    <dgm:cxn modelId="{1D392764-0712-4B78-8FB5-2DA825E12F2F}" type="presParOf" srcId="{A68EE7DC-B766-46FB-B626-44BB024D1064}" destId="{1DB8F7D0-A5A6-4E9E-BDBA-37AFBE9AEB20}" srcOrd="3" destOrd="0" presId="urn:microsoft.com/office/officeart/2018/2/layout/IconVerticalSolidList"/>
    <dgm:cxn modelId="{937F725B-65DB-4384-8188-63894E20F58B}" type="presParOf" srcId="{A68EE7DC-B766-46FB-B626-44BB024D1064}" destId="{714890F5-90DD-4F36-9E42-172F454757C7}" srcOrd="4" destOrd="0" presId="urn:microsoft.com/office/officeart/2018/2/layout/IconVerticalSolidList"/>
    <dgm:cxn modelId="{E03BC85F-C9EB-4B6F-8551-72FE1AD93EDA}" type="presParOf" srcId="{714890F5-90DD-4F36-9E42-172F454757C7}" destId="{BB77B023-3512-4DA1-9594-8571DF316940}" srcOrd="0" destOrd="0" presId="urn:microsoft.com/office/officeart/2018/2/layout/IconVerticalSolidList"/>
    <dgm:cxn modelId="{6B2AC29B-368C-4661-BDC3-1CF695BDD3DA}" type="presParOf" srcId="{714890F5-90DD-4F36-9E42-172F454757C7}" destId="{257218E7-824F-44CD-BE39-CCA13F4B14C6}" srcOrd="1" destOrd="0" presId="urn:microsoft.com/office/officeart/2018/2/layout/IconVerticalSolidList"/>
    <dgm:cxn modelId="{5AF50AB7-B0C0-4261-96BF-7745C7DD2BD1}" type="presParOf" srcId="{714890F5-90DD-4F36-9E42-172F454757C7}" destId="{1D959155-50F3-4343-827F-437C722E38A1}" srcOrd="2" destOrd="0" presId="urn:microsoft.com/office/officeart/2018/2/layout/IconVerticalSolidList"/>
    <dgm:cxn modelId="{1AF6F007-60A7-4E3E-9832-02580522981B}" type="presParOf" srcId="{714890F5-90DD-4F36-9E42-172F454757C7}" destId="{A51A5950-D5FD-4D47-8154-3DB01A7BDB36}" srcOrd="3" destOrd="0" presId="urn:microsoft.com/office/officeart/2018/2/layout/IconVerticalSolidList"/>
    <dgm:cxn modelId="{50BF4CF3-A692-48D0-BB6A-42546504791F}" type="presParOf" srcId="{A68EE7DC-B766-46FB-B626-44BB024D1064}" destId="{3F10F290-4922-4292-9930-2906270D6B0E}" srcOrd="5" destOrd="0" presId="urn:microsoft.com/office/officeart/2018/2/layout/IconVerticalSolidList"/>
    <dgm:cxn modelId="{3AF865D5-0F53-4FCA-9737-8FE33B05CD2D}" type="presParOf" srcId="{A68EE7DC-B766-46FB-B626-44BB024D1064}" destId="{43111E0D-4192-4A44-A270-9E7DB84517B6}" srcOrd="6" destOrd="0" presId="urn:microsoft.com/office/officeart/2018/2/layout/IconVerticalSolidList"/>
    <dgm:cxn modelId="{956B3F67-1F7A-4D67-AD40-E419579C51F2}" type="presParOf" srcId="{43111E0D-4192-4A44-A270-9E7DB84517B6}" destId="{BA255C63-FFF1-4489-A9E3-C60FE4879E31}" srcOrd="0" destOrd="0" presId="urn:microsoft.com/office/officeart/2018/2/layout/IconVerticalSolidList"/>
    <dgm:cxn modelId="{B1087967-2AC8-4E41-A9B1-E8CD661D2911}" type="presParOf" srcId="{43111E0D-4192-4A44-A270-9E7DB84517B6}" destId="{F653C3BE-B080-4DAB-A883-C3704AAFF09A}" srcOrd="1" destOrd="0" presId="urn:microsoft.com/office/officeart/2018/2/layout/IconVerticalSolidList"/>
    <dgm:cxn modelId="{E60EA232-2AB7-4B4E-8BE0-E605C02B81FD}" type="presParOf" srcId="{43111E0D-4192-4A44-A270-9E7DB84517B6}" destId="{D3016D47-1CC2-4723-B80B-A4F94E1AC59A}" srcOrd="2" destOrd="0" presId="urn:microsoft.com/office/officeart/2018/2/layout/IconVerticalSolidList"/>
    <dgm:cxn modelId="{A4859667-4553-4B46-8A05-72408D695193}" type="presParOf" srcId="{43111E0D-4192-4A44-A270-9E7DB84517B6}" destId="{FD6C6A8C-7F04-4BE6-8B7B-96B88A6CCD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E3E9A4-D0FC-4084-8D46-DC5979642A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3D8ABA-98EC-435D-A59D-21DA41CA2637}">
      <dgm:prSet/>
      <dgm:spPr/>
      <dgm:t>
        <a:bodyPr/>
        <a:lstStyle/>
        <a:p>
          <a:r>
            <a:rPr lang="en-US"/>
            <a:t>Another interactive web interface was created using Hugging Face and Gradio library.</a:t>
          </a:r>
        </a:p>
      </dgm:t>
    </dgm:pt>
    <dgm:pt modelId="{02C936E3-1FC1-42A3-B3ED-0C3F88AE3155}" type="parTrans" cxnId="{AD41DE82-9A30-47F6-B5E7-0B75517E962A}">
      <dgm:prSet/>
      <dgm:spPr/>
      <dgm:t>
        <a:bodyPr/>
        <a:lstStyle/>
        <a:p>
          <a:endParaRPr lang="en-US"/>
        </a:p>
      </dgm:t>
    </dgm:pt>
    <dgm:pt modelId="{43E73427-9F95-413F-88AE-35FCC727C4EE}" type="sibTrans" cxnId="{AD41DE82-9A30-47F6-B5E7-0B75517E962A}">
      <dgm:prSet/>
      <dgm:spPr/>
      <dgm:t>
        <a:bodyPr/>
        <a:lstStyle/>
        <a:p>
          <a:endParaRPr lang="en-US"/>
        </a:p>
      </dgm:t>
    </dgm:pt>
    <dgm:pt modelId="{025C40F2-B672-4CAA-8018-A18DA8345DB6}">
      <dgm:prSet/>
      <dgm:spPr/>
      <dgm:t>
        <a:bodyPr/>
        <a:lstStyle/>
        <a:p>
          <a:r>
            <a:rPr lang="en-US"/>
            <a:t>Hugging Face is an open-source pre-trained library for projects based on neural networks.</a:t>
          </a:r>
        </a:p>
      </dgm:t>
    </dgm:pt>
    <dgm:pt modelId="{E9F96B0B-A23C-4436-B7C8-56E92A401C7C}" type="parTrans" cxnId="{2FA54303-2230-4EDB-AA7D-E047CE89E244}">
      <dgm:prSet/>
      <dgm:spPr/>
      <dgm:t>
        <a:bodyPr/>
        <a:lstStyle/>
        <a:p>
          <a:endParaRPr lang="en-US"/>
        </a:p>
      </dgm:t>
    </dgm:pt>
    <dgm:pt modelId="{392F5592-6C6A-464F-8475-021522984094}" type="sibTrans" cxnId="{2FA54303-2230-4EDB-AA7D-E047CE89E244}">
      <dgm:prSet/>
      <dgm:spPr/>
      <dgm:t>
        <a:bodyPr/>
        <a:lstStyle/>
        <a:p>
          <a:endParaRPr lang="en-US"/>
        </a:p>
      </dgm:t>
    </dgm:pt>
    <dgm:pt modelId="{C06E6EEE-70AF-45D6-80F2-608FA8994D5D}">
      <dgm:prSet/>
      <dgm:spPr/>
      <dgm:t>
        <a:bodyPr/>
        <a:lstStyle/>
        <a:p>
          <a:r>
            <a:rPr lang="en-US"/>
            <a:t>The model was hosted permanently oh Hugging face spaces.</a:t>
          </a:r>
        </a:p>
      </dgm:t>
    </dgm:pt>
    <dgm:pt modelId="{5E11E356-4EE4-4FCF-BE40-3944E559BC9A}" type="parTrans" cxnId="{E64CC564-36E0-46D3-AA0E-743C1C304E72}">
      <dgm:prSet/>
      <dgm:spPr/>
      <dgm:t>
        <a:bodyPr/>
        <a:lstStyle/>
        <a:p>
          <a:endParaRPr lang="en-US"/>
        </a:p>
      </dgm:t>
    </dgm:pt>
    <dgm:pt modelId="{FD8C80D3-0A87-4DF1-A134-E5DE436804FF}" type="sibTrans" cxnId="{E64CC564-36E0-46D3-AA0E-743C1C304E72}">
      <dgm:prSet/>
      <dgm:spPr/>
      <dgm:t>
        <a:bodyPr/>
        <a:lstStyle/>
        <a:p>
          <a:endParaRPr lang="en-US"/>
        </a:p>
      </dgm:t>
    </dgm:pt>
    <dgm:pt modelId="{8DEB9A6F-BF1F-4D0A-9052-F233D57583C3}">
      <dgm:prSet/>
      <dgm:spPr/>
      <dgm:t>
        <a:bodyPr/>
        <a:lstStyle/>
        <a:p>
          <a:r>
            <a:rPr lang="en-US"/>
            <a:t>The link to the website can be found </a:t>
          </a:r>
          <a:r>
            <a:rPr lang="en-US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here.</a:t>
          </a:r>
          <a:endParaRPr lang="en-US"/>
        </a:p>
      </dgm:t>
    </dgm:pt>
    <dgm:pt modelId="{1654B54D-4E87-4014-AD62-69E0D33549A4}" type="parTrans" cxnId="{7FD616A3-BFFB-418B-BED5-A44905EB972B}">
      <dgm:prSet/>
      <dgm:spPr/>
      <dgm:t>
        <a:bodyPr/>
        <a:lstStyle/>
        <a:p>
          <a:endParaRPr lang="en-US"/>
        </a:p>
      </dgm:t>
    </dgm:pt>
    <dgm:pt modelId="{9433C972-6763-440C-852C-C25DAA5BF03C}" type="sibTrans" cxnId="{7FD616A3-BFFB-418B-BED5-A44905EB972B}">
      <dgm:prSet/>
      <dgm:spPr/>
      <dgm:t>
        <a:bodyPr/>
        <a:lstStyle/>
        <a:p>
          <a:endParaRPr lang="en-US"/>
        </a:p>
      </dgm:t>
    </dgm:pt>
    <dgm:pt modelId="{E1ECD0A0-9631-43D2-8D20-1013FF30B36F}" type="pres">
      <dgm:prSet presAssocID="{68E3E9A4-D0FC-4084-8D46-DC5979642A6F}" presName="linear" presStyleCnt="0">
        <dgm:presLayoutVars>
          <dgm:animLvl val="lvl"/>
          <dgm:resizeHandles val="exact"/>
        </dgm:presLayoutVars>
      </dgm:prSet>
      <dgm:spPr/>
    </dgm:pt>
    <dgm:pt modelId="{35C46CF0-7D95-4266-8CF3-1C16D97F05EA}" type="pres">
      <dgm:prSet presAssocID="{AD3D8ABA-98EC-435D-A59D-21DA41CA263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A98F7D-716D-4744-8AEA-180AD8B23F98}" type="pres">
      <dgm:prSet presAssocID="{43E73427-9F95-413F-88AE-35FCC727C4EE}" presName="spacer" presStyleCnt="0"/>
      <dgm:spPr/>
    </dgm:pt>
    <dgm:pt modelId="{462D3127-684A-422C-9341-D4E0C68FD80A}" type="pres">
      <dgm:prSet presAssocID="{025C40F2-B672-4CAA-8018-A18DA8345D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17006B-E4F9-47D2-85F2-4DD293F17C56}" type="pres">
      <dgm:prSet presAssocID="{392F5592-6C6A-464F-8475-021522984094}" presName="spacer" presStyleCnt="0"/>
      <dgm:spPr/>
    </dgm:pt>
    <dgm:pt modelId="{09009002-3F9F-4AE7-B5BA-3867F2B23BE9}" type="pres">
      <dgm:prSet presAssocID="{C06E6EEE-70AF-45D6-80F2-608FA8994D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A240FEC-3399-405E-8F9E-8C1E1073B1EF}" type="pres">
      <dgm:prSet presAssocID="{FD8C80D3-0A87-4DF1-A134-E5DE436804FF}" presName="spacer" presStyleCnt="0"/>
      <dgm:spPr/>
    </dgm:pt>
    <dgm:pt modelId="{971EAED4-06D2-4473-8E60-A21FF59C4FA6}" type="pres">
      <dgm:prSet presAssocID="{8DEB9A6F-BF1F-4D0A-9052-F233D57583C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FA54303-2230-4EDB-AA7D-E047CE89E244}" srcId="{68E3E9A4-D0FC-4084-8D46-DC5979642A6F}" destId="{025C40F2-B672-4CAA-8018-A18DA8345DB6}" srcOrd="1" destOrd="0" parTransId="{E9F96B0B-A23C-4436-B7C8-56E92A401C7C}" sibTransId="{392F5592-6C6A-464F-8475-021522984094}"/>
    <dgm:cxn modelId="{F2633E39-B331-4207-BE94-7773E2FC6020}" type="presOf" srcId="{68E3E9A4-D0FC-4084-8D46-DC5979642A6F}" destId="{E1ECD0A0-9631-43D2-8D20-1013FF30B36F}" srcOrd="0" destOrd="0" presId="urn:microsoft.com/office/officeart/2005/8/layout/vList2"/>
    <dgm:cxn modelId="{707A1C3F-5051-4AE1-A448-A2C80DCBC69E}" type="presOf" srcId="{C06E6EEE-70AF-45D6-80F2-608FA8994D5D}" destId="{09009002-3F9F-4AE7-B5BA-3867F2B23BE9}" srcOrd="0" destOrd="0" presId="urn:microsoft.com/office/officeart/2005/8/layout/vList2"/>
    <dgm:cxn modelId="{23D2365F-FFAE-42EA-97B9-4DEA36F4E4D5}" type="presOf" srcId="{8DEB9A6F-BF1F-4D0A-9052-F233D57583C3}" destId="{971EAED4-06D2-4473-8E60-A21FF59C4FA6}" srcOrd="0" destOrd="0" presId="urn:microsoft.com/office/officeart/2005/8/layout/vList2"/>
    <dgm:cxn modelId="{E64CC564-36E0-46D3-AA0E-743C1C304E72}" srcId="{68E3E9A4-D0FC-4084-8D46-DC5979642A6F}" destId="{C06E6EEE-70AF-45D6-80F2-608FA8994D5D}" srcOrd="2" destOrd="0" parTransId="{5E11E356-4EE4-4FCF-BE40-3944E559BC9A}" sibTransId="{FD8C80D3-0A87-4DF1-A134-E5DE436804FF}"/>
    <dgm:cxn modelId="{AD41DE82-9A30-47F6-B5E7-0B75517E962A}" srcId="{68E3E9A4-D0FC-4084-8D46-DC5979642A6F}" destId="{AD3D8ABA-98EC-435D-A59D-21DA41CA2637}" srcOrd="0" destOrd="0" parTransId="{02C936E3-1FC1-42A3-B3ED-0C3F88AE3155}" sibTransId="{43E73427-9F95-413F-88AE-35FCC727C4EE}"/>
    <dgm:cxn modelId="{7FD616A3-BFFB-418B-BED5-A44905EB972B}" srcId="{68E3E9A4-D0FC-4084-8D46-DC5979642A6F}" destId="{8DEB9A6F-BF1F-4D0A-9052-F233D57583C3}" srcOrd="3" destOrd="0" parTransId="{1654B54D-4E87-4014-AD62-69E0D33549A4}" sibTransId="{9433C972-6763-440C-852C-C25DAA5BF03C}"/>
    <dgm:cxn modelId="{E11936AF-2FC6-4DC2-BEB0-F975839ED308}" type="presOf" srcId="{025C40F2-B672-4CAA-8018-A18DA8345DB6}" destId="{462D3127-684A-422C-9341-D4E0C68FD80A}" srcOrd="0" destOrd="0" presId="urn:microsoft.com/office/officeart/2005/8/layout/vList2"/>
    <dgm:cxn modelId="{FBA12CC4-1FC9-4385-9AB4-8440168D3266}" type="presOf" srcId="{AD3D8ABA-98EC-435D-A59D-21DA41CA2637}" destId="{35C46CF0-7D95-4266-8CF3-1C16D97F05EA}" srcOrd="0" destOrd="0" presId="urn:microsoft.com/office/officeart/2005/8/layout/vList2"/>
    <dgm:cxn modelId="{35C34807-B84B-4331-ACCB-F2C0DF4ADD65}" type="presParOf" srcId="{E1ECD0A0-9631-43D2-8D20-1013FF30B36F}" destId="{35C46CF0-7D95-4266-8CF3-1C16D97F05EA}" srcOrd="0" destOrd="0" presId="urn:microsoft.com/office/officeart/2005/8/layout/vList2"/>
    <dgm:cxn modelId="{01289969-4BAA-475D-9AE2-AE0FDAC7B95F}" type="presParOf" srcId="{E1ECD0A0-9631-43D2-8D20-1013FF30B36F}" destId="{3CA98F7D-716D-4744-8AEA-180AD8B23F98}" srcOrd="1" destOrd="0" presId="urn:microsoft.com/office/officeart/2005/8/layout/vList2"/>
    <dgm:cxn modelId="{26A7EBBF-D87F-4708-A2F8-6BAACFD5E075}" type="presParOf" srcId="{E1ECD0A0-9631-43D2-8D20-1013FF30B36F}" destId="{462D3127-684A-422C-9341-D4E0C68FD80A}" srcOrd="2" destOrd="0" presId="urn:microsoft.com/office/officeart/2005/8/layout/vList2"/>
    <dgm:cxn modelId="{7DF4D622-502A-4EB4-91A1-00C13E0D351A}" type="presParOf" srcId="{E1ECD0A0-9631-43D2-8D20-1013FF30B36F}" destId="{4B17006B-E4F9-47D2-85F2-4DD293F17C56}" srcOrd="3" destOrd="0" presId="urn:microsoft.com/office/officeart/2005/8/layout/vList2"/>
    <dgm:cxn modelId="{7697A574-64EE-41A9-B3C9-ED6914A6D380}" type="presParOf" srcId="{E1ECD0A0-9631-43D2-8D20-1013FF30B36F}" destId="{09009002-3F9F-4AE7-B5BA-3867F2B23BE9}" srcOrd="4" destOrd="0" presId="urn:microsoft.com/office/officeart/2005/8/layout/vList2"/>
    <dgm:cxn modelId="{B2E31716-F13E-4C1B-BF94-6A42A5CA2127}" type="presParOf" srcId="{E1ECD0A0-9631-43D2-8D20-1013FF30B36F}" destId="{CA240FEC-3399-405E-8F9E-8C1E1073B1EF}" srcOrd="5" destOrd="0" presId="urn:microsoft.com/office/officeart/2005/8/layout/vList2"/>
    <dgm:cxn modelId="{432AF155-5D82-411C-BF21-31694493ED42}" type="presParOf" srcId="{E1ECD0A0-9631-43D2-8D20-1013FF30B36F}" destId="{971EAED4-06D2-4473-8E60-A21FF59C4FA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F161B-9095-4E11-90C7-1F458CDB6DC5}">
      <dsp:nvSpPr>
        <dsp:cNvPr id="0" name=""/>
        <dsp:cNvSpPr/>
      </dsp:nvSpPr>
      <dsp:spPr>
        <a:xfrm>
          <a:off x="681" y="747379"/>
          <a:ext cx="2656096" cy="15936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convey the meaning, tone, and intention of a message.</a:t>
          </a:r>
        </a:p>
      </dsp:txBody>
      <dsp:txXfrm>
        <a:off x="681" y="747379"/>
        <a:ext cx="2656096" cy="1593657"/>
      </dsp:txXfrm>
    </dsp:sp>
    <dsp:sp modelId="{38F237F3-A36E-49C3-BEAB-90DF561EFBCD}">
      <dsp:nvSpPr>
        <dsp:cNvPr id="0" name=""/>
        <dsp:cNvSpPr/>
      </dsp:nvSpPr>
      <dsp:spPr>
        <a:xfrm>
          <a:off x="2922387" y="747379"/>
          <a:ext cx="2656096" cy="15936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Politically, narrows down the barrier between different cultures and regions.</a:t>
          </a:r>
        </a:p>
      </dsp:txBody>
      <dsp:txXfrm>
        <a:off x="2922387" y="747379"/>
        <a:ext cx="2656096" cy="1593657"/>
      </dsp:txXfrm>
    </dsp:sp>
    <dsp:sp modelId="{217013B9-2A66-428B-A85B-0B06D5459DB3}">
      <dsp:nvSpPr>
        <dsp:cNvPr id="0" name=""/>
        <dsp:cNvSpPr/>
      </dsp:nvSpPr>
      <dsp:spPr>
        <a:xfrm>
          <a:off x="681" y="2606647"/>
          <a:ext cx="2656096" cy="15936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Provides automated platform for translation.</a:t>
          </a:r>
        </a:p>
      </dsp:txBody>
      <dsp:txXfrm>
        <a:off x="681" y="2606647"/>
        <a:ext cx="2656096" cy="1593657"/>
      </dsp:txXfrm>
    </dsp:sp>
    <dsp:sp modelId="{F19E5735-C876-4D6D-B2A2-6AFC8435FFA6}">
      <dsp:nvSpPr>
        <dsp:cNvPr id="0" name=""/>
        <dsp:cNvSpPr/>
      </dsp:nvSpPr>
      <dsp:spPr>
        <a:xfrm>
          <a:off x="2922387" y="2606647"/>
          <a:ext cx="2656096" cy="15936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Cheaper price and more flexibility over multiple languages </a:t>
          </a:r>
          <a:r>
            <a:rPr lang="en-US" sz="2000" b="0" kern="1200" dirty="0"/>
            <a:t>than </a:t>
          </a:r>
          <a:r>
            <a:rPr lang="en-US" sz="2000" b="1" kern="1200" dirty="0">
              <a:latin typeface="Calibri Light" panose="020F0302020204030204"/>
            </a:rPr>
            <a:t>manual translators</a:t>
          </a:r>
          <a:r>
            <a:rPr lang="en-US" sz="2000" b="1" kern="1200" dirty="0"/>
            <a:t>.</a:t>
          </a:r>
        </a:p>
      </dsp:txBody>
      <dsp:txXfrm>
        <a:off x="2922387" y="2606647"/>
        <a:ext cx="2656096" cy="1593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96B2D-B626-4BF7-BC14-8A5CE65B95AF}">
      <dsp:nvSpPr>
        <dsp:cNvPr id="0" name=""/>
        <dsp:cNvSpPr/>
      </dsp:nvSpPr>
      <dsp:spPr>
        <a:xfrm>
          <a:off x="0" y="519"/>
          <a:ext cx="77065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D8735-37BC-4B97-871E-39F8853797F5}">
      <dsp:nvSpPr>
        <dsp:cNvPr id="0" name=""/>
        <dsp:cNvSpPr/>
      </dsp:nvSpPr>
      <dsp:spPr>
        <a:xfrm>
          <a:off x="0" y="519"/>
          <a:ext cx="7706580" cy="850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Neural machine translation: A review of methods, resources, and tools (Tan et al, 2020)</a:t>
          </a:r>
        </a:p>
      </dsp:txBody>
      <dsp:txXfrm>
        <a:off x="0" y="519"/>
        <a:ext cx="7706580" cy="850799"/>
      </dsp:txXfrm>
    </dsp:sp>
    <dsp:sp modelId="{BC67780B-5A05-4B27-8B09-04C989482CD8}">
      <dsp:nvSpPr>
        <dsp:cNvPr id="0" name=""/>
        <dsp:cNvSpPr/>
      </dsp:nvSpPr>
      <dsp:spPr>
        <a:xfrm>
          <a:off x="0" y="851319"/>
          <a:ext cx="77065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B96C7-73A8-4C87-BEC5-D987E3F9B532}">
      <dsp:nvSpPr>
        <dsp:cNvPr id="0" name=""/>
        <dsp:cNvSpPr/>
      </dsp:nvSpPr>
      <dsp:spPr>
        <a:xfrm>
          <a:off x="0" y="851319"/>
          <a:ext cx="7706580" cy="850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Sequence to Sequence Learning with Neural Networks (</a:t>
          </a:r>
          <a:r>
            <a:rPr lang="en-US" sz="2000" kern="1200" dirty="0" err="1"/>
            <a:t>Sutskever</a:t>
          </a:r>
          <a:r>
            <a:rPr lang="en-US" sz="2000" kern="1200" dirty="0"/>
            <a:t>, </a:t>
          </a:r>
          <a:r>
            <a:rPr lang="en-US" sz="2000" kern="1200" dirty="0" err="1"/>
            <a:t>Vinyals</a:t>
          </a:r>
          <a:r>
            <a:rPr lang="en-US" sz="2000" kern="1200" dirty="0"/>
            <a:t> and V. Le, 2014)</a:t>
          </a:r>
        </a:p>
      </dsp:txBody>
      <dsp:txXfrm>
        <a:off x="0" y="851319"/>
        <a:ext cx="7706580" cy="850799"/>
      </dsp:txXfrm>
    </dsp:sp>
    <dsp:sp modelId="{98BDE0BF-C65A-4587-92E1-3EF59D47128E}">
      <dsp:nvSpPr>
        <dsp:cNvPr id="0" name=""/>
        <dsp:cNvSpPr/>
      </dsp:nvSpPr>
      <dsp:spPr>
        <a:xfrm>
          <a:off x="0" y="1702119"/>
          <a:ext cx="77065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7D545-7D19-4E83-920A-14A25F320A00}">
      <dsp:nvSpPr>
        <dsp:cNvPr id="0" name=""/>
        <dsp:cNvSpPr/>
      </dsp:nvSpPr>
      <dsp:spPr>
        <a:xfrm>
          <a:off x="0" y="1702119"/>
          <a:ext cx="7706580" cy="850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 the Properties of Neural Machine Translation: Encoder–Decoder Approaches (Cho, </a:t>
          </a:r>
          <a:r>
            <a:rPr lang="en-US" sz="2000" kern="1200" dirty="0" err="1"/>
            <a:t>Merrienboer</a:t>
          </a:r>
          <a:r>
            <a:rPr lang="en-US" sz="2000" kern="1200" dirty="0"/>
            <a:t>, </a:t>
          </a:r>
          <a:r>
            <a:rPr lang="en-US" sz="2000" kern="1200" dirty="0" err="1"/>
            <a:t>Bahdanau</a:t>
          </a:r>
          <a:r>
            <a:rPr lang="en-US" sz="2000" kern="1200" dirty="0"/>
            <a:t>, and </a:t>
          </a:r>
          <a:r>
            <a:rPr lang="en-US" sz="2000" kern="1200" dirty="0" err="1"/>
            <a:t>Bengio</a:t>
          </a:r>
          <a:r>
            <a:rPr lang="en-US" sz="2000" kern="1200" dirty="0"/>
            <a:t>, 2014)</a:t>
          </a:r>
        </a:p>
      </dsp:txBody>
      <dsp:txXfrm>
        <a:off x="0" y="1702119"/>
        <a:ext cx="7706580" cy="850799"/>
      </dsp:txXfrm>
    </dsp:sp>
    <dsp:sp modelId="{A21C2AE6-E684-43DD-8B29-4DC26F262939}">
      <dsp:nvSpPr>
        <dsp:cNvPr id="0" name=""/>
        <dsp:cNvSpPr/>
      </dsp:nvSpPr>
      <dsp:spPr>
        <a:xfrm>
          <a:off x="0" y="2552918"/>
          <a:ext cx="77065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26140-0233-41E8-B941-9BF09BD29A3B}">
      <dsp:nvSpPr>
        <dsp:cNvPr id="0" name=""/>
        <dsp:cNvSpPr/>
      </dsp:nvSpPr>
      <dsp:spPr>
        <a:xfrm>
          <a:off x="0" y="2552918"/>
          <a:ext cx="7706580" cy="850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LSTM-based Encoder-Decoder for Multi-sensor Anomaly Detection (Malhotra et al, 2016)</a:t>
          </a:r>
        </a:p>
      </dsp:txBody>
      <dsp:txXfrm>
        <a:off x="0" y="2552918"/>
        <a:ext cx="7706580" cy="850799"/>
      </dsp:txXfrm>
    </dsp:sp>
    <dsp:sp modelId="{DF272E1C-2A7E-4250-AE7D-20CE0D8B0E91}">
      <dsp:nvSpPr>
        <dsp:cNvPr id="0" name=""/>
        <dsp:cNvSpPr/>
      </dsp:nvSpPr>
      <dsp:spPr>
        <a:xfrm>
          <a:off x="0" y="3403718"/>
          <a:ext cx="77065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E5200-8F42-4E24-B7F1-4C7CFA4E5C22}">
      <dsp:nvSpPr>
        <dsp:cNvPr id="0" name=""/>
        <dsp:cNvSpPr/>
      </dsp:nvSpPr>
      <dsp:spPr>
        <a:xfrm>
          <a:off x="0" y="3403718"/>
          <a:ext cx="7706580" cy="850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Neural Machine Translation with Supervised Attention</a:t>
          </a:r>
          <a:r>
            <a:rPr lang="en-US" sz="2000" kern="1200" dirty="0">
              <a:latin typeface="Calibri Light" panose="020F0302020204030204"/>
            </a:rPr>
            <a:t> (</a:t>
          </a:r>
          <a:r>
            <a:rPr lang="en-US" sz="2000" kern="1200" dirty="0"/>
            <a:t>Liu, Utiyama, Finch and Sumita</a:t>
          </a:r>
          <a:r>
            <a:rPr lang="en-US" sz="2000" kern="1200" dirty="0">
              <a:latin typeface="Calibri Light" panose="020F0302020204030204"/>
            </a:rPr>
            <a:t>, </a:t>
          </a:r>
          <a:r>
            <a:rPr lang="en-US" sz="2000" b="1" kern="1200" dirty="0">
              <a:latin typeface="Calibri Light" panose="020F0302020204030204"/>
            </a:rPr>
            <a:t>2016)</a:t>
          </a:r>
          <a:endParaRPr lang="en-US" sz="2000" b="1" kern="1200" dirty="0"/>
        </a:p>
      </dsp:txBody>
      <dsp:txXfrm>
        <a:off x="0" y="3403718"/>
        <a:ext cx="7706580" cy="850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CB074-1F9A-4647-9A5E-C757E50021A2}">
      <dsp:nvSpPr>
        <dsp:cNvPr id="0" name=""/>
        <dsp:cNvSpPr/>
      </dsp:nvSpPr>
      <dsp:spPr>
        <a:xfrm>
          <a:off x="0" y="0"/>
          <a:ext cx="726572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F93395-8C30-4453-B808-C3E88B76FF38}">
      <dsp:nvSpPr>
        <dsp:cNvPr id="0" name=""/>
        <dsp:cNvSpPr/>
      </dsp:nvSpPr>
      <dsp:spPr>
        <a:xfrm>
          <a:off x="0" y="0"/>
          <a:ext cx="7265724" cy="862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data was open source, available at </a:t>
          </a:r>
          <a:r>
            <a:rPr lang="en-US" sz="2400" u="sng" kern="1200" dirty="0">
              <a:hlinkClick xmlns:r="http://schemas.openxmlformats.org/officeDocument/2006/relationships" r:id="rId1"/>
            </a:rPr>
            <a:t>this link.</a:t>
          </a:r>
          <a:endParaRPr lang="en-US" sz="2400" kern="1200" dirty="0"/>
        </a:p>
      </dsp:txBody>
      <dsp:txXfrm>
        <a:off x="0" y="0"/>
        <a:ext cx="7265724" cy="862658"/>
      </dsp:txXfrm>
    </dsp:sp>
    <dsp:sp modelId="{F3C56B5F-565B-4483-AA3D-736E313A317B}">
      <dsp:nvSpPr>
        <dsp:cNvPr id="0" name=""/>
        <dsp:cNvSpPr/>
      </dsp:nvSpPr>
      <dsp:spPr>
        <a:xfrm>
          <a:off x="0" y="862658"/>
          <a:ext cx="726572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7B5FB5-6B0D-498F-BCB3-AB4F3894315B}">
      <dsp:nvSpPr>
        <dsp:cNvPr id="0" name=""/>
        <dsp:cNvSpPr/>
      </dsp:nvSpPr>
      <dsp:spPr>
        <a:xfrm>
          <a:off x="0" y="862658"/>
          <a:ext cx="7265724" cy="862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data was present in .txt format.</a:t>
          </a:r>
        </a:p>
      </dsp:txBody>
      <dsp:txXfrm>
        <a:off x="0" y="862658"/>
        <a:ext cx="7265724" cy="862658"/>
      </dsp:txXfrm>
    </dsp:sp>
    <dsp:sp modelId="{80A1DC34-2A3F-4ACA-AABD-63C8ACB078D6}">
      <dsp:nvSpPr>
        <dsp:cNvPr id="0" name=""/>
        <dsp:cNvSpPr/>
      </dsp:nvSpPr>
      <dsp:spPr>
        <a:xfrm>
          <a:off x="0" y="1725316"/>
          <a:ext cx="726572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BC1F44-4181-4AF0-B62D-C53B2BBA43A8}">
      <dsp:nvSpPr>
        <dsp:cNvPr id="0" name=""/>
        <dsp:cNvSpPr/>
      </dsp:nvSpPr>
      <dsp:spPr>
        <a:xfrm>
          <a:off x="0" y="1725316"/>
          <a:ext cx="7265724" cy="862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contained of English sentences and their corresponding Spanish</a:t>
          </a:r>
          <a:r>
            <a:rPr lang="en-US" sz="2400" kern="1200" dirty="0">
              <a:latin typeface="Calibri Light" panose="020F0302020204030204"/>
            </a:rPr>
            <a:t> </a:t>
          </a:r>
          <a:r>
            <a:rPr lang="en-US" sz="2400" kern="1200" dirty="0"/>
            <a:t>translations.</a:t>
          </a:r>
        </a:p>
      </dsp:txBody>
      <dsp:txXfrm>
        <a:off x="0" y="1725316"/>
        <a:ext cx="7265724" cy="862658"/>
      </dsp:txXfrm>
    </dsp:sp>
    <dsp:sp modelId="{04E47AC5-ACAF-416C-B62F-52A88F8C378A}">
      <dsp:nvSpPr>
        <dsp:cNvPr id="0" name=""/>
        <dsp:cNvSpPr/>
      </dsp:nvSpPr>
      <dsp:spPr>
        <a:xfrm>
          <a:off x="0" y="2587974"/>
          <a:ext cx="726572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023CB4-7946-4500-92BE-45BB64155AFA}">
      <dsp:nvSpPr>
        <dsp:cNvPr id="0" name=""/>
        <dsp:cNvSpPr/>
      </dsp:nvSpPr>
      <dsp:spPr>
        <a:xfrm>
          <a:off x="0" y="2587974"/>
          <a:ext cx="7265724" cy="862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was then parsed</a:t>
          </a:r>
          <a:r>
            <a:rPr lang="en-US" sz="2400" kern="1200" dirty="0">
              <a:latin typeface="Calibri Light" panose="020F0302020204030204"/>
            </a:rPr>
            <a:t>,</a:t>
          </a:r>
          <a:r>
            <a:rPr lang="en-US" sz="2400" b="1" kern="1200" dirty="0">
              <a:latin typeface="Calibri Light" panose="020F0302020204030204"/>
            </a:rPr>
            <a:t> lower-cased</a:t>
          </a:r>
          <a:r>
            <a:rPr lang="en-US" sz="2400" kern="1200" dirty="0">
              <a:latin typeface="Calibri Light" panose="020F0302020204030204"/>
            </a:rPr>
            <a:t>, </a:t>
          </a:r>
          <a:r>
            <a:rPr lang="en-US" sz="2400" b="1" kern="1200" dirty="0">
              <a:latin typeface="Calibri Light" panose="020F0302020204030204"/>
            </a:rPr>
            <a:t>cleaned</a:t>
          </a:r>
          <a:r>
            <a:rPr lang="en-US" sz="2400" b="1" kern="1200" dirty="0"/>
            <a:t> </a:t>
          </a:r>
          <a:r>
            <a:rPr lang="en-US" sz="2400" b="1" kern="1200" dirty="0">
              <a:latin typeface="Calibri Light" panose="020F0302020204030204"/>
            </a:rPr>
            <a:t>and</a:t>
          </a:r>
          <a:r>
            <a:rPr lang="en-US" sz="2400" kern="1200" dirty="0">
              <a:latin typeface="Calibri Light" panose="020F0302020204030204"/>
            </a:rPr>
            <a:t> </a:t>
          </a:r>
          <a:r>
            <a:rPr lang="en-US" sz="2400" kern="1200" dirty="0"/>
            <a:t>stripped-off.</a:t>
          </a:r>
        </a:p>
      </dsp:txBody>
      <dsp:txXfrm>
        <a:off x="0" y="2587974"/>
        <a:ext cx="7265724" cy="8626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F0EF8-D240-4CDE-946E-9329909BDBF2}">
      <dsp:nvSpPr>
        <dsp:cNvPr id="0" name=""/>
        <dsp:cNvSpPr/>
      </dsp:nvSpPr>
      <dsp:spPr>
        <a:xfrm>
          <a:off x="740913" y="0"/>
          <a:ext cx="4638469" cy="463846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6CFAD6-6E69-4731-A6A4-EDE88761E5F9}">
      <dsp:nvSpPr>
        <dsp:cNvPr id="0" name=""/>
        <dsp:cNvSpPr/>
      </dsp:nvSpPr>
      <dsp:spPr>
        <a:xfrm>
          <a:off x="1042413" y="301500"/>
          <a:ext cx="1855387" cy="185538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seq2seq model was used to handle sequential nature of sentences.</a:t>
          </a:r>
        </a:p>
      </dsp:txBody>
      <dsp:txXfrm>
        <a:off x="1132986" y="392073"/>
        <a:ext cx="1674241" cy="1674241"/>
      </dsp:txXfrm>
    </dsp:sp>
    <dsp:sp modelId="{56FF3F12-54D6-46D3-9BA0-934D8DBBA26F}">
      <dsp:nvSpPr>
        <dsp:cNvPr id="0" name=""/>
        <dsp:cNvSpPr/>
      </dsp:nvSpPr>
      <dsp:spPr>
        <a:xfrm>
          <a:off x="3222493" y="301500"/>
          <a:ext cx="1855387" cy="185538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algorithm uses many-to-many recurrent neural networks.</a:t>
          </a:r>
        </a:p>
      </dsp:txBody>
      <dsp:txXfrm>
        <a:off x="3313066" y="392073"/>
        <a:ext cx="1674241" cy="1674241"/>
      </dsp:txXfrm>
    </dsp:sp>
    <dsp:sp modelId="{950F0267-C2AD-4CF5-96B5-17FE9032C5A4}">
      <dsp:nvSpPr>
        <dsp:cNvPr id="0" name=""/>
        <dsp:cNvSpPr/>
      </dsp:nvSpPr>
      <dsp:spPr>
        <a:xfrm>
          <a:off x="1042413" y="2481580"/>
          <a:ext cx="1855387" cy="185538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 was encoder-decoder based model.</a:t>
          </a:r>
        </a:p>
      </dsp:txBody>
      <dsp:txXfrm>
        <a:off x="1132986" y="2572153"/>
        <a:ext cx="1674241" cy="1674241"/>
      </dsp:txXfrm>
    </dsp:sp>
    <dsp:sp modelId="{A8A1C6A1-A135-43AA-AA5F-B73F3004080B}">
      <dsp:nvSpPr>
        <dsp:cNvPr id="0" name=""/>
        <dsp:cNvSpPr/>
      </dsp:nvSpPr>
      <dsp:spPr>
        <a:xfrm>
          <a:off x="3222493" y="2481580"/>
          <a:ext cx="1855387" cy="185538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LSTMs were used to handle </a:t>
          </a:r>
          <a:r>
            <a:rPr lang="en-US" sz="1800" b="1" kern="1200" dirty="0">
              <a:latin typeface="Calibri Light" panose="020F0302020204030204"/>
            </a:rPr>
            <a:t>vanishing gradient problem.</a:t>
          </a:r>
          <a:endParaRPr lang="en-US" sz="1800" b="1" kern="1200" dirty="0"/>
        </a:p>
      </dsp:txBody>
      <dsp:txXfrm>
        <a:off x="3313066" y="2572153"/>
        <a:ext cx="1674241" cy="1674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80EEF-48F0-4ED0-98AA-52DEA8A2C41D}">
      <dsp:nvSpPr>
        <dsp:cNvPr id="0" name=""/>
        <dsp:cNvSpPr/>
      </dsp:nvSpPr>
      <dsp:spPr>
        <a:xfrm>
          <a:off x="0" y="531"/>
          <a:ext cx="5612295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C484C-BE48-4577-9367-B8AEA2A6AF3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0BB06-8949-450D-9DFB-5C1F83073F1C}">
      <dsp:nvSpPr>
        <dsp:cNvPr id="0" name=""/>
        <dsp:cNvSpPr/>
      </dsp:nvSpPr>
      <dsp:spPr>
        <a:xfrm>
          <a:off x="1435590" y="531"/>
          <a:ext cx="417670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architecture had an input layer followed by a word embedding layer.</a:t>
          </a:r>
        </a:p>
      </dsp:txBody>
      <dsp:txXfrm>
        <a:off x="1435590" y="531"/>
        <a:ext cx="4176704" cy="1242935"/>
      </dsp:txXfrm>
    </dsp:sp>
    <dsp:sp modelId="{005B9D60-9010-49B2-8E63-2152021BFD45}">
      <dsp:nvSpPr>
        <dsp:cNvPr id="0" name=""/>
        <dsp:cNvSpPr/>
      </dsp:nvSpPr>
      <dsp:spPr>
        <a:xfrm>
          <a:off x="0" y="1554201"/>
          <a:ext cx="5612295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4CD68-FFE0-4586-8EAC-3FB3F015F67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D5E88-3F24-4F48-8C09-D34C15AD0837}">
      <dsp:nvSpPr>
        <dsp:cNvPr id="0" name=""/>
        <dsp:cNvSpPr/>
      </dsp:nvSpPr>
      <dsp:spPr>
        <a:xfrm>
          <a:off x="1435590" y="1554201"/>
          <a:ext cx="417670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Further it had 3 LSTM encoder layers whose combined input was fed to a decoder embedding layer.</a:t>
          </a:r>
        </a:p>
      </dsp:txBody>
      <dsp:txXfrm>
        <a:off x="1435590" y="1554201"/>
        <a:ext cx="4176704" cy="1242935"/>
      </dsp:txXfrm>
    </dsp:sp>
    <dsp:sp modelId="{4EBB1344-4158-46FC-85B4-DEC1A5FFD501}">
      <dsp:nvSpPr>
        <dsp:cNvPr id="0" name=""/>
        <dsp:cNvSpPr/>
      </dsp:nvSpPr>
      <dsp:spPr>
        <a:xfrm>
          <a:off x="0" y="3107870"/>
          <a:ext cx="5612295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4151B-2E3F-4FFC-A1D3-F9B0D364D9D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00116-AE90-480B-9220-5B2BD54A1EE7}">
      <dsp:nvSpPr>
        <dsp:cNvPr id="0" name=""/>
        <dsp:cNvSpPr/>
      </dsp:nvSpPr>
      <dsp:spPr>
        <a:xfrm>
          <a:off x="1435590" y="3107870"/>
          <a:ext cx="417670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was further followed by a decoder LSTM layer, which was then turned into a softmax dense layer.</a:t>
          </a:r>
        </a:p>
      </dsp:txBody>
      <dsp:txXfrm>
        <a:off x="1435590" y="3107870"/>
        <a:ext cx="4176704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95AF9-0F0E-4D2B-8E0B-936FF3DF2B35}">
      <dsp:nvSpPr>
        <dsp:cNvPr id="0" name=""/>
        <dsp:cNvSpPr/>
      </dsp:nvSpPr>
      <dsp:spPr>
        <a:xfrm>
          <a:off x="0" y="2124"/>
          <a:ext cx="5181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F06FD1-5BAD-478B-BDE0-A433D2159B7A}">
      <dsp:nvSpPr>
        <dsp:cNvPr id="0" name=""/>
        <dsp:cNvSpPr/>
      </dsp:nvSpPr>
      <dsp:spPr>
        <a:xfrm>
          <a:off x="0" y="2124"/>
          <a:ext cx="5181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model was trained for 12 epochs with a batch size of 128.</a:t>
          </a:r>
        </a:p>
      </dsp:txBody>
      <dsp:txXfrm>
        <a:off x="0" y="2124"/>
        <a:ext cx="5181600" cy="1449029"/>
      </dsp:txXfrm>
    </dsp:sp>
    <dsp:sp modelId="{965B356C-86E5-4847-8B81-893B8D5EA6E2}">
      <dsp:nvSpPr>
        <dsp:cNvPr id="0" name=""/>
        <dsp:cNvSpPr/>
      </dsp:nvSpPr>
      <dsp:spPr>
        <a:xfrm>
          <a:off x="0" y="1451154"/>
          <a:ext cx="5181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674F85-C6C6-4DD6-B6D1-057A798BB2BC}">
      <dsp:nvSpPr>
        <dsp:cNvPr id="0" name=""/>
        <dsp:cNvSpPr/>
      </dsp:nvSpPr>
      <dsp:spPr>
        <a:xfrm>
          <a:off x="0" y="1451154"/>
          <a:ext cx="5181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Adam optimizer was used and vailated on the test data.</a:t>
          </a:r>
        </a:p>
      </dsp:txBody>
      <dsp:txXfrm>
        <a:off x="0" y="1451154"/>
        <a:ext cx="5181600" cy="1449029"/>
      </dsp:txXfrm>
    </dsp:sp>
    <dsp:sp modelId="{FB2BA459-77F9-4795-A78D-DC2627D58241}">
      <dsp:nvSpPr>
        <dsp:cNvPr id="0" name=""/>
        <dsp:cNvSpPr/>
      </dsp:nvSpPr>
      <dsp:spPr>
        <a:xfrm>
          <a:off x="0" y="2900183"/>
          <a:ext cx="5181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B19143-DF9F-46E7-BE78-8CDA3D942E0D}">
      <dsp:nvSpPr>
        <dsp:cNvPr id="0" name=""/>
        <dsp:cNvSpPr/>
      </dsp:nvSpPr>
      <dsp:spPr>
        <a:xfrm>
          <a:off x="0" y="2900183"/>
          <a:ext cx="5181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model performed with an accuracy of around 85%.</a:t>
          </a:r>
        </a:p>
      </dsp:txBody>
      <dsp:txXfrm>
        <a:off x="0" y="2900183"/>
        <a:ext cx="5181600" cy="14490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553D2-8547-454F-80A5-5AA62A3ECF0F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F6299-527A-4132-8A4D-1FD4EF0FB19B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E5DD6-4B24-464A-AC92-9A7892FFEF91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model was transitioned into an interactive web </a:t>
          </a:r>
          <a:r>
            <a:rPr lang="en-US" sz="2200" kern="1200" dirty="0">
              <a:latin typeface="Calibri Light" panose="020F0302020204030204"/>
            </a:rPr>
            <a:t>application</a:t>
          </a:r>
          <a:r>
            <a:rPr lang="en-US" sz="2200" kern="1200" dirty="0"/>
            <a:t> using Flask framework.</a:t>
          </a:r>
        </a:p>
      </dsp:txBody>
      <dsp:txXfrm>
        <a:off x="1057183" y="1805"/>
        <a:ext cx="9458416" cy="915310"/>
      </dsp:txXfrm>
    </dsp:sp>
    <dsp:sp modelId="{D3794495-D3EE-4078-972A-43F012D5C4C6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9B6B3-5775-456B-BFED-EF9F2CEB4D28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3504B-5228-4180-9406-0E9C741CE15A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provides an interactive interface for our language translation</a:t>
          </a:r>
        </a:p>
      </dsp:txBody>
      <dsp:txXfrm>
        <a:off x="1057183" y="1145944"/>
        <a:ext cx="9458416" cy="915310"/>
      </dsp:txXfrm>
    </dsp:sp>
    <dsp:sp modelId="{BB77B023-3512-4DA1-9594-8571DF316940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218E7-824F-44CD-BE39-CCA13F4B14C6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A5950-D5FD-4D47-8154-3DB01A7BDB3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was written in python and did </a:t>
          </a:r>
          <a:r>
            <a:rPr lang="en-US" sz="2200" b="1" kern="1200" dirty="0">
              <a:latin typeface="Calibri Light" panose="020F0302020204030204"/>
            </a:rPr>
            <a:t>use basic HTML and CSS.</a:t>
          </a:r>
          <a:endParaRPr lang="en-US" sz="2200" b="1" kern="1200" dirty="0"/>
        </a:p>
      </dsp:txBody>
      <dsp:txXfrm>
        <a:off x="1057183" y="2290082"/>
        <a:ext cx="9458416" cy="915310"/>
      </dsp:txXfrm>
    </dsp:sp>
    <dsp:sp modelId="{BA255C63-FFF1-4489-A9E3-C60FE4879E3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3C3BE-B080-4DAB-A883-C3704AAFF09A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C6A8C-7F04-4BE6-8B7B-96B88A6CCDD4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Calibri Light" panose="020F0302020204030204"/>
            </a:rPr>
            <a:t>It is yet to be deployed on a cloud platform for permanent hosting.</a:t>
          </a:r>
        </a:p>
      </dsp:txBody>
      <dsp:txXfrm>
        <a:off x="1057183" y="3434221"/>
        <a:ext cx="9458416" cy="915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46CF0-7D95-4266-8CF3-1C16D97F05EA}">
      <dsp:nvSpPr>
        <dsp:cNvPr id="0" name=""/>
        <dsp:cNvSpPr/>
      </dsp:nvSpPr>
      <dsp:spPr>
        <a:xfrm>
          <a:off x="0" y="16775"/>
          <a:ext cx="657351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Another interactive web interface was created using Hugging Face and Gradio library.</a:t>
          </a:r>
        </a:p>
      </dsp:txBody>
      <dsp:txXfrm>
        <a:off x="46606" y="63381"/>
        <a:ext cx="6480307" cy="861507"/>
      </dsp:txXfrm>
    </dsp:sp>
    <dsp:sp modelId="{462D3127-684A-422C-9341-D4E0C68FD80A}">
      <dsp:nvSpPr>
        <dsp:cNvPr id="0" name=""/>
        <dsp:cNvSpPr/>
      </dsp:nvSpPr>
      <dsp:spPr>
        <a:xfrm>
          <a:off x="0" y="1040615"/>
          <a:ext cx="657351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Hugging Face is an open-source pre-trained library for projects based on neural networks.</a:t>
          </a:r>
        </a:p>
      </dsp:txBody>
      <dsp:txXfrm>
        <a:off x="46606" y="1087221"/>
        <a:ext cx="6480307" cy="861507"/>
      </dsp:txXfrm>
    </dsp:sp>
    <dsp:sp modelId="{09009002-3F9F-4AE7-B5BA-3867F2B23BE9}">
      <dsp:nvSpPr>
        <dsp:cNvPr id="0" name=""/>
        <dsp:cNvSpPr/>
      </dsp:nvSpPr>
      <dsp:spPr>
        <a:xfrm>
          <a:off x="0" y="2064455"/>
          <a:ext cx="657351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model was hosted permanently oh Hugging face spaces.</a:t>
          </a:r>
        </a:p>
      </dsp:txBody>
      <dsp:txXfrm>
        <a:off x="46606" y="2111061"/>
        <a:ext cx="6480307" cy="861507"/>
      </dsp:txXfrm>
    </dsp:sp>
    <dsp:sp modelId="{971EAED4-06D2-4473-8E60-A21FF59C4FA6}">
      <dsp:nvSpPr>
        <dsp:cNvPr id="0" name=""/>
        <dsp:cNvSpPr/>
      </dsp:nvSpPr>
      <dsp:spPr>
        <a:xfrm>
          <a:off x="0" y="3088295"/>
          <a:ext cx="657351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link to the website can be found </a:t>
          </a:r>
          <a:r>
            <a:rPr lang="en-US" sz="2400" kern="120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here.</a:t>
          </a:r>
          <a:endParaRPr lang="en-US" sz="2400" kern="1200"/>
        </a:p>
      </dsp:txBody>
      <dsp:txXfrm>
        <a:off x="46606" y="3134901"/>
        <a:ext cx="6480307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FA4CB-32B1-49A9-A7BB-470DFA11F3E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FD51C-2140-4609-BB52-0AF86013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C611-0EAA-3647-8924-2FB99D62D40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21" y="0"/>
            <a:ext cx="968993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83" y="3226279"/>
            <a:ext cx="6939460" cy="1099943"/>
          </a:xfrm>
        </p:spPr>
        <p:txBody>
          <a:bodyPr>
            <a:normAutofit/>
          </a:bodyPr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89" y="4369094"/>
            <a:ext cx="3384031" cy="86714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999999"/>
                </a:solidFill>
              </a:defRPr>
            </a:lvl1pPr>
          </a:lstStyle>
          <a:p>
            <a:pPr lvl="0"/>
            <a:r>
              <a:rPr lang="en-US"/>
              <a:t>Click here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4730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629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140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85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80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981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724399" y="63103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C611-0EAA-3647-8924-2FB99D62D4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90374" y="6193700"/>
            <a:ext cx="1760415" cy="40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1C53515A-5798-48B5-8E84-A612C8134E8B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D5EEDD-7C63-4FB1-B1F5-BC0983926A35}"/>
              </a:ext>
            </a:extLst>
          </p:cNvPr>
          <p:cNvSpPr/>
          <p:nvPr userDrawn="1"/>
        </p:nvSpPr>
        <p:spPr>
          <a:xfrm>
            <a:off x="1043940" y="6338982"/>
            <a:ext cx="3111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114783"/>
                </a:solidFill>
                <a:effectLst/>
                <a:latin typeface="Univers Next Pro Condensed" panose="020B0506030202020203" pitchFamily="34" charset="0"/>
                <a:ea typeface="PMingLiU" panose="02020500000000000000" pitchFamily="18" charset="-120"/>
              </a:rPr>
              <a:t>INSPIRE | INNOVATE | OUTPERFORM</a:t>
            </a:r>
            <a:endParaRPr lang="en-US" sz="1400">
              <a:solidFill>
                <a:srgbClr val="114783"/>
              </a:solidFill>
              <a:latin typeface="Univers Next Pro Condensed" panose="020B0506030202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978463-5F78-430C-AD1A-22451BF7A02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" y="6333075"/>
            <a:ext cx="411480" cy="29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0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Arial Narrow" charset="0"/>
          <a:ea typeface="Arial Narrow" charset="0"/>
          <a:cs typeface="Arial Narrow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178B7-33A8-4882-AFC7-600EE8D22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96E27-2AE5-4E1A-8DFB-CED3E31C962A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B83CD0-FE7D-484B-8BAB-3C40D1F4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28" y="1438092"/>
            <a:ext cx="7945904" cy="2266604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/>
              </a:rPr>
              <a:t>Neural Machine Translation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CED786-61DF-4301-BB7E-E88C48A12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48438" y="3701604"/>
            <a:ext cx="6159414" cy="1408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MY" sz="2400" i="1" dirty="0">
                <a:solidFill>
                  <a:schemeClr val="tx2"/>
                </a:solidFill>
                <a:latin typeface="Arial Narrow"/>
              </a:rPr>
              <a:t>Translating English sentence into Spanish</a:t>
            </a:r>
            <a:endParaRPr lang="en-MY" sz="2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2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674F-B6BF-2AB4-6964-D45A2267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83" y="694"/>
            <a:ext cx="10515600" cy="1325563"/>
          </a:xfrm>
        </p:spPr>
        <p:txBody>
          <a:bodyPr/>
          <a:lstStyle/>
          <a:p>
            <a:r>
              <a:rPr lang="en-US" dirty="0">
                <a:latin typeface="Arial Narrow"/>
              </a:rPr>
              <a:t>Sneek peak                                         </a:t>
            </a:r>
            <a:r>
              <a:rPr lang="en-US" sz="2000" dirty="0">
                <a:latin typeface="Arial Narrow"/>
                <a:hlinkClick r:id="rId2"/>
              </a:rPr>
              <a:t>click me</a:t>
            </a:r>
            <a:endParaRPr lang="en-US" sz="200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3C087D-8B5C-CC74-3921-2DED11722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9012" y="1693103"/>
            <a:ext cx="9573975" cy="4351338"/>
          </a:xfrm>
        </p:spPr>
      </p:pic>
    </p:spTree>
    <p:extLst>
      <p:ext uri="{BB962C8B-B14F-4D97-AF65-F5344CB8AC3E}">
        <p14:creationId xmlns:p14="http://schemas.microsoft.com/office/powerpoint/2010/main" val="36132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6333-CCF2-A6F3-2000-ED9FC7CD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33464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latin typeface="Arial Narrow"/>
              </a:rPr>
              <a:t>Extras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9077C99-7486-4943-64E9-13DC60D27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 flipV="1">
            <a:off x="6019800" y="6176963"/>
            <a:ext cx="704573" cy="77096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600" dirty="0">
                <a:latin typeface="Arial Narrow"/>
              </a:rPr>
              <a:t>.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2B5C467-2A43-B85E-484E-DD610794AC3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55245076"/>
              </p:ext>
            </p:extLst>
          </p:nvPr>
        </p:nvGraphicFramePr>
        <p:xfrm>
          <a:off x="4296134" y="1944453"/>
          <a:ext cx="6573520" cy="4059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581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78F8-2AF1-7A75-340A-0AA6FBE1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/>
              </a:rPr>
              <a:t>The Gradio web App</a:t>
            </a:r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F38ABE8-D303-A014-EE80-E4438070D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4443"/>
            <a:ext cx="10515600" cy="4420921"/>
          </a:xfrm>
        </p:spPr>
      </p:pic>
    </p:spTree>
    <p:extLst>
      <p:ext uri="{BB962C8B-B14F-4D97-AF65-F5344CB8AC3E}">
        <p14:creationId xmlns:p14="http://schemas.microsoft.com/office/powerpoint/2010/main" val="136439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9C20-443F-AD05-0A01-7ECF4957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83" y="3226279"/>
            <a:ext cx="6939460" cy="1099943"/>
          </a:xfrm>
        </p:spPr>
        <p:txBody>
          <a:bodyPr anchor="ctr">
            <a:normAutofit/>
          </a:bodyPr>
          <a:lstStyle/>
          <a:p>
            <a:r>
              <a:rPr lang="es"/>
              <a:t>Gracias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B4-EA81-CD8A-00BE-02A4E4C2A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7889" y="4369094"/>
            <a:ext cx="3384031" cy="8671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316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5FA9EF1-75AF-D1EF-5A58-3BDFD470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What is the Use?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0834FD0-F0B4-A82E-60CB-9E82CB222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6029960" y="6092825"/>
            <a:ext cx="50800" cy="84138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600" dirty="0">
                <a:latin typeface="Arial Narrow"/>
              </a:rPr>
              <a:t>.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C62316D-BCAB-0E8C-7C93-966F7A8E9D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58216268"/>
              </p:ext>
            </p:extLst>
          </p:nvPr>
        </p:nvGraphicFramePr>
        <p:xfrm>
          <a:off x="5134113" y="1229278"/>
          <a:ext cx="5579165" cy="4947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579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2180-3C07-D965-C62E-7162B841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Literature surveys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B6C8A2D-140A-706F-4C06-6739650FF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29400" y="6224905"/>
            <a:ext cx="3037840" cy="592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" dirty="0">
                <a:latin typeface="Arial Narrow"/>
              </a:rPr>
              <a:t>.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8700835-D4BE-0171-B0E1-E28A4F43C0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1363092"/>
              </p:ext>
            </p:extLst>
          </p:nvPr>
        </p:nvGraphicFramePr>
        <p:xfrm>
          <a:off x="3880900" y="1800005"/>
          <a:ext cx="7706580" cy="425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796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B2D-0A4C-0051-F37C-DFA06E0B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0" y="294009"/>
            <a:ext cx="5039360" cy="1345883"/>
          </a:xfrm>
        </p:spPr>
        <p:txBody>
          <a:bodyPr anchor="ctr">
            <a:normAutofit/>
          </a:bodyPr>
          <a:lstStyle/>
          <a:p>
            <a:r>
              <a:rPr lang="en-US"/>
              <a:t>Dataset</a:t>
            </a: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8A0862A-EEE2-8F61-4E6A-22F4A684A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0" y="6062345"/>
            <a:ext cx="71120" cy="114618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" dirty="0">
                <a:latin typeface="Arial Narrow"/>
              </a:rPr>
              <a:t>.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198D796-C903-BD24-0C52-B9419C1012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6451367"/>
              </p:ext>
            </p:extLst>
          </p:nvPr>
        </p:nvGraphicFramePr>
        <p:xfrm>
          <a:off x="4141968" y="2066373"/>
          <a:ext cx="7265724" cy="3450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79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F7CF-DC7B-1300-A3B8-461296D8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State of the art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535FD12-19ED-59B7-8FB0-2A8E64ABA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6026" y="5712929"/>
            <a:ext cx="1106557" cy="8855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" dirty="0">
                <a:latin typeface="Arial Narrow"/>
              </a:rPr>
              <a:t>.</a:t>
            </a:r>
          </a:p>
        </p:txBody>
      </p:sp>
      <p:graphicFrame>
        <p:nvGraphicFramePr>
          <p:cNvPr id="19" name="Content Placeholder 8">
            <a:extLst>
              <a:ext uri="{FF2B5EF4-FFF2-40B4-BE49-F238E27FC236}">
                <a16:creationId xmlns:a16="http://schemas.microsoft.com/office/drawing/2014/main" id="{EE1777FD-C703-AECF-4FC7-4227CEB4EC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0433228"/>
              </p:ext>
            </p:extLst>
          </p:nvPr>
        </p:nvGraphicFramePr>
        <p:xfrm>
          <a:off x="4924288" y="1538494"/>
          <a:ext cx="6120295" cy="4638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60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F119-B02F-814E-BCDD-79212831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6634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Model Architecture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8A030-2DEA-AEC2-2199-A3E7998D4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 flipV="1">
            <a:off x="774148" y="5282441"/>
            <a:ext cx="119269" cy="66053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>
              <a:buNone/>
            </a:pPr>
            <a:r>
              <a:rPr lang="en-US"/>
              <a:t>.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4F8E58C-E253-D870-AB50-3A4D28FA91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8384976"/>
              </p:ext>
            </p:extLst>
          </p:nvPr>
        </p:nvGraphicFramePr>
        <p:xfrm>
          <a:off x="5487504" y="1494321"/>
          <a:ext cx="561229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99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D74-A860-11DE-5345-7F1EF094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84" y="134983"/>
            <a:ext cx="2865120" cy="93948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Narrow"/>
              </a:rPr>
              <a:t>Model.jpeg</a:t>
            </a:r>
            <a:endParaRPr lang="en-US" sz="36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0597A2B-C05B-EF9A-A9C2-EDFF49DED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443" y="870144"/>
            <a:ext cx="9647674" cy="5278989"/>
          </a:xfrm>
        </p:spPr>
      </p:pic>
    </p:spTree>
    <p:extLst>
      <p:ext uri="{BB962C8B-B14F-4D97-AF65-F5344CB8AC3E}">
        <p14:creationId xmlns:p14="http://schemas.microsoft.com/office/powerpoint/2010/main" val="33506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53AF-ED38-F5D8-3361-4B215878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Training the model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CEB7AC4-A821-288A-4FC4-9CE313F45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6019800" y="6113145"/>
            <a:ext cx="152400" cy="63818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600" dirty="0">
                <a:latin typeface="Arial Narrow"/>
              </a:rPr>
              <a:t>.</a:t>
            </a:r>
            <a:endParaRPr lang="en-US" sz="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9C2B62-F7FC-0CD3-B157-6485F7AF5CE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658980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96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4AFB-4942-B6FD-2B24-5BC8A728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Interactive interface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D58112-0019-BE4B-0A2E-52548FEA6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893796"/>
              </p:ext>
            </p:extLst>
          </p:nvPr>
        </p:nvGraphicFramePr>
        <p:xfrm>
          <a:off x="878840" y="164274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1683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3A6B"/>
      </a:accent1>
      <a:accent2>
        <a:srgbClr val="0098DC"/>
      </a:accent2>
      <a:accent3>
        <a:srgbClr val="008170"/>
      </a:accent3>
      <a:accent4>
        <a:srgbClr val="F4BD34"/>
      </a:accent4>
      <a:accent5>
        <a:srgbClr val="86AF58"/>
      </a:accent5>
      <a:accent6>
        <a:srgbClr val="9D34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Arial Narrow" panose="020B0606020202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2DDB09F-D87F-4848-85C7-411E8AA7E101}" vid="{D10B60E0-90C5-4C9D-98FA-EC058AE1A0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C06968E9438C44A558A95845433D10" ma:contentTypeVersion="5" ma:contentTypeDescription="Create a new document." ma:contentTypeScope="" ma:versionID="ded582b4c9f5b16d1464467aee87024f">
  <xsd:schema xmlns:xsd="http://www.w3.org/2001/XMLSchema" xmlns:xs="http://www.w3.org/2001/XMLSchema" xmlns:p="http://schemas.microsoft.com/office/2006/metadata/properties" xmlns:ns2="0986df15-c224-458d-9f42-28393b18da04" xmlns:ns3="7c2c6261-c833-48b1-b9d0-d59716057e27" targetNamespace="http://schemas.microsoft.com/office/2006/metadata/properties" ma:root="true" ma:fieldsID="7029c177af8fe31e95a13736ab3a66f0" ns2:_="" ns3:_="">
    <xsd:import namespace="0986df15-c224-458d-9f42-28393b18da04"/>
    <xsd:import namespace="7c2c6261-c833-48b1-b9d0-d59716057e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6df15-c224-458d-9f42-28393b18d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c6261-c833-48b1-b9d0-d59716057e2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FC23F4-38A6-453F-B99B-134BBCD7C1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B5661-4FD4-4564-A597-997A295F8A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6df15-c224-458d-9f42-28393b18da04"/>
    <ds:schemaRef ds:uri="7c2c6261-c833-48b1-b9d0-d59716057e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6AAF0-B6EE-4650-91A7-2F565223744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c2c6261-c833-48b1-b9d0-d59716057e27"/>
    <ds:schemaRef ds:uri="0986df15-c224-458d-9f42-28393b18da0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D&amp;M Health Analyzer Development Guide</Template>
  <TotalTime>2965</TotalTime>
  <Words>2070</Words>
  <Application>Microsoft Office PowerPoint</Application>
  <PresentationFormat>Widescreen</PresentationFormat>
  <Paragraphs>211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 Design</vt:lpstr>
      <vt:lpstr>Neural Machine Translation</vt:lpstr>
      <vt:lpstr>What is the Use?</vt:lpstr>
      <vt:lpstr>Literature surveys</vt:lpstr>
      <vt:lpstr>Dataset</vt:lpstr>
      <vt:lpstr>State of the art</vt:lpstr>
      <vt:lpstr>Model Architecture</vt:lpstr>
      <vt:lpstr>Model.jpeg</vt:lpstr>
      <vt:lpstr>Training the model</vt:lpstr>
      <vt:lpstr>Interactive interface</vt:lpstr>
      <vt:lpstr>Sneek peak                                         click me</vt:lpstr>
      <vt:lpstr>Extras</vt:lpstr>
      <vt:lpstr>The Gradio web App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HA_Developer_Guide</dc:title>
  <dc:creator>Brian Bai;Edwin Sutrisno</dc:creator>
  <cp:lastModifiedBy>Amit Soni</cp:lastModifiedBy>
  <cp:revision>562</cp:revision>
  <dcterms:created xsi:type="dcterms:W3CDTF">2020-11-30T19:56:44Z</dcterms:created>
  <dcterms:modified xsi:type="dcterms:W3CDTF">2022-07-27T14:21:56Z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MDubettier-grenier@slb.com</vt:lpwstr>
  </property>
  <property fmtid="{D5CDD505-2E9C-101B-9397-08002B2CF9AE}" pid="5" name="MSIP_Label_585f1f62-8d2b-4457-869c-0a13c6549635_SetDate">
    <vt:lpwstr>2018-11-12T20:35:39.1974339Z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Extended_MSFT_Method">
    <vt:lpwstr>Automatic</vt:lpwstr>
  </property>
  <property fmtid="{D5CDD505-2E9C-101B-9397-08002B2CF9AE}" pid="9" name="MSIP_Label_8bb759f6-5337-4dc5-b19b-e74b6da11f8f_Enabled">
    <vt:lpwstr>True</vt:lpwstr>
  </property>
  <property fmtid="{D5CDD505-2E9C-101B-9397-08002B2CF9AE}" pid="10" name="MSIP_Label_8bb759f6-5337-4dc5-b19b-e74b6da11f8f_SiteId">
    <vt:lpwstr>41ff26dc-250f-4b13-8981-739be8610c21</vt:lpwstr>
  </property>
  <property fmtid="{D5CDD505-2E9C-101B-9397-08002B2CF9AE}" pid="11" name="MSIP_Label_8bb759f6-5337-4dc5-b19b-e74b6da11f8f_Owner">
    <vt:lpwstr>MDubettier-grenier@slb.com</vt:lpwstr>
  </property>
  <property fmtid="{D5CDD505-2E9C-101B-9397-08002B2CF9AE}" pid="12" name="MSIP_Label_8bb759f6-5337-4dc5-b19b-e74b6da11f8f_SetDate">
    <vt:lpwstr>2018-11-12T20:35:39.1974339Z</vt:lpwstr>
  </property>
  <property fmtid="{D5CDD505-2E9C-101B-9397-08002B2CF9AE}" pid="13" name="MSIP_Label_8bb759f6-5337-4dc5-b19b-e74b6da11f8f_Name">
    <vt:lpwstr>Internal</vt:lpwstr>
  </property>
  <property fmtid="{D5CDD505-2E9C-101B-9397-08002B2CF9AE}" pid="14" name="MSIP_Label_8bb759f6-5337-4dc5-b19b-e74b6da11f8f_Application">
    <vt:lpwstr>Microsoft Azure Information Protection</vt:lpwstr>
  </property>
  <property fmtid="{D5CDD505-2E9C-101B-9397-08002B2CF9AE}" pid="15" name="MSIP_Label_8bb759f6-5337-4dc5-b19b-e74b6da11f8f_Parent">
    <vt:lpwstr>585f1f62-8d2b-4457-869c-0a13c6549635</vt:lpwstr>
  </property>
  <property fmtid="{D5CDD505-2E9C-101B-9397-08002B2CF9AE}" pid="16" name="MSIP_Label_8bb759f6-5337-4dc5-b19b-e74b6da11f8f_Extended_MSFT_Method">
    <vt:lpwstr>Automatic</vt:lpwstr>
  </property>
  <property fmtid="{D5CDD505-2E9C-101B-9397-08002B2CF9AE}" pid="17" name="Sensitivity">
    <vt:lpwstr>Private Internal</vt:lpwstr>
  </property>
  <property fmtid="{D5CDD505-2E9C-101B-9397-08002B2CF9AE}" pid="18" name="ContentTypeId">
    <vt:lpwstr>0x010100A5C06968E9438C44A558A95845433D10</vt:lpwstr>
  </property>
</Properties>
</file>