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4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6FA8-4B35-4183-9F3B-08EB73D55AB8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747A-109C-4F76-8D5E-720483AE2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11394" y="436764"/>
            <a:ext cx="3072384" cy="5210349"/>
            <a:chOff x="711394" y="436764"/>
            <a:chExt cx="3072384" cy="521034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4860">
              <a:off x="1515094" y="3155543"/>
              <a:ext cx="1370086" cy="243439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63468">
              <a:off x="2766826" y="2396327"/>
              <a:ext cx="637670" cy="16826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950">
              <a:off x="2063779" y="3188230"/>
              <a:ext cx="1383869" cy="245888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4" y="436764"/>
              <a:ext cx="3072384" cy="3979788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2395871">
              <a:off x="1084289" y="2582171"/>
              <a:ext cx="2663833" cy="1951568"/>
              <a:chOff x="1357924" y="4260082"/>
              <a:chExt cx="1409723" cy="114226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357924" y="4379343"/>
                <a:ext cx="1409723" cy="1023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688187" y="4260082"/>
                <a:ext cx="436001" cy="597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005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6" y="2884359"/>
            <a:ext cx="1314320" cy="2565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82" y="2884359"/>
            <a:ext cx="1314320" cy="2565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235597"/>
            <a:ext cx="3014124" cy="39314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55622" y="2283560"/>
            <a:ext cx="2999842" cy="1973979"/>
            <a:chOff x="1357924" y="4260082"/>
            <a:chExt cx="1409723" cy="11422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4095">
              <a:off x="1357924" y="4379343"/>
              <a:ext cx="1409723" cy="1023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4095">
              <a:off x="1688187" y="4260082"/>
              <a:ext cx="436001" cy="597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3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35065" y="354468"/>
            <a:ext cx="4000078" cy="5311667"/>
            <a:chOff x="693106" y="436764"/>
            <a:chExt cx="4000078" cy="51997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4415">
              <a:off x="1849276" y="2492813"/>
              <a:ext cx="637670" cy="16826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950">
              <a:off x="2044099" y="3232951"/>
              <a:ext cx="1338807" cy="23788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6534">
              <a:off x="1538116" y="3156134"/>
              <a:ext cx="1395944" cy="24803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06" y="436764"/>
              <a:ext cx="3072384" cy="397978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18957055">
              <a:off x="2029351" y="2179568"/>
              <a:ext cx="2663833" cy="1951568"/>
              <a:chOff x="1357924" y="4260082"/>
              <a:chExt cx="1409723" cy="11422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357924" y="4379343"/>
                <a:ext cx="1409723" cy="1023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688187" y="4260082"/>
                <a:ext cx="436001" cy="597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811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flipH="1">
            <a:off x="1141162" y="500772"/>
            <a:ext cx="3072384" cy="5210349"/>
            <a:chOff x="711394" y="436764"/>
            <a:chExt cx="3072384" cy="52103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4860">
              <a:off x="1515094" y="3155543"/>
              <a:ext cx="1370086" cy="2434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63468">
              <a:off x="2766826" y="2396327"/>
              <a:ext cx="637670" cy="16826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950">
              <a:off x="2063779" y="3188230"/>
              <a:ext cx="1383869" cy="24588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4" y="436764"/>
              <a:ext cx="3072384" cy="3979788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 rot="2395871">
              <a:off x="1084289" y="2582171"/>
              <a:ext cx="2663833" cy="1951568"/>
              <a:chOff x="1357924" y="4260082"/>
              <a:chExt cx="1409723" cy="114226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357924" y="4379343"/>
                <a:ext cx="1409723" cy="1023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688187" y="4260082"/>
                <a:ext cx="436001" cy="597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519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923544" y="235597"/>
            <a:ext cx="3931920" cy="5214227"/>
            <a:chOff x="923544" y="235597"/>
            <a:chExt cx="3931920" cy="52142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306" y="2884359"/>
              <a:ext cx="1314320" cy="25654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582" y="2884359"/>
              <a:ext cx="1314320" cy="2565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44" y="235597"/>
              <a:ext cx="3014124" cy="3931495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1855622" y="2283560"/>
              <a:ext cx="2999842" cy="1973979"/>
              <a:chOff x="1357924" y="4260082"/>
              <a:chExt cx="1409723" cy="114226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357924" y="4379343"/>
                <a:ext cx="1409723" cy="1023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688187" y="4260082"/>
                <a:ext cx="436001" cy="597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21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450433" y="354468"/>
            <a:ext cx="4000078" cy="5311667"/>
            <a:chOff x="693106" y="436764"/>
            <a:chExt cx="4000078" cy="51997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4415">
              <a:off x="1849276" y="2492813"/>
              <a:ext cx="637670" cy="16826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950">
              <a:off x="2044099" y="3232951"/>
              <a:ext cx="1338807" cy="23788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6534">
              <a:off x="1538116" y="3156134"/>
              <a:ext cx="1395944" cy="24803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06" y="436764"/>
              <a:ext cx="3072384" cy="397978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8957055">
              <a:off x="2029351" y="2179568"/>
              <a:ext cx="2663833" cy="1951568"/>
              <a:chOff x="1357924" y="4260082"/>
              <a:chExt cx="1409723" cy="114226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357924" y="4379343"/>
                <a:ext cx="1409723" cy="1023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4095">
                <a:off x="1688187" y="4260082"/>
                <a:ext cx="436001" cy="597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95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07408" y="457200"/>
            <a:ext cx="3273552" cy="1600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4238244" y="2267712"/>
            <a:ext cx="3630168" cy="303580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4736592" y="667512"/>
            <a:ext cx="768096" cy="9326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589776" y="667512"/>
            <a:ext cx="768096" cy="9326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14416" y="1600200"/>
            <a:ext cx="859536" cy="256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5925312" y="2496312"/>
            <a:ext cx="237744" cy="1010412"/>
            <a:chOff x="5925312" y="2496312"/>
            <a:chExt cx="237744" cy="1010412"/>
          </a:xfrm>
        </p:grpSpPr>
        <p:sp>
          <p:nvSpPr>
            <p:cNvPr id="9" name="Oval 8"/>
            <p:cNvSpPr/>
            <p:nvPr/>
          </p:nvSpPr>
          <p:spPr>
            <a:xfrm>
              <a:off x="5925312" y="2496312"/>
              <a:ext cx="237744" cy="228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925312" y="2884932"/>
              <a:ext cx="237744" cy="228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5925312" y="3278124"/>
              <a:ext cx="237744" cy="228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Oval 13"/>
          <p:cNvSpPr/>
          <p:nvPr/>
        </p:nvSpPr>
        <p:spPr>
          <a:xfrm>
            <a:off x="5934456" y="3671316"/>
            <a:ext cx="237744" cy="228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934456" y="4059936"/>
            <a:ext cx="237744" cy="228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934456" y="4453128"/>
            <a:ext cx="237744" cy="228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925312" y="4846320"/>
            <a:ext cx="237744" cy="228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4471732" y="5400935"/>
            <a:ext cx="720000" cy="720000"/>
            <a:chOff x="1261872" y="2130552"/>
            <a:chExt cx="1737360" cy="1769364"/>
          </a:xfrm>
        </p:grpSpPr>
        <p:sp>
          <p:nvSpPr>
            <p:cNvPr id="25" name="Oval 24"/>
            <p:cNvSpPr/>
            <p:nvPr/>
          </p:nvSpPr>
          <p:spPr>
            <a:xfrm>
              <a:off x="1261872" y="2130552"/>
              <a:ext cx="1737360" cy="17693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703832" y="2599944"/>
              <a:ext cx="853440" cy="830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1965960" y="350291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1965960" y="220294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26136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13182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491996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2430780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1491996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2439924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1062" y="5400934"/>
            <a:ext cx="720000" cy="720000"/>
            <a:chOff x="1261872" y="2130552"/>
            <a:chExt cx="1737360" cy="1769364"/>
          </a:xfrm>
        </p:grpSpPr>
        <p:sp>
          <p:nvSpPr>
            <p:cNvPr id="37" name="Oval 36"/>
            <p:cNvSpPr/>
            <p:nvPr/>
          </p:nvSpPr>
          <p:spPr>
            <a:xfrm>
              <a:off x="1261872" y="2130552"/>
              <a:ext cx="1737360" cy="17693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1703832" y="2599944"/>
              <a:ext cx="853440" cy="830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1965960" y="350291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1965960" y="220294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26136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13182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1491996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2430780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1491996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2439924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88852" y="5398739"/>
            <a:ext cx="720000" cy="720000"/>
            <a:chOff x="1261872" y="2130552"/>
            <a:chExt cx="1737360" cy="1769364"/>
          </a:xfrm>
        </p:grpSpPr>
        <p:sp>
          <p:nvSpPr>
            <p:cNvPr id="48" name="Oval 47"/>
            <p:cNvSpPr/>
            <p:nvPr/>
          </p:nvSpPr>
          <p:spPr>
            <a:xfrm>
              <a:off x="1261872" y="2130552"/>
              <a:ext cx="1737360" cy="17693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1703832" y="2599944"/>
              <a:ext cx="853440" cy="830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1965960" y="350291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1965960" y="220294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26136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>
              <a:off x="13182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1491996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2430780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1491996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2439924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96642" y="5383550"/>
            <a:ext cx="720000" cy="720000"/>
            <a:chOff x="1261872" y="2130552"/>
            <a:chExt cx="1737360" cy="1769364"/>
          </a:xfrm>
        </p:grpSpPr>
        <p:sp>
          <p:nvSpPr>
            <p:cNvPr id="59" name="Oval 58"/>
            <p:cNvSpPr/>
            <p:nvPr/>
          </p:nvSpPr>
          <p:spPr>
            <a:xfrm>
              <a:off x="1261872" y="2130552"/>
              <a:ext cx="1737360" cy="17693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1703832" y="2599944"/>
              <a:ext cx="853440" cy="830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1965960" y="350291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1965960" y="220294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26136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/>
            <p:cNvSpPr/>
            <p:nvPr/>
          </p:nvSpPr>
          <p:spPr>
            <a:xfrm>
              <a:off x="1318260" y="2852928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1491996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2430780" y="2405634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1491996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2439924" y="3300222"/>
              <a:ext cx="329184" cy="3246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3611880" y="2318004"/>
            <a:ext cx="457200" cy="17419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8037576" y="2318004"/>
            <a:ext cx="457200" cy="17419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</dc:creator>
  <cp:lastModifiedBy>Kush</cp:lastModifiedBy>
  <cp:revision>8</cp:revision>
  <dcterms:created xsi:type="dcterms:W3CDTF">2018-01-22T07:32:36Z</dcterms:created>
  <dcterms:modified xsi:type="dcterms:W3CDTF">2018-01-22T10:51:47Z</dcterms:modified>
</cp:coreProperties>
</file>