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Lst>
  <p:sldSz cx="18288000" cy="10287000"/>
  <p:notesSz cx="6858000" cy="9144000"/>
  <p:embeddedFontLst>
    <p:embeddedFont>
      <p:font typeface="Canva Sans Bold" panose="020B0803030501040103"/>
      <p:regular r:id="rId10"/>
    </p:embeddedFont>
    <p:embeddedFont>
      <p:font typeface="Canva Sans" panose="020B08030305010401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6.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191" r="-3191"/>
            </a:stretch>
          </a:blipFill>
        </p:spPr>
      </p:sp>
      <p:sp>
        <p:nvSpPr>
          <p:cNvPr id="3" name="TextBox 3"/>
          <p:cNvSpPr txBox="1"/>
          <p:nvPr/>
        </p:nvSpPr>
        <p:spPr>
          <a:xfrm>
            <a:off x="148580" y="8939362"/>
            <a:ext cx="18139420" cy="1184804"/>
          </a:xfrm>
          <a:prstGeom prst="rect">
            <a:avLst/>
          </a:prstGeom>
        </p:spPr>
        <p:txBody>
          <a:bodyPr lIns="0" tIns="0" rIns="0" bIns="0" rtlCol="0" anchor="t">
            <a:spAutoFit/>
          </a:bodyPr>
          <a:lstStyle/>
          <a:p>
            <a:pPr algn="ctr">
              <a:lnSpc>
                <a:spcPts val="4780"/>
              </a:lnSpc>
            </a:pPr>
            <a:r>
              <a:rPr lang="en-US" sz="3415">
                <a:solidFill>
                  <a:srgbClr val="172024"/>
                </a:solidFill>
                <a:latin typeface="Canva Sans Bold" panose="020B0803030501040103"/>
              </a:rPr>
              <a:t>Enhancing Student Learning through PDF-to-Text-Image-to-Video Conversion, presented by Kushagra Soni, aims to make learning fun and accessible.</a:t>
            </a:r>
            <a:endParaRPr lang="en-US" sz="3415">
              <a:solidFill>
                <a:srgbClr val="172024"/>
              </a:solidFill>
              <a:latin typeface="Canva Sans Bold" panose="020B08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9222" b="-9222"/>
            </a:stretch>
          </a:blipFill>
        </p:spPr>
      </p:sp>
      <p:sp>
        <p:nvSpPr>
          <p:cNvPr id="3" name="TextBox 3"/>
          <p:cNvSpPr txBox="1"/>
          <p:nvPr/>
        </p:nvSpPr>
        <p:spPr>
          <a:xfrm>
            <a:off x="-247881" y="-66675"/>
            <a:ext cx="18288000" cy="2380615"/>
          </a:xfrm>
          <a:prstGeom prst="rect">
            <a:avLst/>
          </a:prstGeom>
        </p:spPr>
        <p:txBody>
          <a:bodyPr lIns="0" tIns="0" rIns="0" bIns="0" rtlCol="0" anchor="t">
            <a:spAutoFit/>
          </a:bodyPr>
          <a:lstStyle/>
          <a:p>
            <a:pPr algn="ctr">
              <a:lnSpc>
                <a:spcPts val="4760"/>
              </a:lnSpc>
            </a:pPr>
            <a:r>
              <a:rPr lang="en-US" sz="3400">
                <a:solidFill>
                  <a:srgbClr val="23191C"/>
                </a:solidFill>
                <a:latin typeface="Canva Sans Bold" panose="020B0803030501040103"/>
              </a:rPr>
              <a:t>The issue highlighted pertains to students facing challenges in fully engaging with books, attributed to factors such as lack of interest, comprehension issues, or time limitations. Supported by statistics detailing student reading patterns, the project aims to transform PDF text into captivating video content.</a:t>
            </a:r>
            <a:endParaRPr lang="en-US" sz="3400">
              <a:solidFill>
                <a:srgbClr val="23191C"/>
              </a:solidFill>
              <a:latin typeface="Canva Sans Bold" panose="020B08030305010401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16666" b="-16666"/>
            </a:stretch>
          </a:blipFill>
        </p:spPr>
      </p:sp>
      <p:sp>
        <p:nvSpPr>
          <p:cNvPr id="3" name="Freeform 3"/>
          <p:cNvSpPr/>
          <p:nvPr/>
        </p:nvSpPr>
        <p:spPr>
          <a:xfrm>
            <a:off x="2575154" y="3547796"/>
            <a:ext cx="13448132" cy="4576589"/>
          </a:xfrm>
          <a:custGeom>
            <a:avLst/>
            <a:gdLst/>
            <a:ahLst/>
            <a:cxnLst/>
            <a:rect l="l" t="t" r="r" b="b"/>
            <a:pathLst>
              <a:path w="13448132" h="4576589">
                <a:moveTo>
                  <a:pt x="0" y="0"/>
                </a:moveTo>
                <a:lnTo>
                  <a:pt x="13448132" y="0"/>
                </a:lnTo>
                <a:lnTo>
                  <a:pt x="13448132" y="4576590"/>
                </a:lnTo>
                <a:lnTo>
                  <a:pt x="0" y="4576590"/>
                </a:lnTo>
                <a:lnTo>
                  <a:pt x="0" y="0"/>
                </a:lnTo>
                <a:close/>
              </a:path>
            </a:pathLst>
          </a:custGeom>
          <a:blipFill>
            <a:blip r:embed="rId2"/>
            <a:stretch>
              <a:fillRect/>
            </a:stretch>
          </a:blipFill>
        </p:spPr>
      </p:sp>
      <p:sp>
        <p:nvSpPr>
          <p:cNvPr id="4" name="TextBox 4"/>
          <p:cNvSpPr txBox="1"/>
          <p:nvPr/>
        </p:nvSpPr>
        <p:spPr>
          <a:xfrm>
            <a:off x="0" y="-47625"/>
            <a:ext cx="18288000" cy="3400425"/>
          </a:xfrm>
          <a:prstGeom prst="rect">
            <a:avLst/>
          </a:prstGeom>
        </p:spPr>
        <p:txBody>
          <a:bodyPr lIns="0" tIns="0" rIns="0" bIns="0" rtlCol="0" anchor="t">
            <a:spAutoFit/>
          </a:bodyPr>
          <a:lstStyle/>
          <a:p>
            <a:pPr algn="ctr">
              <a:lnSpc>
                <a:spcPts val="3315"/>
              </a:lnSpc>
            </a:pPr>
            <a:r>
              <a:rPr lang="en-US" sz="2370">
                <a:solidFill>
                  <a:srgbClr val="231B19"/>
                </a:solidFill>
                <a:latin typeface="Canva Sans Bold" panose="020B0803030501040103"/>
              </a:rPr>
              <a:t>Project Overview</a:t>
            </a:r>
            <a:endParaRPr lang="en-US" sz="2370">
              <a:solidFill>
                <a:srgbClr val="231B19"/>
              </a:solidFill>
              <a:latin typeface="Canva Sans Bold" panose="020B0803030501040103"/>
            </a:endParaRPr>
          </a:p>
          <a:p>
            <a:pPr marL="511175" lvl="1" indent="-255905" algn="ctr">
              <a:lnSpc>
                <a:spcPts val="3315"/>
              </a:lnSpc>
              <a:buFont typeface="Arial" panose="020B0604020202020204"/>
              <a:buChar char="•"/>
            </a:pPr>
            <a:r>
              <a:rPr lang="en-US" sz="2370">
                <a:solidFill>
                  <a:srgbClr val="231B19"/>
                </a:solidFill>
                <a:latin typeface="Canva Sans Bold" panose="020B0803030501040103"/>
              </a:rPr>
              <a:t>Step 1: Convert PDF to Text Image</a:t>
            </a:r>
            <a:endParaRPr lang="en-US" sz="2370">
              <a:solidFill>
                <a:srgbClr val="231B19"/>
              </a:solidFill>
              <a:latin typeface="Canva Sans Bold" panose="020B0803030501040103"/>
            </a:endParaRPr>
          </a:p>
          <a:p>
            <a:pPr algn="ctr">
              <a:lnSpc>
                <a:spcPts val="3315"/>
              </a:lnSpc>
            </a:pPr>
          </a:p>
          <a:p>
            <a:pPr marL="511175" lvl="1" indent="-255905" algn="ctr">
              <a:lnSpc>
                <a:spcPts val="3315"/>
              </a:lnSpc>
              <a:buFont typeface="Arial" panose="020B0604020202020204"/>
              <a:buChar char="•"/>
            </a:pPr>
            <a:r>
              <a:rPr lang="en-US" sz="2370">
                <a:solidFill>
                  <a:srgbClr val="231B19"/>
                </a:solidFill>
                <a:latin typeface="Canva Sans Bold" panose="020B0803030501040103"/>
              </a:rPr>
              <a:t>Step 2: Convert Text Image to Video</a:t>
            </a:r>
            <a:endParaRPr lang="en-US" sz="2370">
              <a:solidFill>
                <a:srgbClr val="231B19"/>
              </a:solidFill>
              <a:latin typeface="Canva Sans Bold" panose="020B0803030501040103"/>
            </a:endParaRPr>
          </a:p>
          <a:p>
            <a:pPr algn="ctr">
              <a:lnSpc>
                <a:spcPts val="3315"/>
              </a:lnSpc>
              <a:spcBef>
                <a:spcPct val="0"/>
              </a:spcBef>
            </a:pPr>
          </a:p>
          <a:p>
            <a:pPr algn="ctr">
              <a:lnSpc>
                <a:spcPts val="3315"/>
              </a:lnSpc>
              <a:spcBef>
                <a:spcPct val="0"/>
              </a:spcBef>
            </a:pPr>
          </a:p>
          <a:p>
            <a:pPr algn="ctr">
              <a:lnSpc>
                <a:spcPts val="3315"/>
              </a:lnSpc>
              <a:spcBef>
                <a:spcPct val="0"/>
              </a:spcBef>
            </a:pPr>
          </a:p>
          <a:p>
            <a:pPr algn="ctr">
              <a:lnSpc>
                <a:spcPts val="3315"/>
              </a:lnSpc>
              <a:spcBef>
                <a:spcPct val="0"/>
              </a:spcBef>
            </a:pPr>
            <a:r>
              <a:rPr lang="en-US" sz="2370">
                <a:solidFill>
                  <a:srgbClr val="FFFFFF"/>
                </a:solidFill>
                <a:latin typeface="Canva Sans" panose="020B0803030501040103"/>
              </a:rPr>
              <a:t>Demo Video := in zip file of code repo as .webm</a:t>
            </a:r>
            <a:endParaRPr lang="en-US" sz="2370">
              <a:solidFill>
                <a:srgbClr val="FFFFFF"/>
              </a:solidFill>
              <a:latin typeface="Canva Sans" panose="020B08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9222" b="-9222"/>
            </a:stretch>
          </a:blipFill>
        </p:spPr>
      </p:sp>
      <p:sp>
        <p:nvSpPr>
          <p:cNvPr id="3" name="Freeform 3"/>
          <p:cNvSpPr/>
          <p:nvPr/>
        </p:nvSpPr>
        <p:spPr>
          <a:xfrm>
            <a:off x="513288" y="2578958"/>
            <a:ext cx="7315200" cy="2061556"/>
          </a:xfrm>
          <a:custGeom>
            <a:avLst/>
            <a:gdLst/>
            <a:ahLst/>
            <a:cxnLst/>
            <a:rect l="l" t="t" r="r" b="b"/>
            <a:pathLst>
              <a:path w="7315200" h="2061556">
                <a:moveTo>
                  <a:pt x="0" y="0"/>
                </a:moveTo>
                <a:lnTo>
                  <a:pt x="7315200" y="0"/>
                </a:lnTo>
                <a:lnTo>
                  <a:pt x="7315200" y="2061557"/>
                </a:lnTo>
                <a:lnTo>
                  <a:pt x="0" y="2061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WPS Presentation</Application>
  <PresentationFormat>On-screen Show (4:3)</PresentationFormat>
  <Paragraphs>13</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SimSun</vt:lpstr>
      <vt:lpstr>Wingdings</vt:lpstr>
      <vt:lpstr>Canva Sans Bold</vt:lpstr>
      <vt:lpstr>Arial</vt:lpstr>
      <vt:lpstr>Canva Sans</vt:lpstr>
      <vt:lpstr>Microsoft YaHei</vt:lpstr>
      <vt:lpstr>汉仪旗黑</vt:lpstr>
      <vt:lpstr>Arial Unicode MS</vt:lpstr>
      <vt:lpstr>Calibri</vt:lpstr>
      <vt:lpstr>Helvetica Neue</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
  <cp:lastModifiedBy>kushagra.soni</cp:lastModifiedBy>
  <cp:revision>2</cp:revision>
  <dcterms:created xsi:type="dcterms:W3CDTF">2024-06-02T17:56:00Z</dcterms:created>
  <dcterms:modified xsi:type="dcterms:W3CDTF">2024-06-02T17:56:00Z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