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0" r:id="rId7"/>
    <p:sldId id="268" r:id="rId8"/>
    <p:sldId id="264" r:id="rId9"/>
    <p:sldId id="258" r:id="rId10"/>
    <p:sldId id="272" r:id="rId11"/>
    <p:sldId id="273" r:id="rId12"/>
    <p:sldId id="274" r:id="rId13"/>
    <p:sldId id="260" r:id="rId14"/>
    <p:sldId id="259" r:id="rId15"/>
    <p:sldId id="265" r:id="rId16"/>
    <p:sldId id="266" r:id="rId17"/>
    <p:sldId id="275" r:id="rId18"/>
    <p:sldId id="276" r:id="rId19"/>
    <p:sldId id="277" r:id="rId20"/>
    <p:sldId id="263" r:id="rId21"/>
    <p:sldId id="267" r:id="rId22"/>
    <p:sldId id="261" r:id="rId23"/>
    <p:sldId id="26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904FC-26AF-4E85-8DF3-3B3610F5B407}" v="25" dt="2021-03-20T18:54:2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7411B-0E3C-4C07-BD92-2B06ACA991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055990-EF23-4880-81A0-1577A7A5127D}">
      <dgm:prSet/>
      <dgm:spPr/>
      <dgm:t>
        <a:bodyPr/>
        <a:lstStyle/>
        <a:p>
          <a:r>
            <a:rPr lang="en-US"/>
            <a:t>Proxy off</a:t>
          </a:r>
        </a:p>
      </dgm:t>
    </dgm:pt>
    <dgm:pt modelId="{F17C60A5-569C-4C45-8A75-CBBB05C49DD5}" type="parTrans" cxnId="{83E0D6D5-0BB9-4240-BA56-51835697D787}">
      <dgm:prSet/>
      <dgm:spPr/>
      <dgm:t>
        <a:bodyPr/>
        <a:lstStyle/>
        <a:p>
          <a:endParaRPr lang="en-US"/>
        </a:p>
      </dgm:t>
    </dgm:pt>
    <dgm:pt modelId="{7E2F5564-17CA-4786-94C5-3A83002F1FC9}" type="sibTrans" cxnId="{83E0D6D5-0BB9-4240-BA56-51835697D787}">
      <dgm:prSet/>
      <dgm:spPr/>
      <dgm:t>
        <a:bodyPr/>
        <a:lstStyle/>
        <a:p>
          <a:endParaRPr lang="en-US"/>
        </a:p>
      </dgm:t>
    </dgm:pt>
    <dgm:pt modelId="{CC89BA1A-9851-40E1-AD6F-FAE898EB4E3E}">
      <dgm:prSet/>
      <dgm:spPr/>
      <dgm:t>
        <a:bodyPr/>
        <a:lstStyle/>
        <a:p>
          <a:r>
            <a:rPr lang="en-US"/>
            <a:t>hyStart disabled for cubic</a:t>
          </a:r>
        </a:p>
      </dgm:t>
    </dgm:pt>
    <dgm:pt modelId="{D4E6D3D6-1433-451E-9EB4-0A467BE2976A}" type="parTrans" cxnId="{29C157F6-0C27-4618-9F69-9456FCA0BFDA}">
      <dgm:prSet/>
      <dgm:spPr/>
      <dgm:t>
        <a:bodyPr/>
        <a:lstStyle/>
        <a:p>
          <a:endParaRPr lang="en-US"/>
        </a:p>
      </dgm:t>
    </dgm:pt>
    <dgm:pt modelId="{3EE440D5-3A37-4570-BC6E-3FB9C344B380}" type="sibTrans" cxnId="{29C157F6-0C27-4618-9F69-9456FCA0BFDA}">
      <dgm:prSet/>
      <dgm:spPr/>
      <dgm:t>
        <a:bodyPr/>
        <a:lstStyle/>
        <a:p>
          <a:endParaRPr lang="en-US"/>
        </a:p>
      </dgm:t>
    </dgm:pt>
    <dgm:pt modelId="{D8350DF6-415B-4ADB-898F-2BA2BC4D1BC9}">
      <dgm:prSet/>
      <dgm:spPr/>
      <dgm:t>
        <a:bodyPr/>
        <a:lstStyle/>
        <a:p>
          <a:r>
            <a:rPr lang="en-US"/>
            <a:t>All One Gigabyte transfers</a:t>
          </a:r>
        </a:p>
      </dgm:t>
    </dgm:pt>
    <dgm:pt modelId="{9D0EBD95-4A64-4047-A8D5-9AFFA6DE72DD}" type="parTrans" cxnId="{0C22DEE2-3CA1-4E3E-8A0F-F3FD3A43EE93}">
      <dgm:prSet/>
      <dgm:spPr/>
      <dgm:t>
        <a:bodyPr/>
        <a:lstStyle/>
        <a:p>
          <a:endParaRPr lang="en-US"/>
        </a:p>
      </dgm:t>
    </dgm:pt>
    <dgm:pt modelId="{4FDC4891-E634-437F-A5D4-F414B21DF48A}" type="sibTrans" cxnId="{0C22DEE2-3CA1-4E3E-8A0F-F3FD3A43EE93}">
      <dgm:prSet/>
      <dgm:spPr/>
      <dgm:t>
        <a:bodyPr/>
        <a:lstStyle/>
        <a:p>
          <a:endParaRPr lang="en-US"/>
        </a:p>
      </dgm:t>
    </dgm:pt>
    <dgm:pt modelId="{D09A1946-FB0B-48E0-96F1-EB22C3B6E535}" type="pres">
      <dgm:prSet presAssocID="{7977411B-0E3C-4C07-BD92-2B06ACA991F3}" presName="linear" presStyleCnt="0">
        <dgm:presLayoutVars>
          <dgm:animLvl val="lvl"/>
          <dgm:resizeHandles val="exact"/>
        </dgm:presLayoutVars>
      </dgm:prSet>
      <dgm:spPr/>
    </dgm:pt>
    <dgm:pt modelId="{141D2F40-F270-44EF-AA46-DAC053280B92}" type="pres">
      <dgm:prSet presAssocID="{44055990-EF23-4880-81A0-1577A7A512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CB6299-BB21-4ED7-BC35-F082C991B09E}" type="pres">
      <dgm:prSet presAssocID="{7E2F5564-17CA-4786-94C5-3A83002F1FC9}" presName="spacer" presStyleCnt="0"/>
      <dgm:spPr/>
    </dgm:pt>
    <dgm:pt modelId="{FEF7546A-2A08-4820-8EE0-1265F605F14F}" type="pres">
      <dgm:prSet presAssocID="{CC89BA1A-9851-40E1-AD6F-FAE898EB4E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6CC198-0B89-40C0-9D72-4E4B5504F236}" type="pres">
      <dgm:prSet presAssocID="{3EE440D5-3A37-4570-BC6E-3FB9C344B380}" presName="spacer" presStyleCnt="0"/>
      <dgm:spPr/>
    </dgm:pt>
    <dgm:pt modelId="{6C514D87-A1C0-4048-A262-19D6C638EFEB}" type="pres">
      <dgm:prSet presAssocID="{D8350DF6-415B-4ADB-898F-2BA2BC4D1B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7E4473-AB5F-48BA-99D3-7AC16664F241}" type="presOf" srcId="{CC89BA1A-9851-40E1-AD6F-FAE898EB4E3E}" destId="{FEF7546A-2A08-4820-8EE0-1265F605F14F}" srcOrd="0" destOrd="0" presId="urn:microsoft.com/office/officeart/2005/8/layout/vList2"/>
    <dgm:cxn modelId="{29B8A27D-345D-4DA2-9D95-965258162F6E}" type="presOf" srcId="{44055990-EF23-4880-81A0-1577A7A5127D}" destId="{141D2F40-F270-44EF-AA46-DAC053280B92}" srcOrd="0" destOrd="0" presId="urn:microsoft.com/office/officeart/2005/8/layout/vList2"/>
    <dgm:cxn modelId="{125142C1-FF64-45FA-8039-1981D650F089}" type="presOf" srcId="{D8350DF6-415B-4ADB-898F-2BA2BC4D1BC9}" destId="{6C514D87-A1C0-4048-A262-19D6C638EFEB}" srcOrd="0" destOrd="0" presId="urn:microsoft.com/office/officeart/2005/8/layout/vList2"/>
    <dgm:cxn modelId="{8B31B7CB-CE4B-4915-B7E7-6375B637AD15}" type="presOf" srcId="{7977411B-0E3C-4C07-BD92-2B06ACA991F3}" destId="{D09A1946-FB0B-48E0-96F1-EB22C3B6E535}" srcOrd="0" destOrd="0" presId="urn:microsoft.com/office/officeart/2005/8/layout/vList2"/>
    <dgm:cxn modelId="{83E0D6D5-0BB9-4240-BA56-51835697D787}" srcId="{7977411B-0E3C-4C07-BD92-2B06ACA991F3}" destId="{44055990-EF23-4880-81A0-1577A7A5127D}" srcOrd="0" destOrd="0" parTransId="{F17C60A5-569C-4C45-8A75-CBBB05C49DD5}" sibTransId="{7E2F5564-17CA-4786-94C5-3A83002F1FC9}"/>
    <dgm:cxn modelId="{0C22DEE2-3CA1-4E3E-8A0F-F3FD3A43EE93}" srcId="{7977411B-0E3C-4C07-BD92-2B06ACA991F3}" destId="{D8350DF6-415B-4ADB-898F-2BA2BC4D1BC9}" srcOrd="2" destOrd="0" parTransId="{9D0EBD95-4A64-4047-A8D5-9AFFA6DE72DD}" sibTransId="{4FDC4891-E634-437F-A5D4-F414B21DF48A}"/>
    <dgm:cxn modelId="{29C157F6-0C27-4618-9F69-9456FCA0BFDA}" srcId="{7977411B-0E3C-4C07-BD92-2B06ACA991F3}" destId="{CC89BA1A-9851-40E1-AD6F-FAE898EB4E3E}" srcOrd="1" destOrd="0" parTransId="{D4E6D3D6-1433-451E-9EB4-0A467BE2976A}" sibTransId="{3EE440D5-3A37-4570-BC6E-3FB9C344B380}"/>
    <dgm:cxn modelId="{68B841A0-1731-4CF4-A3CC-AE10ECC552EB}" type="presParOf" srcId="{D09A1946-FB0B-48E0-96F1-EB22C3B6E535}" destId="{141D2F40-F270-44EF-AA46-DAC053280B92}" srcOrd="0" destOrd="0" presId="urn:microsoft.com/office/officeart/2005/8/layout/vList2"/>
    <dgm:cxn modelId="{4DEABB51-D56B-480C-923D-B4EE0A59E2F4}" type="presParOf" srcId="{D09A1946-FB0B-48E0-96F1-EB22C3B6E535}" destId="{31CB6299-BB21-4ED7-BC35-F082C991B09E}" srcOrd="1" destOrd="0" presId="urn:microsoft.com/office/officeart/2005/8/layout/vList2"/>
    <dgm:cxn modelId="{885D0047-4A88-4CD5-8E5A-9B510BCBA9DC}" type="presParOf" srcId="{D09A1946-FB0B-48E0-96F1-EB22C3B6E535}" destId="{FEF7546A-2A08-4820-8EE0-1265F605F14F}" srcOrd="2" destOrd="0" presId="urn:microsoft.com/office/officeart/2005/8/layout/vList2"/>
    <dgm:cxn modelId="{1A07F765-0365-4B07-BA45-3BE74539462E}" type="presParOf" srcId="{D09A1946-FB0B-48E0-96F1-EB22C3B6E535}" destId="{B16CC198-0B89-40C0-9D72-4E4B5504F236}" srcOrd="3" destOrd="0" presId="urn:microsoft.com/office/officeart/2005/8/layout/vList2"/>
    <dgm:cxn modelId="{80B80600-B726-4EFD-8C6F-C3C7EDDA31F1}" type="presParOf" srcId="{D09A1946-FB0B-48E0-96F1-EB22C3B6E535}" destId="{6C514D87-A1C0-4048-A262-19D6C638EF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A38FB-4337-4CD2-8B2E-7EFD75E191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649A2-1A45-4394-B51B-C02691F77BF0}">
      <dgm:prSet/>
      <dgm:spPr/>
      <dgm:t>
        <a:bodyPr/>
        <a:lstStyle/>
        <a:p>
          <a:r>
            <a:rPr lang="en-US"/>
            <a:t>There was an issue with the Iperf connection terminating prematurely causing odd results. </a:t>
          </a:r>
        </a:p>
      </dgm:t>
    </dgm:pt>
    <dgm:pt modelId="{667121FB-DF8B-42EA-A248-AF44EFABCA1B}" type="parTrans" cxnId="{106D78AB-B1B3-401A-86F2-A0CAD211ADBF}">
      <dgm:prSet/>
      <dgm:spPr/>
      <dgm:t>
        <a:bodyPr/>
        <a:lstStyle/>
        <a:p>
          <a:endParaRPr lang="en-US"/>
        </a:p>
      </dgm:t>
    </dgm:pt>
    <dgm:pt modelId="{CD72A25A-15A9-410F-8227-C66D23AD7B32}" type="sibTrans" cxnId="{106D78AB-B1B3-401A-86F2-A0CAD211ADBF}">
      <dgm:prSet/>
      <dgm:spPr/>
      <dgm:t>
        <a:bodyPr/>
        <a:lstStyle/>
        <a:p>
          <a:endParaRPr lang="en-US"/>
        </a:p>
      </dgm:t>
    </dgm:pt>
    <dgm:pt modelId="{9DC5B433-5163-46F5-9DEB-1C0E12A9A6F8}">
      <dgm:prSet/>
      <dgm:spPr/>
      <dgm:t>
        <a:bodyPr/>
        <a:lstStyle/>
        <a:p>
          <a:r>
            <a:rPr lang="en-US"/>
            <a:t>Changing the congestion control protocol on the servers did not always work</a:t>
          </a:r>
        </a:p>
      </dgm:t>
    </dgm:pt>
    <dgm:pt modelId="{612FDF24-C7C2-47C9-85FF-8ECC0E48079D}" type="parTrans" cxnId="{A696A5E1-D34F-464A-99E7-99B4193800E5}">
      <dgm:prSet/>
      <dgm:spPr/>
      <dgm:t>
        <a:bodyPr/>
        <a:lstStyle/>
        <a:p>
          <a:endParaRPr lang="en-US"/>
        </a:p>
      </dgm:t>
    </dgm:pt>
    <dgm:pt modelId="{AE3889FE-7A9E-41F7-8DB6-2F7251E001B2}" type="sibTrans" cxnId="{A696A5E1-D34F-464A-99E7-99B4193800E5}">
      <dgm:prSet/>
      <dgm:spPr/>
      <dgm:t>
        <a:bodyPr/>
        <a:lstStyle/>
        <a:p>
          <a:endParaRPr lang="en-US"/>
        </a:p>
      </dgm:t>
    </dgm:pt>
    <dgm:pt modelId="{A0592A97-539E-49BE-AD2E-F9D9D5DFE908}">
      <dgm:prSet/>
      <dgm:spPr/>
      <dgm:t>
        <a:bodyPr/>
        <a:lstStyle/>
        <a:p>
          <a:r>
            <a:rPr lang="en-US"/>
            <a:t>Keeping the network busy </a:t>
          </a:r>
        </a:p>
      </dgm:t>
    </dgm:pt>
    <dgm:pt modelId="{C172C351-FD3D-40E5-BC4C-4E8A20787832}" type="parTrans" cxnId="{B5254871-AE8C-4E6F-9920-55A30AD833F7}">
      <dgm:prSet/>
      <dgm:spPr/>
      <dgm:t>
        <a:bodyPr/>
        <a:lstStyle/>
        <a:p>
          <a:endParaRPr lang="en-US"/>
        </a:p>
      </dgm:t>
    </dgm:pt>
    <dgm:pt modelId="{D8376ACE-98EB-46E0-B459-F5BF5FF06DE3}" type="sibTrans" cxnId="{B5254871-AE8C-4E6F-9920-55A30AD833F7}">
      <dgm:prSet/>
      <dgm:spPr/>
      <dgm:t>
        <a:bodyPr/>
        <a:lstStyle/>
        <a:p>
          <a:endParaRPr lang="en-US"/>
        </a:p>
      </dgm:t>
    </dgm:pt>
    <dgm:pt modelId="{9534BE2D-942D-48A9-A56A-378ADEECD746}" type="pres">
      <dgm:prSet presAssocID="{276A38FB-4337-4CD2-8B2E-7EFD75E1915D}" presName="linear" presStyleCnt="0">
        <dgm:presLayoutVars>
          <dgm:animLvl val="lvl"/>
          <dgm:resizeHandles val="exact"/>
        </dgm:presLayoutVars>
      </dgm:prSet>
      <dgm:spPr/>
    </dgm:pt>
    <dgm:pt modelId="{48EA5AEB-771E-4DCE-B406-A49BDA5EA937}" type="pres">
      <dgm:prSet presAssocID="{BE3649A2-1A45-4394-B51B-C02691F77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9C9442-6285-4B55-B229-10D118C0CB5B}" type="pres">
      <dgm:prSet presAssocID="{CD72A25A-15A9-410F-8227-C66D23AD7B32}" presName="spacer" presStyleCnt="0"/>
      <dgm:spPr/>
    </dgm:pt>
    <dgm:pt modelId="{422FFF23-3D35-489F-A9A7-CF2C4BEDFF7C}" type="pres">
      <dgm:prSet presAssocID="{9DC5B433-5163-46F5-9DEB-1C0E12A9A6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99E5AD-3A3C-44CE-B89E-68E4133059CC}" type="pres">
      <dgm:prSet presAssocID="{AE3889FE-7A9E-41F7-8DB6-2F7251E001B2}" presName="spacer" presStyleCnt="0"/>
      <dgm:spPr/>
    </dgm:pt>
    <dgm:pt modelId="{23683ABC-470D-4206-A8FC-CAEE9C5C74BB}" type="pres">
      <dgm:prSet presAssocID="{A0592A97-539E-49BE-AD2E-F9D9D5DFE9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254871-AE8C-4E6F-9920-55A30AD833F7}" srcId="{276A38FB-4337-4CD2-8B2E-7EFD75E1915D}" destId="{A0592A97-539E-49BE-AD2E-F9D9D5DFE908}" srcOrd="2" destOrd="0" parTransId="{C172C351-FD3D-40E5-BC4C-4E8A20787832}" sibTransId="{D8376ACE-98EB-46E0-B459-F5BF5FF06DE3}"/>
    <dgm:cxn modelId="{7505D773-4366-43AB-BA57-0EFCD9F9588B}" type="presOf" srcId="{9DC5B433-5163-46F5-9DEB-1C0E12A9A6F8}" destId="{422FFF23-3D35-489F-A9A7-CF2C4BEDFF7C}" srcOrd="0" destOrd="0" presId="urn:microsoft.com/office/officeart/2005/8/layout/vList2"/>
    <dgm:cxn modelId="{1A21E58B-DBE2-47FB-80D3-5F5FE1AF984A}" type="presOf" srcId="{A0592A97-539E-49BE-AD2E-F9D9D5DFE908}" destId="{23683ABC-470D-4206-A8FC-CAEE9C5C74BB}" srcOrd="0" destOrd="0" presId="urn:microsoft.com/office/officeart/2005/8/layout/vList2"/>
    <dgm:cxn modelId="{03BED090-47B4-41A7-BA9C-2E18FAF79C13}" type="presOf" srcId="{BE3649A2-1A45-4394-B51B-C02691F77BF0}" destId="{48EA5AEB-771E-4DCE-B406-A49BDA5EA937}" srcOrd="0" destOrd="0" presId="urn:microsoft.com/office/officeart/2005/8/layout/vList2"/>
    <dgm:cxn modelId="{106D78AB-B1B3-401A-86F2-A0CAD211ADBF}" srcId="{276A38FB-4337-4CD2-8B2E-7EFD75E1915D}" destId="{BE3649A2-1A45-4394-B51B-C02691F77BF0}" srcOrd="0" destOrd="0" parTransId="{667121FB-DF8B-42EA-A248-AF44EFABCA1B}" sibTransId="{CD72A25A-15A9-410F-8227-C66D23AD7B32}"/>
    <dgm:cxn modelId="{A696A5E1-D34F-464A-99E7-99B4193800E5}" srcId="{276A38FB-4337-4CD2-8B2E-7EFD75E1915D}" destId="{9DC5B433-5163-46F5-9DEB-1C0E12A9A6F8}" srcOrd="1" destOrd="0" parTransId="{612FDF24-C7C2-47C9-85FF-8ECC0E48079D}" sibTransId="{AE3889FE-7A9E-41F7-8DB6-2F7251E001B2}"/>
    <dgm:cxn modelId="{D38A26EA-3339-4DD9-A318-A79A81D931A6}" type="presOf" srcId="{276A38FB-4337-4CD2-8B2E-7EFD75E1915D}" destId="{9534BE2D-942D-48A9-A56A-378ADEECD746}" srcOrd="0" destOrd="0" presId="urn:microsoft.com/office/officeart/2005/8/layout/vList2"/>
    <dgm:cxn modelId="{8696E4DE-E993-4FC0-BA58-C9A864F69C06}" type="presParOf" srcId="{9534BE2D-942D-48A9-A56A-378ADEECD746}" destId="{48EA5AEB-771E-4DCE-B406-A49BDA5EA937}" srcOrd="0" destOrd="0" presId="urn:microsoft.com/office/officeart/2005/8/layout/vList2"/>
    <dgm:cxn modelId="{9ACD875B-674D-43AF-B7D5-7F515A232CB2}" type="presParOf" srcId="{9534BE2D-942D-48A9-A56A-378ADEECD746}" destId="{D09C9442-6285-4B55-B229-10D118C0CB5B}" srcOrd="1" destOrd="0" presId="urn:microsoft.com/office/officeart/2005/8/layout/vList2"/>
    <dgm:cxn modelId="{5EA1EBAA-E0E9-4801-9F84-ADCAF668C528}" type="presParOf" srcId="{9534BE2D-942D-48A9-A56A-378ADEECD746}" destId="{422FFF23-3D35-489F-A9A7-CF2C4BEDFF7C}" srcOrd="2" destOrd="0" presId="urn:microsoft.com/office/officeart/2005/8/layout/vList2"/>
    <dgm:cxn modelId="{537715CC-ED58-40EC-9DAD-B39BBF801411}" type="presParOf" srcId="{9534BE2D-942D-48A9-A56A-378ADEECD746}" destId="{ED99E5AD-3A3C-44CE-B89E-68E4133059CC}" srcOrd="3" destOrd="0" presId="urn:microsoft.com/office/officeart/2005/8/layout/vList2"/>
    <dgm:cxn modelId="{90A0FE92-D6A0-4166-A080-6B9981CF5776}" type="presParOf" srcId="{9534BE2D-942D-48A9-A56A-378ADEECD746}" destId="{23683ABC-470D-4206-A8FC-CAEE9C5C74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03B193-2925-447B-861E-BB731D359D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6C72CE-D62F-4D11-B08F-29028072CAAE}">
      <dgm:prSet/>
      <dgm:spPr/>
      <dgm:t>
        <a:bodyPr/>
        <a:lstStyle/>
        <a:p>
          <a:r>
            <a:rPr lang="en-US"/>
            <a:t>Stagger Start</a:t>
          </a:r>
        </a:p>
      </dgm:t>
    </dgm:pt>
    <dgm:pt modelId="{76D00DE7-E960-4F7D-B209-76C121316B25}" type="parTrans" cxnId="{9C775D39-9F66-4BDA-A1B4-54AD775243A7}">
      <dgm:prSet/>
      <dgm:spPr/>
      <dgm:t>
        <a:bodyPr/>
        <a:lstStyle/>
        <a:p>
          <a:endParaRPr lang="en-US"/>
        </a:p>
      </dgm:t>
    </dgm:pt>
    <dgm:pt modelId="{171C6E55-B46B-43B5-B6AF-368216254CFF}" type="sibTrans" cxnId="{9C775D39-9F66-4BDA-A1B4-54AD775243A7}">
      <dgm:prSet/>
      <dgm:spPr/>
      <dgm:t>
        <a:bodyPr/>
        <a:lstStyle/>
        <a:p>
          <a:endParaRPr lang="en-US"/>
        </a:p>
      </dgm:t>
    </dgm:pt>
    <dgm:pt modelId="{6CFB01AB-E48C-46FD-9D8C-DD6E43681C42}">
      <dgm:prSet/>
      <dgm:spPr/>
      <dgm:t>
        <a:bodyPr/>
        <a:lstStyle/>
        <a:p>
          <a:r>
            <a:rPr lang="en-US"/>
            <a:t>RTT analysis</a:t>
          </a:r>
        </a:p>
      </dgm:t>
    </dgm:pt>
    <dgm:pt modelId="{34A76064-81B7-4038-BEE9-9D2A89156E02}" type="parTrans" cxnId="{22EB0C45-41D2-45BF-A6CD-9AA50959D2B5}">
      <dgm:prSet/>
      <dgm:spPr/>
      <dgm:t>
        <a:bodyPr/>
        <a:lstStyle/>
        <a:p>
          <a:endParaRPr lang="en-US"/>
        </a:p>
      </dgm:t>
    </dgm:pt>
    <dgm:pt modelId="{177AD593-5A10-454E-9B80-C8A457D7AFC7}" type="sibTrans" cxnId="{22EB0C45-41D2-45BF-A6CD-9AA50959D2B5}">
      <dgm:prSet/>
      <dgm:spPr/>
      <dgm:t>
        <a:bodyPr/>
        <a:lstStyle/>
        <a:p>
          <a:endParaRPr lang="en-US"/>
        </a:p>
      </dgm:t>
    </dgm:pt>
    <dgm:pt modelId="{CE1E4982-81A9-4673-80BD-B8ED0D29194E}">
      <dgm:prSet/>
      <dgm:spPr/>
      <dgm:t>
        <a:bodyPr/>
        <a:lstStyle/>
        <a:p>
          <a:r>
            <a:rPr lang="en-US"/>
            <a:t>Longer experimental phase</a:t>
          </a:r>
        </a:p>
      </dgm:t>
    </dgm:pt>
    <dgm:pt modelId="{0877917B-9D09-4CC9-B916-1BB61841DDFA}" type="parTrans" cxnId="{BFB2C8B7-8435-4E64-9E6F-E1378DF5D80D}">
      <dgm:prSet/>
      <dgm:spPr/>
      <dgm:t>
        <a:bodyPr/>
        <a:lstStyle/>
        <a:p>
          <a:endParaRPr lang="en-US"/>
        </a:p>
      </dgm:t>
    </dgm:pt>
    <dgm:pt modelId="{F30053F8-7B0F-467B-A826-50B9F7D714F1}" type="sibTrans" cxnId="{BFB2C8B7-8435-4E64-9E6F-E1378DF5D80D}">
      <dgm:prSet/>
      <dgm:spPr/>
      <dgm:t>
        <a:bodyPr/>
        <a:lstStyle/>
        <a:p>
          <a:endParaRPr lang="en-US"/>
        </a:p>
      </dgm:t>
    </dgm:pt>
    <dgm:pt modelId="{16158C7D-DCA8-4F0D-8A48-10AF4837CEB7}" type="pres">
      <dgm:prSet presAssocID="{1A03B193-2925-447B-861E-BB731D359D78}" presName="linear" presStyleCnt="0">
        <dgm:presLayoutVars>
          <dgm:animLvl val="lvl"/>
          <dgm:resizeHandles val="exact"/>
        </dgm:presLayoutVars>
      </dgm:prSet>
      <dgm:spPr/>
    </dgm:pt>
    <dgm:pt modelId="{B315B602-8401-42AA-81B7-2855A28172CE}" type="pres">
      <dgm:prSet presAssocID="{476C72CE-D62F-4D11-B08F-29028072CA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1A95E1-470B-4F99-8E4B-1E6D31FB7507}" type="pres">
      <dgm:prSet presAssocID="{171C6E55-B46B-43B5-B6AF-368216254CFF}" presName="spacer" presStyleCnt="0"/>
      <dgm:spPr/>
    </dgm:pt>
    <dgm:pt modelId="{5A297C8B-C65C-4601-9BB3-BE11590D27B9}" type="pres">
      <dgm:prSet presAssocID="{6CFB01AB-E48C-46FD-9D8C-DD6E43681C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EB58E9-53DB-4C03-80CA-279076641669}" type="pres">
      <dgm:prSet presAssocID="{177AD593-5A10-454E-9B80-C8A457D7AFC7}" presName="spacer" presStyleCnt="0"/>
      <dgm:spPr/>
    </dgm:pt>
    <dgm:pt modelId="{6FA02A9C-3AD7-49D9-A67F-B467BC4FD298}" type="pres">
      <dgm:prSet presAssocID="{CE1E4982-81A9-4673-80BD-B8ED0D2919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775D39-9F66-4BDA-A1B4-54AD775243A7}" srcId="{1A03B193-2925-447B-861E-BB731D359D78}" destId="{476C72CE-D62F-4D11-B08F-29028072CAAE}" srcOrd="0" destOrd="0" parTransId="{76D00DE7-E960-4F7D-B209-76C121316B25}" sibTransId="{171C6E55-B46B-43B5-B6AF-368216254CFF}"/>
    <dgm:cxn modelId="{3D8E4961-20D6-4070-A492-5C94A25FAB09}" type="presOf" srcId="{1A03B193-2925-447B-861E-BB731D359D78}" destId="{16158C7D-DCA8-4F0D-8A48-10AF4837CEB7}" srcOrd="0" destOrd="0" presId="urn:microsoft.com/office/officeart/2005/8/layout/vList2"/>
    <dgm:cxn modelId="{22EB0C45-41D2-45BF-A6CD-9AA50959D2B5}" srcId="{1A03B193-2925-447B-861E-BB731D359D78}" destId="{6CFB01AB-E48C-46FD-9D8C-DD6E43681C42}" srcOrd="1" destOrd="0" parTransId="{34A76064-81B7-4038-BEE9-9D2A89156E02}" sibTransId="{177AD593-5A10-454E-9B80-C8A457D7AFC7}"/>
    <dgm:cxn modelId="{BFB2C8B7-8435-4E64-9E6F-E1378DF5D80D}" srcId="{1A03B193-2925-447B-861E-BB731D359D78}" destId="{CE1E4982-81A9-4673-80BD-B8ED0D29194E}" srcOrd="2" destOrd="0" parTransId="{0877917B-9D09-4CC9-B916-1BB61841DDFA}" sibTransId="{F30053F8-7B0F-467B-A826-50B9F7D714F1}"/>
    <dgm:cxn modelId="{FF964CC3-A06F-4187-B793-46A512038A99}" type="presOf" srcId="{476C72CE-D62F-4D11-B08F-29028072CAAE}" destId="{B315B602-8401-42AA-81B7-2855A28172CE}" srcOrd="0" destOrd="0" presId="urn:microsoft.com/office/officeart/2005/8/layout/vList2"/>
    <dgm:cxn modelId="{0099CFCC-18FE-4BCB-AE6D-9C652B25263F}" type="presOf" srcId="{CE1E4982-81A9-4673-80BD-B8ED0D29194E}" destId="{6FA02A9C-3AD7-49D9-A67F-B467BC4FD298}" srcOrd="0" destOrd="0" presId="urn:microsoft.com/office/officeart/2005/8/layout/vList2"/>
    <dgm:cxn modelId="{0303D6E2-EE63-41B6-A8FE-D061D06DE377}" type="presOf" srcId="{6CFB01AB-E48C-46FD-9D8C-DD6E43681C42}" destId="{5A297C8B-C65C-4601-9BB3-BE11590D27B9}" srcOrd="0" destOrd="0" presId="urn:microsoft.com/office/officeart/2005/8/layout/vList2"/>
    <dgm:cxn modelId="{4A708523-CEBF-4DAB-BDAC-5408F9947BAB}" type="presParOf" srcId="{16158C7D-DCA8-4F0D-8A48-10AF4837CEB7}" destId="{B315B602-8401-42AA-81B7-2855A28172CE}" srcOrd="0" destOrd="0" presId="urn:microsoft.com/office/officeart/2005/8/layout/vList2"/>
    <dgm:cxn modelId="{F4A4C2BA-B535-4D31-AA08-A1C4C7EFFCF7}" type="presParOf" srcId="{16158C7D-DCA8-4F0D-8A48-10AF4837CEB7}" destId="{9A1A95E1-470B-4F99-8E4B-1E6D31FB7507}" srcOrd="1" destOrd="0" presId="urn:microsoft.com/office/officeart/2005/8/layout/vList2"/>
    <dgm:cxn modelId="{213A9BCB-46D5-4E53-8034-0213F8035FD6}" type="presParOf" srcId="{16158C7D-DCA8-4F0D-8A48-10AF4837CEB7}" destId="{5A297C8B-C65C-4601-9BB3-BE11590D27B9}" srcOrd="2" destOrd="0" presId="urn:microsoft.com/office/officeart/2005/8/layout/vList2"/>
    <dgm:cxn modelId="{EC4411A4-7B8E-4BC7-9632-A986B650022F}" type="presParOf" srcId="{16158C7D-DCA8-4F0D-8A48-10AF4837CEB7}" destId="{5FEB58E9-53DB-4C03-80CA-279076641669}" srcOrd="3" destOrd="0" presId="urn:microsoft.com/office/officeart/2005/8/layout/vList2"/>
    <dgm:cxn modelId="{7559764A-887A-4C94-9045-1CE92D87CF47}" type="presParOf" srcId="{16158C7D-DCA8-4F0D-8A48-10AF4837CEB7}" destId="{6FA02A9C-3AD7-49D9-A67F-B467BC4FD2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D2F40-F270-44EF-AA46-DAC053280B92}">
      <dsp:nvSpPr>
        <dsp:cNvPr id="0" name=""/>
        <dsp:cNvSpPr/>
      </dsp:nvSpPr>
      <dsp:spPr>
        <a:xfrm>
          <a:off x="0" y="18946"/>
          <a:ext cx="5286895" cy="19465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Proxy off</a:t>
          </a:r>
        </a:p>
      </dsp:txBody>
      <dsp:txXfrm>
        <a:off x="95022" y="113968"/>
        <a:ext cx="5096851" cy="1756488"/>
      </dsp:txXfrm>
    </dsp:sp>
    <dsp:sp modelId="{FEF7546A-2A08-4820-8EE0-1265F605F14F}">
      <dsp:nvSpPr>
        <dsp:cNvPr id="0" name=""/>
        <dsp:cNvSpPr/>
      </dsp:nvSpPr>
      <dsp:spPr>
        <a:xfrm>
          <a:off x="0" y="2106599"/>
          <a:ext cx="5286895" cy="194653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hyStart disabled for cubic</a:t>
          </a:r>
        </a:p>
      </dsp:txBody>
      <dsp:txXfrm>
        <a:off x="95022" y="2201621"/>
        <a:ext cx="5096851" cy="1756488"/>
      </dsp:txXfrm>
    </dsp:sp>
    <dsp:sp modelId="{6C514D87-A1C0-4048-A262-19D6C638EFEB}">
      <dsp:nvSpPr>
        <dsp:cNvPr id="0" name=""/>
        <dsp:cNvSpPr/>
      </dsp:nvSpPr>
      <dsp:spPr>
        <a:xfrm>
          <a:off x="0" y="4194251"/>
          <a:ext cx="5286895" cy="194653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All One Gigabyte transfers</a:t>
          </a:r>
        </a:p>
      </dsp:txBody>
      <dsp:txXfrm>
        <a:off x="95022" y="4289273"/>
        <a:ext cx="5096851" cy="1756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5AEB-771E-4DCE-B406-A49BDA5EA937}">
      <dsp:nvSpPr>
        <dsp:cNvPr id="0" name=""/>
        <dsp:cNvSpPr/>
      </dsp:nvSpPr>
      <dsp:spPr>
        <a:xfrm>
          <a:off x="0" y="604280"/>
          <a:ext cx="5286895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 was an issue with the Iperf connection terminating prematurely causing odd results. </a:t>
          </a:r>
        </a:p>
      </dsp:txBody>
      <dsp:txXfrm>
        <a:off x="77847" y="682127"/>
        <a:ext cx="5131201" cy="1439016"/>
      </dsp:txXfrm>
    </dsp:sp>
    <dsp:sp modelId="{422FFF23-3D35-489F-A9A7-CF2C4BEDFF7C}">
      <dsp:nvSpPr>
        <dsp:cNvPr id="0" name=""/>
        <dsp:cNvSpPr/>
      </dsp:nvSpPr>
      <dsp:spPr>
        <a:xfrm>
          <a:off x="0" y="2282510"/>
          <a:ext cx="5286895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Changing the congestion control protocol on the servers did not always work</a:t>
          </a:r>
        </a:p>
      </dsp:txBody>
      <dsp:txXfrm>
        <a:off x="77847" y="2360357"/>
        <a:ext cx="5131201" cy="1439016"/>
      </dsp:txXfrm>
    </dsp:sp>
    <dsp:sp modelId="{23683ABC-470D-4206-A8FC-CAEE9C5C74BB}">
      <dsp:nvSpPr>
        <dsp:cNvPr id="0" name=""/>
        <dsp:cNvSpPr/>
      </dsp:nvSpPr>
      <dsp:spPr>
        <a:xfrm>
          <a:off x="0" y="3960740"/>
          <a:ext cx="5286895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Keeping the network busy </a:t>
          </a:r>
        </a:p>
      </dsp:txBody>
      <dsp:txXfrm>
        <a:off x="77847" y="4038587"/>
        <a:ext cx="5131201" cy="143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5B602-8401-42AA-81B7-2855A28172CE}">
      <dsp:nvSpPr>
        <dsp:cNvPr id="0" name=""/>
        <dsp:cNvSpPr/>
      </dsp:nvSpPr>
      <dsp:spPr>
        <a:xfrm>
          <a:off x="0" y="206349"/>
          <a:ext cx="5286895" cy="18273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Stagger Start</a:t>
          </a:r>
        </a:p>
      </dsp:txBody>
      <dsp:txXfrm>
        <a:off x="89204" y="295553"/>
        <a:ext cx="5108487" cy="1648949"/>
      </dsp:txXfrm>
    </dsp:sp>
    <dsp:sp modelId="{5A297C8B-C65C-4601-9BB3-BE11590D27B9}">
      <dsp:nvSpPr>
        <dsp:cNvPr id="0" name=""/>
        <dsp:cNvSpPr/>
      </dsp:nvSpPr>
      <dsp:spPr>
        <a:xfrm>
          <a:off x="0" y="2166186"/>
          <a:ext cx="5286895" cy="182735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RTT analysis</a:t>
          </a:r>
        </a:p>
      </dsp:txBody>
      <dsp:txXfrm>
        <a:off x="89204" y="2255390"/>
        <a:ext cx="5108487" cy="1648949"/>
      </dsp:txXfrm>
    </dsp:sp>
    <dsp:sp modelId="{6FA02A9C-3AD7-49D9-A67F-B467BC4FD298}">
      <dsp:nvSpPr>
        <dsp:cNvPr id="0" name=""/>
        <dsp:cNvSpPr/>
      </dsp:nvSpPr>
      <dsp:spPr>
        <a:xfrm>
          <a:off x="0" y="4126024"/>
          <a:ext cx="5286895" cy="182735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Longer experimental phase</a:t>
          </a:r>
        </a:p>
      </dsp:txBody>
      <dsp:txXfrm>
        <a:off x="89204" y="4215228"/>
        <a:ext cx="5108487" cy="164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8D5AA-5294-4B64-819D-75088CEECDF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0D9C-6B19-4472-A68B-24F078F1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7C47-7D4A-4255-8F79-F053F6544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E8185-4317-4D66-B19C-35994823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CF5-9644-4E54-A019-A73F9AF7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EDEF-508D-42FB-8327-E6031B69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889A-B559-499C-86CD-0CA3DD5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095-3CE3-4FF0-9511-CC732536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928F-737F-4267-8ED3-5DC76AC6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620A-25A8-4D82-8E31-42BD6168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8BB-0744-4538-AB6A-A6C8DB33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95DD-4A80-48F9-A2E5-147B93E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00B1-D95E-4E32-A093-B7EAA7939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98288-F5BC-4A83-AD15-30996685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D725-A512-4408-87CF-DD653E3E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8F72-14E4-4E64-9DE5-324627B5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5C57-D6D1-42A0-A422-56EB6D84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DE61-6CBB-49C5-8179-509F316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34B-8803-4EF9-9913-810C35B5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59E-EE19-40FF-B8A3-BED7768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AF3A-15E1-4045-9FA4-7E0D484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A776-D40B-4B27-AFDF-96C29A9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C40F-F106-4D51-A7D2-D65E5DDB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E66D-99B5-44B8-83FA-ED48FA38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9951-2033-46CC-86D8-DBF684C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4B9A-02B1-4A76-8A41-DFD5740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44C2-EC48-4E5C-B48C-D28A07E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8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6706-B419-4855-9D3F-58E2559D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D6B1-379E-4D58-A2E8-5EE241BB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526BC-49CD-4F99-8B65-AF9A52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AC08-5AAA-4155-BF0F-930B0424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3289-C9BA-4F10-B8E4-8424D288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DA75-F08F-4843-95E1-B7CF6E75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CD1D-746D-4060-A6FD-7D7222D9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3F70-BD39-4562-AC06-AA22CE7E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64A8-3140-42DB-9A6F-90B913DB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D8AB9-0096-417D-9C34-E1BF5FC5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E1A23-02EB-43F2-82A3-4A9A8E2C8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E7041-C27F-45BD-820F-CE02320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D84BF-A492-4A5A-9973-E8115FFA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55E9C-0EE4-413A-8BFD-34D1D0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59A0-1080-4A86-BC07-A0BE596A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FDEE-6587-4186-B278-3E5C188D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41801-F66B-4888-8844-ADBA25BB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A6F7-9385-48BF-8E01-BAD9E1D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D2E2-7AA0-4A07-BEF9-EF12D958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F864D-7888-4D43-AE5F-7D604044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7CEB-0818-4B40-93A9-4DCEF445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E306-F4AB-4D6D-9884-99B8966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BBD9-6B89-444D-904B-3FC0633C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D6C1E-61A7-4E0A-B0F3-148D9ED2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3CAB-5725-45CB-BADD-A1DE028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B2F9-5262-486D-8036-E6FDE505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3D61-90A7-4F6A-A952-E246486C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D347-FD35-4388-BCEE-94B6917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C6076-4623-4492-B562-67B6618A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9A2F-51F6-4EDE-B335-8E42DF97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08C0-2CD9-4E0A-848B-0FDCC84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5A0D-7562-44BC-B0A8-5B444D4C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B6F9-6507-4FF0-B80B-121DA65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0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2E962-4D39-4BFE-B3FA-7BC37A86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2E95-2948-4D55-BC7A-66C02FDE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FCB8-EDD6-48B1-9AFB-5971C99C6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9DBC-BC6A-4631-8A3B-506D77B5BFD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FE4E-9096-4118-A959-87ACCAEF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F66A-371E-4A4B-85D5-067B59D6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4BE4-AB64-4F1C-A0A2-A1F8D0189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634538C-C8C3-41E6-909A-A7F61665C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EE9CF-DEDC-4064-877B-58CA9BD83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4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C48BD-FE6F-4275-B89E-E6675358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1122363"/>
            <a:ext cx="10864398" cy="3075564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An Analysis of Competing Flows Over a Satellite Link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FF3B3-E68A-43F0-A786-7DB658FF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59" y="73152"/>
            <a:ext cx="1178966" cy="232963"/>
            <a:chOff x="594359" y="73152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FA9B9243-60D9-4E56-B899-8A614EA5D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64E1BE-160C-46AA-B1F8-4BD7516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66BDD47F-9022-427A-9A41-DF90B617C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62C6601-52E0-49F1-8B56-AE8286DB4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ABB1B2CB-6FAE-4768-B5D8-D07B395B6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9B731FF2-BD5F-40CC-BBAF-321E0F25E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60457D4-80C4-43EF-B87C-3E1A930E8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A2EEAC4-C2B0-49B3-A0EF-715DE74E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5A2FCC6-CE4C-4ED3-83FF-06EE252B1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2919DA4-5C52-457F-9526-9B928205D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4649AA6-A9F9-4052-AA76-518BD3FA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B24546-0C96-4E53-B230-EFCA2F2DB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F3BA751-4933-4FAD-A63C-C2FD7962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0E3EE92-16EB-4FF1-8AD4-491E9234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295CC56-CEAA-4CAF-923F-1130DD66F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A5FE5E8-3AF3-4587-A949-2E2EAAF9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7D6BFFB-6F8F-4278-98EE-E5FFB5B5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46CE231-2582-473C-AA27-A04002E7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594FB3E-A65D-4B98-996D-F9F831842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66E4E8E-6A20-4FC6-9757-4FBE1D628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2013946-D72A-4471-A5E3-803401248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6A0E3-CDD4-4FD5-AA37-DABB8BC51487}"/>
              </a:ext>
            </a:extLst>
          </p:cNvPr>
          <p:cNvSpPr txBox="1"/>
          <p:nvPr/>
        </p:nvSpPr>
        <p:spPr>
          <a:xfrm>
            <a:off x="3490749" y="4119513"/>
            <a:ext cx="50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Kush Shah ‘23, kshah2@wpi.edu</a:t>
            </a:r>
          </a:p>
        </p:txBody>
      </p:sp>
    </p:spTree>
    <p:extLst>
      <p:ext uri="{BB962C8B-B14F-4D97-AF65-F5344CB8AC3E}">
        <p14:creationId xmlns:p14="http://schemas.microsoft.com/office/powerpoint/2010/main" val="351142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84BA52-C101-4DC5-AA24-04AB033B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47" y="2093535"/>
            <a:ext cx="7428322" cy="3714161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C304F1-76F4-4E58-8200-26A8D65B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885" y="63611"/>
            <a:ext cx="12252958" cy="6126480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ADA991-9B61-4AA0-87D4-ED22EB999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1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284BA52-C101-4DC5-AA24-04AB033B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58" y="0"/>
            <a:ext cx="12137104" cy="606855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2EF663-B114-4F1A-B3ED-5B9F60B5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4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Standout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61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46C771E5-6DB0-4DB0-BD3F-02A5F45E5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D9CC6F0-18D0-4F45-983B-888FA600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F751CB3-9E68-4F71-B413-7FEF0EC6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B397F3-EEBC-407B-9F4C-F422F9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9040679B-11DA-4162-8A95-D99ABED03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FF791D5-A766-41A3-880A-4719F00B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69" y="365125"/>
            <a:ext cx="12192000" cy="60960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F69956-BD7D-4D4A-82A0-34C23E92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54"/>
            <a:ext cx="5976594" cy="298829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CC3B704-7561-4C90-8A91-49322635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859515B-15ED-48DA-BA76-76274E9D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649910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Summary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0F642A-E9A4-485F-A583-21CAD13A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26" y="276501"/>
            <a:ext cx="4220902" cy="316567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B009E6-FCE9-4E72-9000-B7752BE7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1" y="3549374"/>
            <a:ext cx="3847255" cy="2885441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6091D5-08EB-492D-8D81-CFC3C8BE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2" y="3549374"/>
            <a:ext cx="3972675" cy="295467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A186DF-4EA8-4359-8EA8-531E6E5DE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70" y="3598194"/>
            <a:ext cx="3809384" cy="28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0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5481"/>
            <a:ext cx="11003280" cy="932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The Experiment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0B6C5E-DDD9-4A13-9800-3D49EF4A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1C5189C0-11B3-4F02-AD68-236B97A90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340FE3F-D1C6-4F04-A6BC-02D884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3369AB0-38EF-4FA1-B421-5C1E1D5B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133C01-0CBD-4C88-B1FE-F2A0B5FC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BF3402E-C527-41D8-9CE6-610D0D5B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55FA82F-F553-43E0-8D6D-E7FD3C17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6ED163-A979-4CEB-ACD2-5EC30B0B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5A2DEB9-F649-4444-8DEA-3B7C3F61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72774A2-4D85-4587-B924-B0B96924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9F912DB-0537-4BEF-925D-68320382D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B7A19C94-DD69-4CD7-9E6C-BB7E1375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3DB7244-56D2-4F58-AF3C-8F94C3BA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B21E4F4-B76C-4450-A5E9-16228E34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7A6DBBF-BEC9-48F0-B79A-F4E16FCA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24B0717-5326-4BAF-ACD2-EAB61E02D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936008B-7A70-4C98-8516-264904132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A52D630-68E6-4244-9512-2145F6C6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951EAF5-C904-498D-8CD4-40F9DDEEE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AE84EBEA-F60C-4F03-AFC9-97FDC7B0A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7D1B797-2404-4431-8D75-FC8DF650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E1F1AA-9178-461E-B6B8-88530FE3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92180"/>
            <a:ext cx="3794760" cy="242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27873-B5CF-4E4F-89B1-9AF91E8B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96" y="3390561"/>
            <a:ext cx="3794760" cy="2408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9DC3F-9834-4F76-869A-C2AD6FB5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2" y="3391952"/>
            <a:ext cx="3794760" cy="120321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CCA153-7A60-4AE1-A3F2-1F797D32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Fairness Summary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4B46AD-E776-4AA1-AF4C-AF0ACD11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62" y="95044"/>
            <a:ext cx="4115092" cy="308631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B6DC45-0B8D-4BAA-A316-1DFA2E99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34" y="3315854"/>
            <a:ext cx="4607481" cy="345561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D7013F-F444-4A70-AD07-5D5635E30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68" y="3315854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6BCB1-631F-447A-A3BA-BC695736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/>
              <a:t>Extensions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765E0-B0F1-4A13-ADD8-3B24E62E4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31900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AD76-B3D2-467B-B2DF-8B6F6023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Conditions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CB48631-35AE-4941-AEB1-92EB84930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86147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6BCB1-631F-447A-A3BA-BC695736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en-US" sz="5400"/>
              <a:t>Some difficulty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B14D6-669C-482F-A702-D4811941E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07725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2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888B-2364-45F8-9AC1-F4FCE5AE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5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Chart, shape&#10;&#10;Description automatically generated">
            <a:extLst>
              <a:ext uri="{FF2B5EF4-FFF2-40B4-BE49-F238E27FC236}">
                <a16:creationId xmlns:a16="http://schemas.microsoft.com/office/drawing/2014/main" id="{15240585-C8E3-4615-9D20-15E5EA8EA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5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9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5E837A-18BC-4557-9BCC-2440CEEB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10FCC52-A3FC-415F-8ACA-809B2E78F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4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1BC-F5B4-45FC-8E61-BA815D6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Graphs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A2ABDD-E3E6-4761-AA92-1E68576E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19"/>
            <a:ext cx="12192000" cy="6096001"/>
          </a:xfrm>
          <a:prstGeom prst="rect">
            <a:avLst/>
          </a:prstGeom>
        </p:spPr>
      </p:pic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B764722A-3416-4D48-9B7C-F3EAA3E2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CA823F-866A-4A97-93E0-E70C1319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5822B22812541943D2D61FED545E5" ma:contentTypeVersion="7" ma:contentTypeDescription="Create a new document." ma:contentTypeScope="" ma:versionID="40d809991dc6b61df2ed74bec6f9a302">
  <xsd:schema xmlns:xsd="http://www.w3.org/2001/XMLSchema" xmlns:xs="http://www.w3.org/2001/XMLSchema" xmlns:p="http://schemas.microsoft.com/office/2006/metadata/properties" xmlns:ns3="44e166dd-4f36-403a-9a0d-dc2282f438a9" xmlns:ns4="205c63ec-72e1-456f-aee9-3d56e6293b9c" targetNamespace="http://schemas.microsoft.com/office/2006/metadata/properties" ma:root="true" ma:fieldsID="cca78411764dc81cd1e10f116e5d80c6" ns3:_="" ns4:_="">
    <xsd:import namespace="44e166dd-4f36-403a-9a0d-dc2282f438a9"/>
    <xsd:import namespace="205c63ec-72e1-456f-aee9-3d56e6293b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166dd-4f36-403a-9a0d-dc2282f438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c63ec-72e1-456f-aee9-3d56e6293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3B1F06-7F52-498D-8B60-77AF60AD2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166dd-4f36-403a-9a0d-dc2282f438a9"/>
    <ds:schemaRef ds:uri="205c63ec-72e1-456f-aee9-3d56e6293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19DB48-7F5D-4AD4-B75D-DB1131705367}">
  <ds:schemaRefs>
    <ds:schemaRef ds:uri="http://purl.org/dc/elements/1.1/"/>
    <ds:schemaRef ds:uri="http://www.w3.org/XML/1998/namespace"/>
    <ds:schemaRef ds:uri="205c63ec-72e1-456f-aee9-3d56e6293b9c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44e166dd-4f36-403a-9a0d-dc2282f438a9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14A7CE-11A1-4AA8-895A-CA9F61CDF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103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 Analysis of Competing Flows Over a Satellite Link</vt:lpstr>
      <vt:lpstr>The Experiment</vt:lpstr>
      <vt:lpstr>Conditions</vt:lpstr>
      <vt:lpstr>Some difficulty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Standout graphs</vt:lpstr>
      <vt:lpstr>Example Graphs</vt:lpstr>
      <vt:lpstr>Example Graphs</vt:lpstr>
      <vt:lpstr>Example Graphs</vt:lpstr>
      <vt:lpstr>Example Graphs</vt:lpstr>
      <vt:lpstr>Example Graphs</vt:lpstr>
      <vt:lpstr>Example Graphs</vt:lpstr>
      <vt:lpstr>Summary</vt:lpstr>
      <vt:lpstr>Fairness Summary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results</dc:title>
  <dc:creator>Shah, Kush</dc:creator>
  <cp:lastModifiedBy>Shah, Kush</cp:lastModifiedBy>
  <cp:revision>8</cp:revision>
  <dcterms:created xsi:type="dcterms:W3CDTF">2021-03-17T20:07:20Z</dcterms:created>
  <dcterms:modified xsi:type="dcterms:W3CDTF">2021-03-20T18:54:59Z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0x010100CEC5822B22812541943D2D61FED545E5</vt:lpwstr>
  </property>
</Properties>
</file>