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3E40-CC20-4901-B359-7A276DE22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4161-7AE8-49CC-B412-0EAAA5200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1667-EC46-4484-8D3A-6C56EC5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FD5C-0A96-41F1-8D5A-B93C2C71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B617-52D6-4011-9B51-8E7363C4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2B9-621B-4057-98DD-1E24E420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89899-8114-4909-B53D-C407B7D43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BBC5-4177-4B7F-B870-69A5648E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5D72-6AFE-4C17-8448-344D436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77D8-05FD-4D28-A323-2FAABE90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5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8C692-9647-4F1B-A183-FC8244B18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93078-1300-4DA8-B1E1-D8DB7F0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FDAD-A3FA-4369-9E53-7C42ED12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2D94-26A2-404A-BAC5-0DC70E07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1EC6-8363-41F0-A15B-E3F30966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BE8E-225C-44ED-BA9D-4529326C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2BA-03C7-48B1-A9EC-B48A5CF6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0671-3674-4731-9A6D-BB08027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FE41-E755-40BF-A657-31073713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48450-65D7-4A32-AC05-3177FA2A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F2C7-4F5D-4878-B5BE-14D8BB65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987D-BE30-45D4-8130-4BEECFF6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067E-4676-42D5-98F4-02869F67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69A3-1C17-4E41-890B-0D447EA7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2893-BFC7-48A4-A6C7-53227DC9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8EE3-21C9-4931-9DDA-879955B2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7B51-1ED6-4D03-B5C6-A9164548E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0B382-76A2-4760-8CBC-B6AE9C53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E7499-AAEE-469D-824A-71FEAA65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6E2E7-8495-4ABA-A357-D62E0EBF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7CD5-83C1-41A2-BD27-8FBA9404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17A7-EEE6-45E6-A8C4-36E0B4E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24CF-5847-4DD5-87F4-61D87AC3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9DDB6-8B84-4117-8F6B-1C884BDD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23883-4072-478A-9D36-75778F6C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D8A9C-D52C-48C2-95DE-BFB00693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66705-96F5-4534-9077-89CA8E20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34337-90BD-416F-8F6A-F1A5EC21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F23C2-321B-450A-A897-D69D721E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B52A-07AB-4F5C-BBC3-A8F7B42D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8601E-326B-4722-B72A-7128EEA4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0B580-B224-4065-A149-461159B2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34907-5AE1-4EDC-96E3-E14EB32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880C-9852-466E-A60A-598F3B5D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78B49-6570-42BD-A62B-846F1922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1F9BF-255C-4956-892E-1E971986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1C55-F260-4B5D-9217-4E02955E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6DF7-B554-4D4F-B070-DB6346B0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14D8-A8AA-4836-9FF8-2A570BF31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8FB8-8769-413D-A3C2-ABE2797D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887C-170C-4A50-8B93-49A3F68B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FEC1-FECA-4A24-8157-5F510DDF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07E-DFAC-483F-A25F-269475C0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5EF7A-0D8C-4CB8-AFAF-1CF2ECD03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50B36-1BB6-4D1D-884A-79988910E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5D24-87C8-4588-AD29-685B438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43CA-94A9-4B98-95F6-1434C945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9D72-988E-4BD6-A79A-3E950163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237F6-627F-4AFE-BEAB-36B87471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0753-CFCF-46CF-912D-6E2F645F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6F93-6CE3-4610-B117-91C4F40B2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3C73-BBE7-47CF-B97F-D457774EDB3D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A232-E95A-4B4A-9FE5-925734410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D4F3-3749-4F88-8192-B5625922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6A05-18B0-4609-9426-656055FB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5" userDrawn="1">
          <p15:clr>
            <a:srgbClr val="F26B43"/>
          </p15:clr>
        </p15:guide>
        <p15:guide id="2" orient="horz" pos="1087" userDrawn="1">
          <p15:clr>
            <a:srgbClr val="F26B43"/>
          </p15:clr>
        </p15:guide>
        <p15:guide id="3" orient="horz" pos="3981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C20049-FD51-43E9-B46C-C63F1BC9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2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AE67EC5E-E5CB-4525-8407-0EAB371B41F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964493">
              <a:extLst>
                <a:ext uri="{FF2B5EF4-FFF2-40B4-BE49-F238E27FC236}">
                  <a16:creationId xmlns:a16="http://schemas.microsoft.com/office/drawing/2014/main" id="{C554E9B9-4304-4A8E-AAFF-95CB4EA6CE49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tfpColumnGapBlocker103800">
              <a:extLst>
                <a:ext uri="{FF2B5EF4-FFF2-40B4-BE49-F238E27FC236}">
                  <a16:creationId xmlns:a16="http://schemas.microsoft.com/office/drawing/2014/main" id="{D2A38E21-3E28-41CD-805D-2BEFB0E729DB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btfpColumnIndicator857800">
              <a:extLst>
                <a:ext uri="{FF2B5EF4-FFF2-40B4-BE49-F238E27FC236}">
                  <a16:creationId xmlns:a16="http://schemas.microsoft.com/office/drawing/2014/main" id="{C63D8B88-A77A-4E03-907B-9BB812768A49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180880">
              <a:extLst>
                <a:ext uri="{FF2B5EF4-FFF2-40B4-BE49-F238E27FC236}">
                  <a16:creationId xmlns:a16="http://schemas.microsoft.com/office/drawing/2014/main" id="{701CB23C-F1DD-484E-8387-7609532668EC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BD5F8F04-4F81-482C-B5EF-26C8464FFCB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326962">
              <a:extLst>
                <a:ext uri="{FF2B5EF4-FFF2-40B4-BE49-F238E27FC236}">
                  <a16:creationId xmlns:a16="http://schemas.microsoft.com/office/drawing/2014/main" id="{2D5C36DD-4EE9-4801-8299-BE3E1C7E92FF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tfpColumnGapBlocker392893">
              <a:extLst>
                <a:ext uri="{FF2B5EF4-FFF2-40B4-BE49-F238E27FC236}">
                  <a16:creationId xmlns:a16="http://schemas.microsoft.com/office/drawing/2014/main" id="{4E25FAF0-876A-49C6-A219-7BFDB5912DC8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btfpColumnIndicator843620">
              <a:extLst>
                <a:ext uri="{FF2B5EF4-FFF2-40B4-BE49-F238E27FC236}">
                  <a16:creationId xmlns:a16="http://schemas.microsoft.com/office/drawing/2014/main" id="{F8E7EA00-66BE-4C1D-A9CA-E00BB0B467AA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865476">
              <a:extLst>
                <a:ext uri="{FF2B5EF4-FFF2-40B4-BE49-F238E27FC236}">
                  <a16:creationId xmlns:a16="http://schemas.microsoft.com/office/drawing/2014/main" id="{8ABFD8D5-9B1F-43C1-991B-92870FC2880A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958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FDC5CD-4925-42E7-8AAD-1DECD5E1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29" y="643467"/>
            <a:ext cx="8377542" cy="557106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1BC8F960-6D3E-4C6F-BDF2-1DE609EA1B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179508">
              <a:extLst>
                <a:ext uri="{FF2B5EF4-FFF2-40B4-BE49-F238E27FC236}">
                  <a16:creationId xmlns:a16="http://schemas.microsoft.com/office/drawing/2014/main" id="{CBDA39E7-563E-4CB4-984A-83BF2A8B746C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732567">
              <a:extLst>
                <a:ext uri="{FF2B5EF4-FFF2-40B4-BE49-F238E27FC236}">
                  <a16:creationId xmlns:a16="http://schemas.microsoft.com/office/drawing/2014/main" id="{7B70DC56-B5CE-42A9-952D-91AA6EA7DC52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834708">
              <a:extLst>
                <a:ext uri="{FF2B5EF4-FFF2-40B4-BE49-F238E27FC236}">
                  <a16:creationId xmlns:a16="http://schemas.microsoft.com/office/drawing/2014/main" id="{3FF29590-5DE4-413D-B3B4-941E367979E2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58994">
              <a:extLst>
                <a:ext uri="{FF2B5EF4-FFF2-40B4-BE49-F238E27FC236}">
                  <a16:creationId xmlns:a16="http://schemas.microsoft.com/office/drawing/2014/main" id="{384BA299-2437-4EAF-AB00-D31916D01D51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D8B87281-A81E-41A4-8D8B-622A9571054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190896">
              <a:extLst>
                <a:ext uri="{FF2B5EF4-FFF2-40B4-BE49-F238E27FC236}">
                  <a16:creationId xmlns:a16="http://schemas.microsoft.com/office/drawing/2014/main" id="{7AF1FCB9-5495-4433-ABA1-13F2F6515AE4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223955">
              <a:extLst>
                <a:ext uri="{FF2B5EF4-FFF2-40B4-BE49-F238E27FC236}">
                  <a16:creationId xmlns:a16="http://schemas.microsoft.com/office/drawing/2014/main" id="{E4555D88-1E57-4374-857A-F06A7BE15D4F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626409">
              <a:extLst>
                <a:ext uri="{FF2B5EF4-FFF2-40B4-BE49-F238E27FC236}">
                  <a16:creationId xmlns:a16="http://schemas.microsoft.com/office/drawing/2014/main" id="{02226585-29FA-4273-BC7B-5247B00CE922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68477">
              <a:extLst>
                <a:ext uri="{FF2B5EF4-FFF2-40B4-BE49-F238E27FC236}">
                  <a16:creationId xmlns:a16="http://schemas.microsoft.com/office/drawing/2014/main" id="{D3EF3BD0-CD11-429B-BE02-86A6914BA330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04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E3220F-0087-44E1-97D9-C226D235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0353"/>
            <a:ext cx="11277600" cy="4257294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18F4DB1F-7468-44EC-8560-778399F29B3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987785">
              <a:extLst>
                <a:ext uri="{FF2B5EF4-FFF2-40B4-BE49-F238E27FC236}">
                  <a16:creationId xmlns:a16="http://schemas.microsoft.com/office/drawing/2014/main" id="{8E698A36-0BBC-47C4-B5D7-A333EFB962E3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184969">
              <a:extLst>
                <a:ext uri="{FF2B5EF4-FFF2-40B4-BE49-F238E27FC236}">
                  <a16:creationId xmlns:a16="http://schemas.microsoft.com/office/drawing/2014/main" id="{9EB4D06B-9E9F-47D8-8229-46E488200BE8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784906">
              <a:extLst>
                <a:ext uri="{FF2B5EF4-FFF2-40B4-BE49-F238E27FC236}">
                  <a16:creationId xmlns:a16="http://schemas.microsoft.com/office/drawing/2014/main" id="{56C37BED-7494-4C7A-A2CE-8DD5F22DF7CB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71065">
              <a:extLst>
                <a:ext uri="{FF2B5EF4-FFF2-40B4-BE49-F238E27FC236}">
                  <a16:creationId xmlns:a16="http://schemas.microsoft.com/office/drawing/2014/main" id="{9B500CC4-B0C2-4538-A537-C290C785627B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37C195CD-352D-4F44-B94D-05402D507C7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183765">
              <a:extLst>
                <a:ext uri="{FF2B5EF4-FFF2-40B4-BE49-F238E27FC236}">
                  <a16:creationId xmlns:a16="http://schemas.microsoft.com/office/drawing/2014/main" id="{F08BAE2F-B357-4379-9158-92584742CC45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561484">
              <a:extLst>
                <a:ext uri="{FF2B5EF4-FFF2-40B4-BE49-F238E27FC236}">
                  <a16:creationId xmlns:a16="http://schemas.microsoft.com/office/drawing/2014/main" id="{6CD1E354-1A9E-41FA-9294-C0491D0CD0A2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376169">
              <a:extLst>
                <a:ext uri="{FF2B5EF4-FFF2-40B4-BE49-F238E27FC236}">
                  <a16:creationId xmlns:a16="http://schemas.microsoft.com/office/drawing/2014/main" id="{A85775DD-EC9E-4C93-948D-25D7CE8C7D5B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518249">
              <a:extLst>
                <a:ext uri="{FF2B5EF4-FFF2-40B4-BE49-F238E27FC236}">
                  <a16:creationId xmlns:a16="http://schemas.microsoft.com/office/drawing/2014/main" id="{5C29A06A-B954-41C6-9FBF-E25581CC4CAD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31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7744F-EAA1-4CD7-81C7-BCF0CE73D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35"/>
          <a:stretch/>
        </p:blipFill>
        <p:spPr>
          <a:xfrm>
            <a:off x="196450" y="333627"/>
            <a:ext cx="11576450" cy="633512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3F4E0B87-2239-42FE-90FA-E917CF56507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901115">
              <a:extLst>
                <a:ext uri="{FF2B5EF4-FFF2-40B4-BE49-F238E27FC236}">
                  <a16:creationId xmlns:a16="http://schemas.microsoft.com/office/drawing/2014/main" id="{2D81B5A6-9BB5-4DED-91A0-D7797152C740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165194">
              <a:extLst>
                <a:ext uri="{FF2B5EF4-FFF2-40B4-BE49-F238E27FC236}">
                  <a16:creationId xmlns:a16="http://schemas.microsoft.com/office/drawing/2014/main" id="{3B0B8F1E-6A9C-4C33-90C9-FC3D28626A19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811126">
              <a:extLst>
                <a:ext uri="{FF2B5EF4-FFF2-40B4-BE49-F238E27FC236}">
                  <a16:creationId xmlns:a16="http://schemas.microsoft.com/office/drawing/2014/main" id="{D208DEA5-28B6-42CB-9BCC-B985D3E57DE8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10240">
              <a:extLst>
                <a:ext uri="{FF2B5EF4-FFF2-40B4-BE49-F238E27FC236}">
                  <a16:creationId xmlns:a16="http://schemas.microsoft.com/office/drawing/2014/main" id="{B073B5E7-8EA8-43E3-944E-40C53A3B2DC9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5CBBFE89-0B8D-4BEA-BE77-CA944DAB4DB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761955">
              <a:extLst>
                <a:ext uri="{FF2B5EF4-FFF2-40B4-BE49-F238E27FC236}">
                  <a16:creationId xmlns:a16="http://schemas.microsoft.com/office/drawing/2014/main" id="{2416E72F-4299-40C2-A0D3-DECFBDFC4C64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848206">
              <a:extLst>
                <a:ext uri="{FF2B5EF4-FFF2-40B4-BE49-F238E27FC236}">
                  <a16:creationId xmlns:a16="http://schemas.microsoft.com/office/drawing/2014/main" id="{757D6D6D-B811-4024-94D9-A01640ECD6AC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274581">
              <a:extLst>
                <a:ext uri="{FF2B5EF4-FFF2-40B4-BE49-F238E27FC236}">
                  <a16:creationId xmlns:a16="http://schemas.microsoft.com/office/drawing/2014/main" id="{B06D412C-1D70-4044-9A10-035DD2C8CA5E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732291">
              <a:extLst>
                <a:ext uri="{FF2B5EF4-FFF2-40B4-BE49-F238E27FC236}">
                  <a16:creationId xmlns:a16="http://schemas.microsoft.com/office/drawing/2014/main" id="{172F2038-D904-436E-97B9-80B13E10F92B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057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2F68DB-0D66-4EEC-9ACE-936CF8A00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0002"/>
            <a:ext cx="11277600" cy="3777995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A59834FE-A7C2-424D-BFA2-441C2745893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576250">
              <a:extLst>
                <a:ext uri="{FF2B5EF4-FFF2-40B4-BE49-F238E27FC236}">
                  <a16:creationId xmlns:a16="http://schemas.microsoft.com/office/drawing/2014/main" id="{E699B5E3-B9C7-40DB-9399-73D15B27FBAA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747146">
              <a:extLst>
                <a:ext uri="{FF2B5EF4-FFF2-40B4-BE49-F238E27FC236}">
                  <a16:creationId xmlns:a16="http://schemas.microsoft.com/office/drawing/2014/main" id="{03B44792-9CF3-408F-B2A6-AEB806294ABA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177982">
              <a:extLst>
                <a:ext uri="{FF2B5EF4-FFF2-40B4-BE49-F238E27FC236}">
                  <a16:creationId xmlns:a16="http://schemas.microsoft.com/office/drawing/2014/main" id="{DB262A91-0B3F-42ED-AE61-58FE833719A8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41083">
              <a:extLst>
                <a:ext uri="{FF2B5EF4-FFF2-40B4-BE49-F238E27FC236}">
                  <a16:creationId xmlns:a16="http://schemas.microsoft.com/office/drawing/2014/main" id="{4F7474A3-4DE5-44DB-BE9E-6ACC6B673000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BB5C6BBE-DC83-4783-A27C-948E245BF0D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88572">
              <a:extLst>
                <a:ext uri="{FF2B5EF4-FFF2-40B4-BE49-F238E27FC236}">
                  <a16:creationId xmlns:a16="http://schemas.microsoft.com/office/drawing/2014/main" id="{0234386A-1D17-4907-8E17-0152F651D781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723662">
              <a:extLst>
                <a:ext uri="{FF2B5EF4-FFF2-40B4-BE49-F238E27FC236}">
                  <a16:creationId xmlns:a16="http://schemas.microsoft.com/office/drawing/2014/main" id="{D37C8774-9A85-41F5-AC98-C5EA9B355C70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350173">
              <a:extLst>
                <a:ext uri="{FF2B5EF4-FFF2-40B4-BE49-F238E27FC236}">
                  <a16:creationId xmlns:a16="http://schemas.microsoft.com/office/drawing/2014/main" id="{52B98EC2-ACFA-4365-9ACE-A33C714ED75A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829615">
              <a:extLst>
                <a:ext uri="{FF2B5EF4-FFF2-40B4-BE49-F238E27FC236}">
                  <a16:creationId xmlns:a16="http://schemas.microsoft.com/office/drawing/2014/main" id="{881227F3-FD67-42CA-ABF9-B5B6DCB6F449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0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F5A1FC-B173-47C5-A584-C9284905E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5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4368E11C-C8A2-48ED-9E35-4464CEEB2A1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615585">
              <a:extLst>
                <a:ext uri="{FF2B5EF4-FFF2-40B4-BE49-F238E27FC236}">
                  <a16:creationId xmlns:a16="http://schemas.microsoft.com/office/drawing/2014/main" id="{BAC763A3-64DD-4268-A969-C40E23B8519A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101105">
              <a:extLst>
                <a:ext uri="{FF2B5EF4-FFF2-40B4-BE49-F238E27FC236}">
                  <a16:creationId xmlns:a16="http://schemas.microsoft.com/office/drawing/2014/main" id="{B6426BB2-38F3-424D-8006-64BC35569893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257969">
              <a:extLst>
                <a:ext uri="{FF2B5EF4-FFF2-40B4-BE49-F238E27FC236}">
                  <a16:creationId xmlns:a16="http://schemas.microsoft.com/office/drawing/2014/main" id="{260C8396-B057-40B8-8A4B-C7E58D75B608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11602">
              <a:extLst>
                <a:ext uri="{FF2B5EF4-FFF2-40B4-BE49-F238E27FC236}">
                  <a16:creationId xmlns:a16="http://schemas.microsoft.com/office/drawing/2014/main" id="{52F383F6-B70A-4586-AAA9-9D6EA7A7A4D9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52673791-0C01-4C2B-B616-04121275E60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641762">
              <a:extLst>
                <a:ext uri="{FF2B5EF4-FFF2-40B4-BE49-F238E27FC236}">
                  <a16:creationId xmlns:a16="http://schemas.microsoft.com/office/drawing/2014/main" id="{FEA58DFD-3433-4FF2-B24C-98EA6F3BE028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784026">
              <a:extLst>
                <a:ext uri="{FF2B5EF4-FFF2-40B4-BE49-F238E27FC236}">
                  <a16:creationId xmlns:a16="http://schemas.microsoft.com/office/drawing/2014/main" id="{D336EDFD-29DC-449B-81F5-6B6347BA7A5E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291568">
              <a:extLst>
                <a:ext uri="{FF2B5EF4-FFF2-40B4-BE49-F238E27FC236}">
                  <a16:creationId xmlns:a16="http://schemas.microsoft.com/office/drawing/2014/main" id="{AD4B9E6F-7D1A-4AF9-8A10-68764A1DF402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320914">
              <a:extLst>
                <a:ext uri="{FF2B5EF4-FFF2-40B4-BE49-F238E27FC236}">
                  <a16:creationId xmlns:a16="http://schemas.microsoft.com/office/drawing/2014/main" id="{623BC160-AA0F-476D-ACF1-F3A3D0F35C71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3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AF0360A-1B3C-4F32-A35C-88DFEA589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9" r="-1" b="1311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7210DF12-4D8C-4A38-AAB9-3773B6B2981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760523">
              <a:extLst>
                <a:ext uri="{FF2B5EF4-FFF2-40B4-BE49-F238E27FC236}">
                  <a16:creationId xmlns:a16="http://schemas.microsoft.com/office/drawing/2014/main" id="{AA6F5580-59C6-4F69-8B57-313531B98372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750106">
              <a:extLst>
                <a:ext uri="{FF2B5EF4-FFF2-40B4-BE49-F238E27FC236}">
                  <a16:creationId xmlns:a16="http://schemas.microsoft.com/office/drawing/2014/main" id="{9C212B29-1EA8-4FCE-A8A3-B4198DB49E2B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129387">
              <a:extLst>
                <a:ext uri="{FF2B5EF4-FFF2-40B4-BE49-F238E27FC236}">
                  <a16:creationId xmlns:a16="http://schemas.microsoft.com/office/drawing/2014/main" id="{402F48D2-B0D4-4E74-85CC-3A038D3A4FB6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13498">
              <a:extLst>
                <a:ext uri="{FF2B5EF4-FFF2-40B4-BE49-F238E27FC236}">
                  <a16:creationId xmlns:a16="http://schemas.microsoft.com/office/drawing/2014/main" id="{67246D21-91D4-46D7-994F-CD5A5CD92A9F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DCD8A246-8E29-4FCF-8AB6-4EDF61F89EF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956450">
              <a:extLst>
                <a:ext uri="{FF2B5EF4-FFF2-40B4-BE49-F238E27FC236}">
                  <a16:creationId xmlns:a16="http://schemas.microsoft.com/office/drawing/2014/main" id="{8880FE94-4C48-46B2-9F34-8E820A7C9D6D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810218">
              <a:extLst>
                <a:ext uri="{FF2B5EF4-FFF2-40B4-BE49-F238E27FC236}">
                  <a16:creationId xmlns:a16="http://schemas.microsoft.com/office/drawing/2014/main" id="{6DDDD400-4DAB-4A3D-9E33-D1C1034C0B2B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941237">
              <a:extLst>
                <a:ext uri="{FF2B5EF4-FFF2-40B4-BE49-F238E27FC236}">
                  <a16:creationId xmlns:a16="http://schemas.microsoft.com/office/drawing/2014/main" id="{26667F12-A93C-4466-8951-7F4FB2C8DF7C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284717">
              <a:extLst>
                <a:ext uri="{FF2B5EF4-FFF2-40B4-BE49-F238E27FC236}">
                  <a16:creationId xmlns:a16="http://schemas.microsoft.com/office/drawing/2014/main" id="{B2FC1F78-14BF-4257-918B-E50E23D2E304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33567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F2594-3DDB-4CCA-AA6A-4F3F0668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010" y="643467"/>
            <a:ext cx="6421979" cy="557106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00C34DC9-2D10-41DF-9188-4E4028CFEDA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800281">
              <a:extLst>
                <a:ext uri="{FF2B5EF4-FFF2-40B4-BE49-F238E27FC236}">
                  <a16:creationId xmlns:a16="http://schemas.microsoft.com/office/drawing/2014/main" id="{4D5A16BF-E14B-421D-8369-28A7DACB7B3B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500668">
              <a:extLst>
                <a:ext uri="{FF2B5EF4-FFF2-40B4-BE49-F238E27FC236}">
                  <a16:creationId xmlns:a16="http://schemas.microsoft.com/office/drawing/2014/main" id="{575F367A-8604-48B6-9BD5-53B9DEDB43B5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553619">
              <a:extLst>
                <a:ext uri="{FF2B5EF4-FFF2-40B4-BE49-F238E27FC236}">
                  <a16:creationId xmlns:a16="http://schemas.microsoft.com/office/drawing/2014/main" id="{349CE39E-D4EE-4DE7-9D7A-C19DEFA21DC4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05224">
              <a:extLst>
                <a:ext uri="{FF2B5EF4-FFF2-40B4-BE49-F238E27FC236}">
                  <a16:creationId xmlns:a16="http://schemas.microsoft.com/office/drawing/2014/main" id="{4070452A-ACC6-4EA5-B5A3-4CFF714E6E5A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7C9DFDD6-58CB-4378-92C4-92C163D99D2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909435">
              <a:extLst>
                <a:ext uri="{FF2B5EF4-FFF2-40B4-BE49-F238E27FC236}">
                  <a16:creationId xmlns:a16="http://schemas.microsoft.com/office/drawing/2014/main" id="{5815D317-2723-4B69-BAD3-12F9DB45CF49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168990">
              <a:extLst>
                <a:ext uri="{FF2B5EF4-FFF2-40B4-BE49-F238E27FC236}">
                  <a16:creationId xmlns:a16="http://schemas.microsoft.com/office/drawing/2014/main" id="{A5AB4621-AA58-4A80-B3C4-BF89A130F014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136144">
              <a:extLst>
                <a:ext uri="{FF2B5EF4-FFF2-40B4-BE49-F238E27FC236}">
                  <a16:creationId xmlns:a16="http://schemas.microsoft.com/office/drawing/2014/main" id="{3FB3B2B5-C541-496C-BFF1-61956123B780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753602">
              <a:extLst>
                <a:ext uri="{FF2B5EF4-FFF2-40B4-BE49-F238E27FC236}">
                  <a16:creationId xmlns:a16="http://schemas.microsoft.com/office/drawing/2014/main" id="{27D175ED-5784-4F3B-A070-54FD4F2E0ABA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035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C5AEAC-EAB5-4AF6-945D-72A0E308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36" y="643467"/>
            <a:ext cx="6712128" cy="557106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A468B4FE-59DF-4C08-BDD2-29A19ED3D8D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771101">
              <a:extLst>
                <a:ext uri="{FF2B5EF4-FFF2-40B4-BE49-F238E27FC236}">
                  <a16:creationId xmlns:a16="http://schemas.microsoft.com/office/drawing/2014/main" id="{8F21DC78-E186-4590-9B0E-3E7224F96842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248979">
              <a:extLst>
                <a:ext uri="{FF2B5EF4-FFF2-40B4-BE49-F238E27FC236}">
                  <a16:creationId xmlns:a16="http://schemas.microsoft.com/office/drawing/2014/main" id="{C50AA1DE-1F88-4325-8A69-37DC90A7DCA2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451808">
              <a:extLst>
                <a:ext uri="{FF2B5EF4-FFF2-40B4-BE49-F238E27FC236}">
                  <a16:creationId xmlns:a16="http://schemas.microsoft.com/office/drawing/2014/main" id="{38A83E61-9FFD-4B4D-9A8E-A0F612EA9606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42504">
              <a:extLst>
                <a:ext uri="{FF2B5EF4-FFF2-40B4-BE49-F238E27FC236}">
                  <a16:creationId xmlns:a16="http://schemas.microsoft.com/office/drawing/2014/main" id="{606F7F61-5595-40AD-A80E-AE680AB55FAB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9CD3A71B-C462-4DC4-A982-0DF87676CFA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40831">
              <a:extLst>
                <a:ext uri="{FF2B5EF4-FFF2-40B4-BE49-F238E27FC236}">
                  <a16:creationId xmlns:a16="http://schemas.microsoft.com/office/drawing/2014/main" id="{EB7CDFB4-EE53-407C-8B85-8ADD0143343D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753625">
              <a:extLst>
                <a:ext uri="{FF2B5EF4-FFF2-40B4-BE49-F238E27FC236}">
                  <a16:creationId xmlns:a16="http://schemas.microsoft.com/office/drawing/2014/main" id="{732A225F-0E66-4CB9-B2EB-0A395A19723F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128185">
              <a:extLst>
                <a:ext uri="{FF2B5EF4-FFF2-40B4-BE49-F238E27FC236}">
                  <a16:creationId xmlns:a16="http://schemas.microsoft.com/office/drawing/2014/main" id="{AABACBB3-5411-4371-BDF4-0F77192CEC6C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418924">
              <a:extLst>
                <a:ext uri="{FF2B5EF4-FFF2-40B4-BE49-F238E27FC236}">
                  <a16:creationId xmlns:a16="http://schemas.microsoft.com/office/drawing/2014/main" id="{67DA2423-B674-442A-9E8F-4FC36ED667CB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2303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5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F875E-B92F-4327-9B22-724A0B65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57" y="643467"/>
            <a:ext cx="7503119" cy="5571066"/>
          </a:xfrm>
          <a:prstGeom prst="rect">
            <a:avLst/>
          </a:prstGeom>
        </p:spPr>
      </p:pic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799EF6C3-A42E-4D5B-8B37-20100D7A1B8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731186">
              <a:extLst>
                <a:ext uri="{FF2B5EF4-FFF2-40B4-BE49-F238E27FC236}">
                  <a16:creationId xmlns:a16="http://schemas.microsoft.com/office/drawing/2014/main" id="{B76DBABF-EBC7-4CCA-9CBF-45BCE680B35E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925795">
              <a:extLst>
                <a:ext uri="{FF2B5EF4-FFF2-40B4-BE49-F238E27FC236}">
                  <a16:creationId xmlns:a16="http://schemas.microsoft.com/office/drawing/2014/main" id="{86981774-301B-488D-9A94-FD7698E08359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549882">
              <a:extLst>
                <a:ext uri="{FF2B5EF4-FFF2-40B4-BE49-F238E27FC236}">
                  <a16:creationId xmlns:a16="http://schemas.microsoft.com/office/drawing/2014/main" id="{6E98C9C0-4CA8-46DA-8722-B509D9BDC278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799918">
              <a:extLst>
                <a:ext uri="{FF2B5EF4-FFF2-40B4-BE49-F238E27FC236}">
                  <a16:creationId xmlns:a16="http://schemas.microsoft.com/office/drawing/2014/main" id="{AB1FED5D-4B0A-406C-9A00-DC72583776E9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754BF26A-7695-49D9-82AB-781619858A3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03758">
              <a:extLst>
                <a:ext uri="{FF2B5EF4-FFF2-40B4-BE49-F238E27FC236}">
                  <a16:creationId xmlns:a16="http://schemas.microsoft.com/office/drawing/2014/main" id="{5B9B4464-374F-41C0-859C-E462C102334A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893399">
              <a:extLst>
                <a:ext uri="{FF2B5EF4-FFF2-40B4-BE49-F238E27FC236}">
                  <a16:creationId xmlns:a16="http://schemas.microsoft.com/office/drawing/2014/main" id="{99BBB5CC-77E9-4A76-B86B-44593DD15B6F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563991">
              <a:extLst>
                <a:ext uri="{FF2B5EF4-FFF2-40B4-BE49-F238E27FC236}">
                  <a16:creationId xmlns:a16="http://schemas.microsoft.com/office/drawing/2014/main" id="{53FFD93F-60B6-42D0-B347-C2D6E020DF10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82492">
              <a:extLst>
                <a:ext uri="{FF2B5EF4-FFF2-40B4-BE49-F238E27FC236}">
                  <a16:creationId xmlns:a16="http://schemas.microsoft.com/office/drawing/2014/main" id="{B951570F-B00E-4962-ABB9-00B3CC181371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7277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33&quot; FormatString=&quot;M/d/yyyy&quot; /&gt;&lt;/MekkoFormats&gt;"/>
  <p:tag name="BTFPCOLUMNGUIDE" val="Bai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Somadri</dc:creator>
  <cp:lastModifiedBy>Tiwari, Somadri</cp:lastModifiedBy>
  <cp:revision>6</cp:revision>
  <dcterms:created xsi:type="dcterms:W3CDTF">2022-05-08T17:05:42Z</dcterms:created>
  <dcterms:modified xsi:type="dcterms:W3CDTF">2022-05-13T07:12:01Z</dcterms:modified>
</cp:coreProperties>
</file>