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0"/>
  </p:notesMasterIdLst>
  <p:handoutMasterIdLst>
    <p:handoutMasterId r:id="rId11"/>
  </p:handoutMasterIdLst>
  <p:sldIdLst>
    <p:sldId id="257" r:id="rId5"/>
    <p:sldId id="259" r:id="rId6"/>
    <p:sldId id="261" r:id="rId7"/>
    <p:sldId id="262" r:id="rId8"/>
    <p:sldId id="263" r:id="rId9"/>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4404"/>
    <a:srgbClr val="5F6F0F"/>
    <a:srgbClr val="718412"/>
    <a:srgbClr val="65741A"/>
    <a:srgbClr val="70811D"/>
    <a:srgbClr val="7B8D1F"/>
    <a:srgbClr val="839721"/>
    <a:srgbClr val="95AB25"/>
    <a:srgbClr val="BC5500"/>
    <a:srgbClr val="C45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p:cViewPr varScale="1">
        <p:scale>
          <a:sx n="85" d="100"/>
          <a:sy n="85" d="100"/>
        </p:scale>
        <p:origin x="180" y="84"/>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E5B4EDC-59C0-49C7-8ADA-5A781B329E02}" type="datetimeFigureOut">
              <a:rPr lang="en-US"/>
              <a:t>12/2/2018</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429053-DC2A-4342-ADD4-2FD729D91E2C}" type="slidenum">
              <a:rPr/>
              <a:t>‹#›</a:t>
            </a:fld>
            <a:endParaRPr/>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D8D46A-B586-417D-BFBD-8C8FE0AAF762}" type="datetimeFigureOut">
              <a:rPr lang="en-US"/>
              <a:t>12/2/2018</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EBA5BD7-F043-4D1B-AA17-CD412FC534DE}" type="slidenum">
              <a:rPr/>
              <a:t>‹#›</a:t>
            </a:fld>
            <a:endParaRPr/>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21" name="diagonals"/>
          <p:cNvGrpSpPr/>
          <p:nvPr/>
        </p:nvGrpSpPr>
        <p:grpSpPr>
          <a:xfrm>
            <a:off x="7516443" y="4145281"/>
            <a:ext cx="4686117" cy="2731407"/>
            <a:chOff x="5638800" y="3108960"/>
            <a:chExt cx="3515503" cy="2048555"/>
          </a:xfrm>
        </p:grpSpPr>
        <p:cxnSp>
          <p:nvCxnSpPr>
            <p:cNvPr id="14" name="Straight Connector 13"/>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7" name="Straight Connector 16"/>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9" name="Straight Connector 18"/>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grpSp>
        <p:nvGrpSpPr>
          <p:cNvPr id="12" name="bottom lines"/>
          <p:cNvGrpSpPr/>
          <p:nvPr/>
        </p:nvGrpSpPr>
        <p:grpSpPr>
          <a:xfrm>
            <a:off x="-8916" y="6057149"/>
            <a:ext cx="5498726" cy="820207"/>
            <a:chOff x="-6689" y="4553748"/>
            <a:chExt cx="4125119" cy="615155"/>
          </a:xfrm>
        </p:grpSpPr>
        <p:sp>
          <p:nvSpPr>
            <p:cNvPr id="9" name="Freeform 8"/>
            <p:cNvSpPr/>
            <p:nvPr/>
          </p:nvSpPr>
          <p:spPr>
            <a:xfrm rot="16200000">
              <a:off x="1754302" y="2802395"/>
              <a:ext cx="612775" cy="411548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4115481 h 4115481"/>
                <a:gd name="connsiteX1" fmla="*/ 612775 w 612775"/>
                <a:gd name="connsiteY1" fmla="*/ 3180443 h 4115481"/>
                <a:gd name="connsiteX2" fmla="*/ 612775 w 612775"/>
                <a:gd name="connsiteY2" fmla="*/ 0 h 4115481"/>
              </a:gdLst>
              <a:ahLst/>
              <a:cxnLst>
                <a:cxn ang="0">
                  <a:pos x="connsiteX0" y="connsiteY0"/>
                </a:cxn>
                <a:cxn ang="0">
                  <a:pos x="connsiteX1" y="connsiteY1"/>
                </a:cxn>
                <a:cxn ang="0">
                  <a:pos x="connsiteX2" y="connsiteY2"/>
                </a:cxn>
              </a:cxnLst>
              <a:rect l="l" t="t" r="r" b="b"/>
              <a:pathLst>
                <a:path w="612775" h="4115481">
                  <a:moveTo>
                    <a:pt x="0" y="4115481"/>
                  </a:moveTo>
                  <a:lnTo>
                    <a:pt x="612775" y="3180443"/>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0" name="Freeform 9"/>
            <p:cNvSpPr/>
            <p:nvPr/>
          </p:nvSpPr>
          <p:spPr>
            <a:xfrm rot="16200000">
              <a:off x="1604659" y="3152814"/>
              <a:ext cx="410751" cy="3621427"/>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 name="connsiteX0" fmla="*/ 0 w 410751"/>
                <a:gd name="connsiteY0" fmla="*/ 3614170 h 3614170"/>
                <a:gd name="connsiteX1" fmla="*/ 410751 w 410751"/>
                <a:gd name="connsiteY1" fmla="*/ 2990994 h 3614170"/>
                <a:gd name="connsiteX2" fmla="*/ 405947 w 410751"/>
                <a:gd name="connsiteY2" fmla="*/ 0 h 3614170"/>
                <a:gd name="connsiteX0" fmla="*/ 0 w 410751"/>
                <a:gd name="connsiteY0" fmla="*/ 3621427 h 3621427"/>
                <a:gd name="connsiteX1" fmla="*/ 410751 w 410751"/>
                <a:gd name="connsiteY1" fmla="*/ 2998251 h 3621427"/>
                <a:gd name="connsiteX2" fmla="*/ 405947 w 410751"/>
                <a:gd name="connsiteY2" fmla="*/ 0 h 3621427"/>
              </a:gdLst>
              <a:ahLst/>
              <a:cxnLst>
                <a:cxn ang="0">
                  <a:pos x="connsiteX0" y="connsiteY0"/>
                </a:cxn>
                <a:cxn ang="0">
                  <a:pos x="connsiteX1" y="connsiteY1"/>
                </a:cxn>
                <a:cxn ang="0">
                  <a:pos x="connsiteX2" y="connsiteY2"/>
                </a:cxn>
              </a:cxnLst>
              <a:rect l="l" t="t" r="r" b="b"/>
              <a:pathLst>
                <a:path w="410751" h="3621427">
                  <a:moveTo>
                    <a:pt x="0" y="3621427"/>
                  </a:moveTo>
                  <a:lnTo>
                    <a:pt x="410751" y="2998251"/>
                  </a:lnTo>
                  <a:cubicBezTo>
                    <a:pt x="410359" y="2065358"/>
                    <a:pt x="406339" y="932893"/>
                    <a:pt x="405947" y="0"/>
                  </a:cubicBez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1" name="Freeform 10"/>
            <p:cNvSpPr/>
            <p:nvPr/>
          </p:nvSpPr>
          <p:spPr>
            <a:xfrm rot="16200000">
              <a:off x="1462308" y="3453376"/>
              <a:ext cx="241768" cy="31797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 name="connsiteX0" fmla="*/ 0 w 241768"/>
                <a:gd name="connsiteY0" fmla="*/ 3179761 h 3179761"/>
                <a:gd name="connsiteX1" fmla="*/ 238919 w 241768"/>
                <a:gd name="connsiteY1" fmla="*/ 2819370 h 3179761"/>
                <a:gd name="connsiteX2" fmla="*/ 241754 w 241768"/>
                <a:gd name="connsiteY2" fmla="*/ 0 h 3179761"/>
              </a:gdLst>
              <a:ahLst/>
              <a:cxnLst>
                <a:cxn ang="0">
                  <a:pos x="connsiteX0" y="connsiteY0"/>
                </a:cxn>
                <a:cxn ang="0">
                  <a:pos x="connsiteX1" y="connsiteY1"/>
                </a:cxn>
                <a:cxn ang="0">
                  <a:pos x="connsiteX2" y="connsiteY2"/>
                </a:cxn>
              </a:cxnLst>
              <a:rect l="l" t="t" r="r" b="b"/>
              <a:pathLst>
                <a:path w="241768" h="3179761">
                  <a:moveTo>
                    <a:pt x="0" y="3179761"/>
                  </a:moveTo>
                  <a:lnTo>
                    <a:pt x="238919" y="2819370"/>
                  </a:lnTo>
                  <a:cubicBezTo>
                    <a:pt x="238654" y="1947313"/>
                    <a:pt x="242019" y="872057"/>
                    <a:pt x="241754"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Title 1"/>
          <p:cNvSpPr>
            <a:spLocks noGrp="1"/>
          </p:cNvSpPr>
          <p:nvPr>
            <p:ph type="ctrTitle"/>
          </p:nvPr>
        </p:nvSpPr>
        <p:spPr>
          <a:xfrm>
            <a:off x="1625176" y="584200"/>
            <a:ext cx="8735325" cy="2000251"/>
          </a:xfrm>
        </p:spPr>
        <p:txBody>
          <a:bodyPr>
            <a:normAutofit/>
          </a:bodyPr>
          <a:lstStyle>
            <a:lvl1pPr>
              <a:defRPr sz="5400"/>
            </a:lvl1pPr>
          </a:lstStyle>
          <a:p>
            <a:r>
              <a:rPr lang="en-US"/>
              <a:t>Click to edit Master title style</a:t>
            </a:r>
            <a:endParaRPr/>
          </a:p>
        </p:txBody>
      </p:sp>
      <p:sp>
        <p:nvSpPr>
          <p:cNvPr id="3" name="Subtitle 2"/>
          <p:cNvSpPr>
            <a:spLocks noGrp="1"/>
          </p:cNvSpPr>
          <p:nvPr>
            <p:ph type="subTitle" idx="1"/>
          </p:nvPr>
        </p:nvSpPr>
        <p:spPr>
          <a:xfrm>
            <a:off x="1625176" y="2616200"/>
            <a:ext cx="8735325" cy="1752600"/>
          </a:xfrm>
        </p:spPr>
        <p:txBody>
          <a:bodyPr>
            <a:normAutofit/>
          </a:bodyPr>
          <a:lstStyle>
            <a:lvl1pPr marL="0" indent="0" algn="l">
              <a:spcBef>
                <a:spcPts val="0"/>
              </a:spcBef>
              <a:buNone/>
              <a:defRPr sz="2800" cap="all" spc="200" baseline="0">
                <a:solidFill>
                  <a:schemeClr val="accent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a:p>
        </p:txBody>
      </p:sp>
      <p:sp>
        <p:nvSpPr>
          <p:cNvPr id="22" name="Date Placeholder 21"/>
          <p:cNvSpPr>
            <a:spLocks noGrp="1"/>
          </p:cNvSpPr>
          <p:nvPr>
            <p:ph type="dt" sz="half" idx="10"/>
          </p:nvPr>
        </p:nvSpPr>
        <p:spPr/>
        <p:txBody>
          <a:bodyPr/>
          <a:lstStyle/>
          <a:p>
            <a:fld id="{F0DFD029-FB74-4578-B929-F66AA97659CA}" type="datetimeFigureOut">
              <a:rPr lang="en-US"/>
              <a:t>12/2/2018</a:t>
            </a:fld>
            <a:endParaRPr/>
          </a:p>
        </p:txBody>
      </p:sp>
      <p:sp>
        <p:nvSpPr>
          <p:cNvPr id="23" name="Footer Placeholder 22"/>
          <p:cNvSpPr>
            <a:spLocks noGrp="1"/>
          </p:cNvSpPr>
          <p:nvPr>
            <p:ph type="ftr" sz="quarter" idx="11"/>
          </p:nvPr>
        </p:nvSpPr>
        <p:spPr/>
        <p:txBody>
          <a:bodyPr/>
          <a:lstStyle/>
          <a:p>
            <a:endParaRPr/>
          </a:p>
        </p:txBody>
      </p:sp>
      <p:sp>
        <p:nvSpPr>
          <p:cNvPr id="24" name="Slide Number Placeholder 2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847488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12/2/2018</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996675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584200"/>
            <a:ext cx="2742486" cy="55880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8882" y="584200"/>
            <a:ext cx="7414869" cy="5588000"/>
          </a:xfrm>
        </p:spPr>
        <p:txBody>
          <a:bodyPr vert="eaVert"/>
          <a:lstStyle>
            <a:lvl5pPr>
              <a:defRPr/>
            </a:lvl5pPr>
            <a:lvl6pPr>
              <a:defRPr/>
            </a:lvl6pPr>
            <a:lvl7pPr>
              <a:defRPr/>
            </a:lvl7pPr>
            <a:lvl8pPr>
              <a:defRPr/>
            </a:lvl8pPr>
            <a:lvl9pPr>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12/2/2018</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886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12/2/2018</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406769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1" name="diagonals"/>
          <p:cNvGrpSpPr/>
          <p:nvPr/>
        </p:nvGrpSpPr>
        <p:grpSpPr>
          <a:xfrm>
            <a:off x="7516443" y="4145281"/>
            <a:ext cx="4686117" cy="2731407"/>
            <a:chOff x="5638800" y="3108960"/>
            <a:chExt cx="3515503" cy="2048555"/>
          </a:xfrm>
        </p:grpSpPr>
        <p:cxnSp>
          <p:nvCxnSpPr>
            <p:cNvPr id="12" name="Straight Connector 11"/>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3" name="Straight Connector 12"/>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4" name="Straight Connector 13"/>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sp>
        <p:nvSpPr>
          <p:cNvPr id="2" name="Title 1"/>
          <p:cNvSpPr>
            <a:spLocks noGrp="1"/>
          </p:cNvSpPr>
          <p:nvPr>
            <p:ph type="title"/>
          </p:nvPr>
        </p:nvSpPr>
        <p:spPr>
          <a:xfrm>
            <a:off x="1625177" y="2209801"/>
            <a:ext cx="8938472" cy="2764335"/>
          </a:xfrm>
        </p:spPr>
        <p:txBody>
          <a:bodyPr anchor="b">
            <a:normAutofit/>
          </a:bodyPr>
          <a:lstStyle>
            <a:lvl1pPr algn="l">
              <a:defRPr sz="5400" b="0" cap="none" baseline="0"/>
            </a:lvl1pPr>
          </a:lstStyle>
          <a:p>
            <a:r>
              <a:rPr lang="en-US"/>
              <a:t>Click to edit Master title style</a:t>
            </a:r>
            <a:endParaRPr/>
          </a:p>
        </p:txBody>
      </p:sp>
      <p:sp>
        <p:nvSpPr>
          <p:cNvPr id="3" name="Text Placeholder 2"/>
          <p:cNvSpPr>
            <a:spLocks noGrp="1"/>
          </p:cNvSpPr>
          <p:nvPr>
            <p:ph type="body" idx="1"/>
          </p:nvPr>
        </p:nvSpPr>
        <p:spPr>
          <a:xfrm>
            <a:off x="1625176" y="4951266"/>
            <a:ext cx="7069519" cy="1220933"/>
          </a:xfrm>
        </p:spPr>
        <p:txBody>
          <a:bodyPr anchor="t">
            <a:normAutofit/>
          </a:bodyPr>
          <a:lstStyle>
            <a:lvl1pPr marL="0" indent="0">
              <a:spcBef>
                <a:spcPts val="0"/>
              </a:spcBef>
              <a:buNone/>
              <a:defRPr sz="2800" cap="all" spc="200" baseline="0">
                <a:solidFill>
                  <a:schemeClr val="accent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0DFD029-FB74-4578-B929-F66AA97659CA}" type="datetimeFigureOut">
              <a:rPr lang="en-US"/>
              <a:t>12/2/2018</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616330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18883"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500707"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12/2/2018</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557647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18883"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Edit Master text styles</a:t>
            </a:r>
          </a:p>
        </p:txBody>
      </p:sp>
      <p:sp>
        <p:nvSpPr>
          <p:cNvPr id="4" name="Content Placeholder 3"/>
          <p:cNvSpPr>
            <a:spLocks noGrp="1"/>
          </p:cNvSpPr>
          <p:nvPr>
            <p:ph sz="half" idx="2"/>
          </p:nvPr>
        </p:nvSpPr>
        <p:spPr>
          <a:xfrm>
            <a:off x="1218883"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a:lvl6pPr>
            <a:lvl7pPr>
              <a:defRPr sz="2000" baseline="0"/>
            </a:lvl7pPr>
            <a:lvl8pPr>
              <a:defRPr sz="2000" baseline="0"/>
            </a:lvl8pPr>
            <a:lvl9pPr>
              <a:defRPr sz="20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496644"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Edit Master text styles</a:t>
            </a:r>
          </a:p>
        </p:txBody>
      </p:sp>
      <p:sp>
        <p:nvSpPr>
          <p:cNvPr id="6" name="Content Placeholder 5"/>
          <p:cNvSpPr>
            <a:spLocks noGrp="1"/>
          </p:cNvSpPr>
          <p:nvPr>
            <p:ph sz="quarter" idx="4"/>
          </p:nvPr>
        </p:nvSpPr>
        <p:spPr>
          <a:xfrm>
            <a:off x="6500707"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F0DFD029-FB74-4578-B929-F66AA97659CA}" type="datetimeFigureOut">
              <a:rPr lang="en-US"/>
              <a:t>12/2/2018</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381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F0DFD029-FB74-4578-B929-F66AA97659CA}" type="datetimeFigureOut">
              <a:rPr lang="en-US"/>
              <a:t>12/2/2018</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515229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DFD029-FB74-4578-B929-F66AA97659CA}" type="datetimeFigureOut">
              <a:rPr lang="en-US"/>
              <a:t>12/2/2018</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2172478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Edit Master text styles</a:t>
            </a:r>
          </a:p>
        </p:txBody>
      </p:sp>
      <p:sp>
        <p:nvSpPr>
          <p:cNvPr id="3" name="Content Placeholder 2"/>
          <p:cNvSpPr>
            <a:spLocks noGrp="1"/>
          </p:cNvSpPr>
          <p:nvPr>
            <p:ph idx="1"/>
          </p:nvPr>
        </p:nvSpPr>
        <p:spPr>
          <a:xfrm>
            <a:off x="5484971" y="584200"/>
            <a:ext cx="6094413" cy="5588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12/2/2018</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61813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5484971" y="584200"/>
            <a:ext cx="6094413" cy="5588000"/>
          </a:xfrm>
          <a:ln w="12700">
            <a:solidFill>
              <a:schemeClr val="bg1">
                <a:lumMod val="75000"/>
                <a:lumOff val="25000"/>
              </a:schemeClr>
            </a:solidFill>
            <a:miter lim="800000"/>
          </a:ln>
        </p:spPr>
        <p:txBody>
          <a:bodyPr>
            <a:normAutofit/>
          </a:bodyPr>
          <a:lstStyle>
            <a:lvl1pPr marL="0" indent="0">
              <a:buNone/>
              <a:defRPr sz="28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a:p>
        </p:txBody>
      </p:sp>
      <p:sp>
        <p:nvSpPr>
          <p:cNvPr id="5" name="Date Placeholder 4"/>
          <p:cNvSpPr>
            <a:spLocks noGrp="1"/>
          </p:cNvSpPr>
          <p:nvPr>
            <p:ph type="dt" sz="half" idx="10"/>
          </p:nvPr>
        </p:nvSpPr>
        <p:spPr/>
        <p:txBody>
          <a:bodyPr/>
          <a:lstStyle/>
          <a:p>
            <a:fld id="{F0DFD029-FB74-4578-B929-F66AA97659CA}" type="datetimeFigureOut">
              <a:rPr lang="en-US"/>
              <a:t>12/2/2018</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422343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85000">
              <a:schemeClr val="bg2">
                <a:tint val="100000"/>
                <a:shade val="30000"/>
                <a:satMod val="100000"/>
              </a:schemeClr>
            </a:gs>
            <a:gs pos="100000">
              <a:schemeClr val="bg2">
                <a:shade val="60000"/>
                <a:satMod val="100000"/>
              </a:schemeClr>
            </a:gs>
          </a:gsLst>
          <a:lin ang="3600000" scaled="0"/>
          <a:tileRect/>
        </a:gradFill>
        <a:effectLst/>
      </p:bgPr>
    </p:bg>
    <p:spTree>
      <p:nvGrpSpPr>
        <p:cNvPr id="1" name=""/>
        <p:cNvGrpSpPr/>
        <p:nvPr/>
      </p:nvGrpSpPr>
      <p:grpSpPr>
        <a:xfrm>
          <a:off x="0" y="0"/>
          <a:ext cx="0" cy="0"/>
          <a:chOff x="0" y="0"/>
          <a:chExt cx="0" cy="0"/>
        </a:xfrm>
      </p:grpSpPr>
      <p:grpSp>
        <p:nvGrpSpPr>
          <p:cNvPr id="15" name="left lines"/>
          <p:cNvGrpSpPr/>
          <p:nvPr/>
        </p:nvGrpSpPr>
        <p:grpSpPr>
          <a:xfrm>
            <a:off x="-15870" y="-3174"/>
            <a:ext cx="819993" cy="5229225"/>
            <a:chOff x="-11906" y="-2381"/>
            <a:chExt cx="615155" cy="3921919"/>
          </a:xfrm>
        </p:grpSpPr>
        <p:sp>
          <p:nvSpPr>
            <p:cNvPr id="10" name="Freeform 9"/>
            <p:cNvSpPr/>
            <p:nvPr/>
          </p:nvSpPr>
          <p:spPr>
            <a:xfrm>
              <a:off x="-9526" y="0"/>
              <a:ext cx="612775" cy="3919538"/>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Lst>
              <a:ahLst/>
              <a:cxnLst>
                <a:cxn ang="0">
                  <a:pos x="connsiteX0" y="connsiteY0"/>
                </a:cxn>
                <a:cxn ang="0">
                  <a:pos x="connsiteX1" y="connsiteY1"/>
                </a:cxn>
                <a:cxn ang="0">
                  <a:pos x="connsiteX2" y="connsiteY2"/>
                </a:cxn>
              </a:cxnLst>
              <a:rect l="l" t="t" r="r" b="b"/>
              <a:pathLst>
                <a:path w="612775" h="3919538">
                  <a:moveTo>
                    <a:pt x="0" y="3919538"/>
                  </a:moveTo>
                  <a:lnTo>
                    <a:pt x="612775" y="2984500"/>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Freeform 10"/>
            <p:cNvSpPr/>
            <p:nvPr/>
          </p:nvSpPr>
          <p:spPr>
            <a:xfrm>
              <a:off x="-11906" y="0"/>
              <a:ext cx="410751" cy="3421856"/>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Lst>
              <a:ahLst/>
              <a:cxnLst>
                <a:cxn ang="0">
                  <a:pos x="connsiteX0" y="connsiteY0"/>
                </a:cxn>
                <a:cxn ang="0">
                  <a:pos x="connsiteX1" y="connsiteY1"/>
                </a:cxn>
                <a:cxn ang="0">
                  <a:pos x="connsiteX2" y="connsiteY2"/>
                </a:cxn>
              </a:cxnLst>
              <a:rect l="l" t="t" r="r" b="b"/>
              <a:pathLst>
                <a:path w="410751" h="3421856">
                  <a:moveTo>
                    <a:pt x="0" y="3421856"/>
                  </a:moveTo>
                  <a:lnTo>
                    <a:pt x="410751" y="2798680"/>
                  </a:lnTo>
                  <a:lnTo>
                    <a:pt x="409575" y="0"/>
                  </a:ln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Freeform 13"/>
            <p:cNvSpPr/>
            <p:nvPr/>
          </p:nvSpPr>
          <p:spPr>
            <a:xfrm>
              <a:off x="-7144" y="-2381"/>
              <a:ext cx="238919" cy="29765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Lst>
              <a:ahLst/>
              <a:cxnLst>
                <a:cxn ang="0">
                  <a:pos x="connsiteX0" y="connsiteY0"/>
                </a:cxn>
                <a:cxn ang="0">
                  <a:pos x="connsiteX1" y="connsiteY1"/>
                </a:cxn>
                <a:cxn ang="0">
                  <a:pos x="connsiteX2" y="connsiteY2"/>
                </a:cxn>
              </a:cxnLst>
              <a:rect l="l" t="t" r="r" b="b"/>
              <a:pathLst>
                <a:path w="238919" h="2976561">
                  <a:moveTo>
                    <a:pt x="0" y="2976561"/>
                  </a:moveTo>
                  <a:lnTo>
                    <a:pt x="238919" y="2616170"/>
                  </a:lnTo>
                  <a:cubicBezTo>
                    <a:pt x="238654" y="1744113"/>
                    <a:pt x="238390" y="872057"/>
                    <a:pt x="238125"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Placeholder 1"/>
          <p:cNvSpPr>
            <a:spLocks noGrp="1"/>
          </p:cNvSpPr>
          <p:nvPr>
            <p:ph type="title"/>
          </p:nvPr>
        </p:nvSpPr>
        <p:spPr>
          <a:xfrm>
            <a:off x="1218883" y="274637"/>
            <a:ext cx="10360501" cy="1223963"/>
          </a:xfrm>
          <a:prstGeom prst="rect">
            <a:avLst/>
          </a:prstGeom>
        </p:spPr>
        <p:txBody>
          <a:bodyPr vert="horz" lIns="121899" tIns="60949" rIns="121899" bIns="60949" rtlCol="0" anchor="b">
            <a:normAutofit/>
          </a:bodyPr>
          <a:lstStyle/>
          <a:p>
            <a:r>
              <a:rPr lang="en-US"/>
              <a:t>Click to edit Master title style</a:t>
            </a:r>
            <a:endParaRPr/>
          </a:p>
        </p:txBody>
      </p:sp>
      <p:sp>
        <p:nvSpPr>
          <p:cNvPr id="3" name="Text Placeholder 2"/>
          <p:cNvSpPr>
            <a:spLocks noGrp="1"/>
          </p:cNvSpPr>
          <p:nvPr>
            <p:ph type="body" idx="1"/>
          </p:nvPr>
        </p:nvSpPr>
        <p:spPr>
          <a:xfrm>
            <a:off x="1218883" y="1701797"/>
            <a:ext cx="10360501" cy="4462272"/>
          </a:xfrm>
          <a:prstGeom prst="rect">
            <a:avLst/>
          </a:prstGeom>
        </p:spPr>
        <p:txBody>
          <a:bodyPr vert="horz" lIns="121899" tIns="60949" rIns="121899" bIns="60949"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1218882" y="6356352"/>
            <a:ext cx="2234618" cy="365125"/>
          </a:xfrm>
          <a:prstGeom prst="rect">
            <a:avLst/>
          </a:prstGeom>
        </p:spPr>
        <p:txBody>
          <a:bodyPr vert="horz" lIns="121899" tIns="60949" rIns="121899" bIns="60949" rtlCol="0" anchor="ctr"/>
          <a:lstStyle>
            <a:lvl1pPr algn="l">
              <a:defRPr sz="1200">
                <a:solidFill>
                  <a:schemeClr val="tx1">
                    <a:tint val="75000"/>
                  </a:schemeClr>
                </a:solidFill>
              </a:defRPr>
            </a:lvl1pPr>
          </a:lstStyle>
          <a:p>
            <a:fld id="{F0DFD029-FB74-4578-B929-F66AA97659CA}" type="datetimeFigureOut">
              <a:rPr lang="en-US"/>
              <a:pPr/>
              <a:t>12/2/2018</a:t>
            </a:fld>
            <a:endParaRPr/>
          </a:p>
        </p:txBody>
      </p:sp>
      <p:sp>
        <p:nvSpPr>
          <p:cNvPr id="5" name="Footer Placeholder 4"/>
          <p:cNvSpPr>
            <a:spLocks noGrp="1"/>
          </p:cNvSpPr>
          <p:nvPr>
            <p:ph type="ftr" sz="quarter" idx="3"/>
          </p:nvPr>
        </p:nvSpPr>
        <p:spPr>
          <a:xfrm>
            <a:off x="3453501" y="6356352"/>
            <a:ext cx="5281824" cy="365125"/>
          </a:xfrm>
          <a:prstGeom prst="rect">
            <a:avLst/>
          </a:prstGeom>
        </p:spPr>
        <p:txBody>
          <a:bodyPr vert="horz" lIns="121899" tIns="60949" rIns="121899" bIns="60949" rtlCol="0" anchor="ctr"/>
          <a:lstStyle>
            <a:lvl1pPr algn="ctr">
              <a:defRPr sz="1200">
                <a:solidFill>
                  <a:schemeClr val="tx1">
                    <a:tint val="75000"/>
                  </a:schemeClr>
                </a:solidFill>
              </a:defRPr>
            </a:lvl1pPr>
          </a:lstStyle>
          <a:p>
            <a:endParaRPr/>
          </a:p>
        </p:txBody>
      </p:sp>
      <p:sp>
        <p:nvSpPr>
          <p:cNvPr id="6" name="Slide Number Placeholder 5"/>
          <p:cNvSpPr>
            <a:spLocks noGrp="1"/>
          </p:cNvSpPr>
          <p:nvPr>
            <p:ph type="sldNum" sz="quarter" idx="4"/>
          </p:nvPr>
        </p:nvSpPr>
        <p:spPr>
          <a:xfrm>
            <a:off x="10563649" y="6356352"/>
            <a:ext cx="1015735" cy="365125"/>
          </a:xfrm>
          <a:prstGeom prst="rect">
            <a:avLst/>
          </a:prstGeom>
        </p:spPr>
        <p:txBody>
          <a:bodyPr vert="horz" lIns="121899" tIns="60949" rIns="121899" bIns="60949" rtlCol="0" anchor="ctr"/>
          <a:lstStyle>
            <a:lvl1pPr algn="r">
              <a:defRPr sz="1200">
                <a:solidFill>
                  <a:schemeClr val="tx1">
                    <a:tint val="75000"/>
                  </a:schemeClr>
                </a:solidFill>
              </a:defRPr>
            </a:lvl1pPr>
          </a:lstStyle>
          <a:p>
            <a:fld id="{C014DD1E-5D91-48A3-AD6D-45FBA980D106}" type="slidenum">
              <a:rPr/>
              <a:pPr/>
              <a:t>‹#›</a:t>
            </a:fld>
            <a:endParaRPr/>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26749" y="3573016"/>
            <a:ext cx="8735325" cy="2000251"/>
          </a:xfrm>
        </p:spPr>
        <p:txBody>
          <a:bodyPr>
            <a:normAutofit fontScale="90000"/>
          </a:bodyPr>
          <a:lstStyle/>
          <a:p>
            <a:br>
              <a:rPr lang="en-US" b="1" dirty="0">
                <a:effectLst>
                  <a:glow rad="228600">
                    <a:schemeClr val="accent4">
                      <a:satMod val="175000"/>
                      <a:alpha val="40000"/>
                    </a:schemeClr>
                  </a:glow>
                </a:effectLst>
              </a:rPr>
            </a:br>
            <a:br>
              <a:rPr lang="en-US" b="1" dirty="0">
                <a:effectLst>
                  <a:glow rad="228600">
                    <a:schemeClr val="accent4">
                      <a:satMod val="175000"/>
                      <a:alpha val="40000"/>
                    </a:schemeClr>
                  </a:glow>
                </a:effectLst>
              </a:rPr>
            </a:br>
            <a:br>
              <a:rPr lang="en-US" b="1" dirty="0">
                <a:effectLst>
                  <a:glow rad="228600">
                    <a:schemeClr val="accent4">
                      <a:satMod val="175000"/>
                      <a:alpha val="40000"/>
                    </a:schemeClr>
                  </a:glow>
                </a:effectLst>
              </a:rPr>
            </a:br>
            <a:br>
              <a:rPr lang="en-US" b="1" dirty="0">
                <a:effectLst>
                  <a:glow rad="228600">
                    <a:schemeClr val="accent4">
                      <a:satMod val="175000"/>
                      <a:alpha val="40000"/>
                    </a:schemeClr>
                  </a:glow>
                </a:effectLst>
              </a:rPr>
            </a:br>
            <a:br>
              <a:rPr lang="en-US" b="1" dirty="0">
                <a:effectLst>
                  <a:glow rad="228600">
                    <a:schemeClr val="accent4">
                      <a:satMod val="175000"/>
                      <a:alpha val="40000"/>
                    </a:schemeClr>
                  </a:glow>
                </a:effectLst>
              </a:rPr>
            </a:br>
            <a:br>
              <a:rPr lang="en-US" b="1" dirty="0">
                <a:effectLst>
                  <a:glow rad="228600">
                    <a:schemeClr val="accent4">
                      <a:satMod val="175000"/>
                      <a:alpha val="40000"/>
                    </a:schemeClr>
                  </a:glow>
                </a:effectLst>
              </a:rPr>
            </a:br>
            <a:br>
              <a:rPr lang="en-US" b="1" dirty="0">
                <a:effectLst>
                  <a:glow rad="228600">
                    <a:schemeClr val="accent4">
                      <a:satMod val="175000"/>
                      <a:alpha val="40000"/>
                    </a:schemeClr>
                  </a:glow>
                </a:effectLst>
              </a:rPr>
            </a:br>
            <a:br>
              <a:rPr lang="en-US" b="1" dirty="0">
                <a:effectLst>
                  <a:glow rad="228600">
                    <a:schemeClr val="accent4">
                      <a:satMod val="175000"/>
                      <a:alpha val="40000"/>
                    </a:schemeClr>
                  </a:glow>
                </a:effectLst>
              </a:rPr>
            </a:br>
            <a:r>
              <a:rPr lang="en-US" sz="7300" b="1" dirty="0">
                <a:effectLst>
                  <a:glow rad="228600">
                    <a:schemeClr val="accent4">
                      <a:satMod val="175000"/>
                      <a:alpha val="40000"/>
                    </a:schemeClr>
                  </a:glow>
                </a:effectLst>
              </a:rPr>
              <a:t>SNAKE VS BLOCK GAME</a:t>
            </a:r>
            <a:br>
              <a:rPr lang="en-US" sz="7300" b="1" dirty="0">
                <a:effectLst>
                  <a:glow rad="228600">
                    <a:schemeClr val="accent4">
                      <a:satMod val="175000"/>
                      <a:alpha val="40000"/>
                    </a:schemeClr>
                  </a:glow>
                </a:effectLst>
              </a:rPr>
            </a:br>
            <a:br>
              <a:rPr lang="en-US" sz="7300" b="1" dirty="0">
                <a:effectLst>
                  <a:glow rad="228600">
                    <a:schemeClr val="accent4">
                      <a:satMod val="175000"/>
                      <a:alpha val="40000"/>
                    </a:schemeClr>
                  </a:glow>
                </a:effectLst>
              </a:rPr>
            </a:br>
            <a:r>
              <a:rPr lang="en-US" sz="2700" b="1" dirty="0">
                <a:effectLst>
                  <a:glow rad="228600">
                    <a:schemeClr val="accent4">
                      <a:satMod val="175000"/>
                      <a:alpha val="40000"/>
                    </a:schemeClr>
                  </a:glow>
                </a:effectLst>
              </a:rPr>
              <a:t>AP PROJECT</a:t>
            </a:r>
            <a:br>
              <a:rPr lang="en-US" sz="2700" b="1" dirty="0">
                <a:effectLst>
                  <a:glow rad="228600">
                    <a:schemeClr val="accent4">
                      <a:satMod val="175000"/>
                      <a:alpha val="40000"/>
                    </a:schemeClr>
                  </a:glow>
                </a:effectLst>
              </a:rPr>
            </a:br>
            <a:r>
              <a:rPr lang="en-US" sz="2700" b="1" dirty="0">
                <a:effectLst>
                  <a:glow rad="228600">
                    <a:schemeClr val="accent4">
                      <a:satMod val="175000"/>
                      <a:alpha val="40000"/>
                    </a:schemeClr>
                  </a:glow>
                </a:effectLst>
              </a:rPr>
              <a:t>BY</a:t>
            </a:r>
            <a:br>
              <a:rPr lang="en-US" sz="2700" b="1" dirty="0">
                <a:effectLst>
                  <a:glow rad="228600">
                    <a:schemeClr val="accent4">
                      <a:satMod val="175000"/>
                      <a:alpha val="40000"/>
                    </a:schemeClr>
                  </a:glow>
                </a:effectLst>
              </a:rPr>
            </a:br>
            <a:r>
              <a:rPr lang="en-US" sz="2700" b="1" dirty="0">
                <a:effectLst>
                  <a:glow rad="228600">
                    <a:schemeClr val="accent4">
                      <a:satMod val="175000"/>
                      <a:alpha val="40000"/>
                    </a:schemeClr>
                  </a:glow>
                </a:effectLst>
              </a:rPr>
              <a:t>KUSHAGR ARORA (2017062)</a:t>
            </a:r>
            <a:br>
              <a:rPr lang="en-US" sz="2700" b="1" dirty="0">
                <a:effectLst>
                  <a:glow rad="228600">
                    <a:schemeClr val="accent4">
                      <a:satMod val="175000"/>
                      <a:alpha val="40000"/>
                    </a:schemeClr>
                  </a:glow>
                </a:effectLst>
              </a:rPr>
            </a:br>
            <a:r>
              <a:rPr lang="en-US" sz="2700" b="1" dirty="0">
                <a:effectLst>
                  <a:glow rad="228600">
                    <a:schemeClr val="accent4">
                      <a:satMod val="175000"/>
                      <a:alpha val="40000"/>
                    </a:schemeClr>
                  </a:glow>
                </a:effectLst>
              </a:rPr>
              <a:t>ABHIVANDAN PANDEY(2017007)</a:t>
            </a:r>
          </a:p>
        </p:txBody>
      </p:sp>
      <p:sp>
        <p:nvSpPr>
          <p:cNvPr id="5" name="Subtitle 4"/>
          <p:cNvSpPr>
            <a:spLocks noGrp="1"/>
          </p:cNvSpPr>
          <p:nvPr>
            <p:ph type="subTitle" idx="1"/>
          </p:nvPr>
        </p:nvSpPr>
        <p:spPr/>
        <p:txBody>
          <a:bodyPr/>
          <a:lstStyle/>
          <a:p>
            <a:r>
              <a:rPr lang="en-US" dirty="0"/>
              <a:t>	</a:t>
            </a:r>
          </a:p>
          <a:p>
            <a:endParaRPr lang="en-US" dirty="0"/>
          </a:p>
          <a:p>
            <a:endParaRPr lang="en-US" dirty="0"/>
          </a:p>
        </p:txBody>
      </p:sp>
    </p:spTree>
    <p:extLst>
      <p:ext uri="{BB962C8B-B14F-4D97-AF65-F5344CB8AC3E}">
        <p14:creationId xmlns:p14="http://schemas.microsoft.com/office/powerpoint/2010/main" val="1332291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485900" y="332657"/>
            <a:ext cx="8938472" cy="504055"/>
          </a:xfrm>
        </p:spPr>
        <p:txBody>
          <a:bodyPr>
            <a:noAutofit/>
          </a:bodyPr>
          <a:lstStyle/>
          <a:p>
            <a:pPr algn="ctr"/>
            <a:r>
              <a:rPr lang="en-US" sz="2800" dirty="0"/>
              <a:t>DESIGN DESCRIPTION</a:t>
            </a:r>
          </a:p>
        </p:txBody>
      </p:sp>
      <p:sp>
        <p:nvSpPr>
          <p:cNvPr id="5" name="Text Placeholder 4"/>
          <p:cNvSpPr>
            <a:spLocks noGrp="1"/>
          </p:cNvSpPr>
          <p:nvPr>
            <p:ph type="body" idx="1"/>
          </p:nvPr>
        </p:nvSpPr>
        <p:spPr>
          <a:xfrm>
            <a:off x="981844" y="980728"/>
            <a:ext cx="10729192" cy="5544615"/>
          </a:xfrm>
        </p:spPr>
        <p:txBody>
          <a:bodyPr>
            <a:normAutofit lnSpcReduction="10000"/>
          </a:bodyPr>
          <a:lstStyle/>
          <a:p>
            <a:pPr marL="285750" indent="-285750">
              <a:buFont typeface="Arial" panose="020B0604020202020204" pitchFamily="34" charset="0"/>
              <a:buChar char="•"/>
            </a:pPr>
            <a:endParaRPr lang="en-US" sz="1400" dirty="0">
              <a:solidFill>
                <a:schemeClr val="tx1"/>
              </a:solidFill>
            </a:endParaRPr>
          </a:p>
          <a:p>
            <a:pPr marL="285750" indent="-285750">
              <a:buFont typeface="Arial" panose="020B0604020202020204" pitchFamily="34" charset="0"/>
              <a:buChar char="•"/>
            </a:pPr>
            <a:r>
              <a:rPr lang="en-US" sz="1400" dirty="0">
                <a:solidFill>
                  <a:schemeClr val="tx1"/>
                </a:solidFill>
              </a:rPr>
              <a:t>ROUNDED BUTTONS:- START GAME ,resume and LEADERBOARD BUTTON ON MAIN PAGE. Go to main page button on leaderboard.</a:t>
            </a:r>
          </a:p>
          <a:p>
            <a:endParaRPr lang="en-US" sz="1400" dirty="0">
              <a:solidFill>
                <a:schemeClr val="tx1"/>
              </a:solidFill>
            </a:endParaRPr>
          </a:p>
          <a:p>
            <a:pPr marL="285750" indent="-285750">
              <a:buFont typeface="Arial" panose="020B0604020202020204" pitchFamily="34" charset="0"/>
              <a:buChar char="•"/>
            </a:pPr>
            <a:r>
              <a:rPr lang="en-US" sz="1400" dirty="0">
                <a:solidFill>
                  <a:schemeClr val="tx1"/>
                </a:solidFill>
              </a:rPr>
              <a:t>Background color:- </a:t>
            </a:r>
            <a:r>
              <a:rPr lang="en-IN" sz="1600" dirty="0"/>
              <a:t>#1d1d1d </a:t>
            </a:r>
            <a:r>
              <a:rPr lang="en-IN" sz="1400" dirty="0">
                <a:solidFill>
                  <a:schemeClr val="tx1"/>
                </a:solidFill>
              </a:rPr>
              <a:t>FOR MAIN PAGE AND LEADERBOARD. AQUA FOR GAME SCREEN.</a:t>
            </a:r>
          </a:p>
          <a:p>
            <a:endParaRPr lang="en-IN" sz="1400" dirty="0">
              <a:solidFill>
                <a:schemeClr val="tx1"/>
              </a:solidFill>
            </a:endParaRPr>
          </a:p>
          <a:p>
            <a:pPr marL="285750" indent="-285750">
              <a:buFont typeface="Arial" panose="020B0604020202020204" pitchFamily="34" charset="0"/>
              <a:buChar char="•"/>
            </a:pPr>
            <a:r>
              <a:rPr lang="en-IN" sz="1400" dirty="0">
                <a:solidFill>
                  <a:schemeClr val="tx1"/>
                </a:solidFill>
              </a:rPr>
              <a:t>BACKGROUND MUSIC:- STRANGE-WORLD FOR MAIN PAGE, STREET-MAYHEM FOR LEADERBOARD AND MONSTERS-IN-BELL-BOTTOMS FOR GAME WINDOW.</a:t>
            </a:r>
          </a:p>
          <a:p>
            <a:pPr marL="285750" indent="-285750">
              <a:buFont typeface="Arial" panose="020B0604020202020204" pitchFamily="34" charset="0"/>
              <a:buChar char="•"/>
            </a:pPr>
            <a:endParaRPr lang="en-IN" sz="1400" dirty="0">
              <a:solidFill>
                <a:schemeClr val="tx1"/>
              </a:solidFill>
            </a:endParaRPr>
          </a:p>
          <a:p>
            <a:pPr marL="285750" indent="-285750">
              <a:buFont typeface="Arial" panose="020B0604020202020204" pitchFamily="34" charset="0"/>
              <a:buChar char="•"/>
            </a:pPr>
            <a:r>
              <a:rPr lang="en-IN" sz="1400" dirty="0">
                <a:solidFill>
                  <a:schemeClr val="tx1"/>
                </a:solidFill>
              </a:rPr>
              <a:t>SNAKE:- MADE USING JAVAFX BALL COMPONENT ARRANGED LINEARLY.</a:t>
            </a:r>
          </a:p>
          <a:p>
            <a:endParaRPr lang="en-IN" sz="1400" dirty="0">
              <a:solidFill>
                <a:schemeClr val="tx1"/>
              </a:solidFill>
            </a:endParaRPr>
          </a:p>
          <a:p>
            <a:pPr marL="285750" indent="-285750">
              <a:buFont typeface="Arial" panose="020B0604020202020204" pitchFamily="34" charset="0"/>
              <a:buChar char="•"/>
            </a:pPr>
            <a:r>
              <a:rPr lang="en-IN" sz="1400" dirty="0">
                <a:solidFill>
                  <a:schemeClr val="tx1"/>
                </a:solidFill>
              </a:rPr>
              <a:t>BLOCK:- MADE USING JAVAFX ROUNDED RECTANGLE COMPONENT WITH TEXT AT ITS CENTRE REPRESENTING ITS VALUE. COLOR CHANGES RANDOMLY.</a:t>
            </a:r>
          </a:p>
          <a:p>
            <a:endParaRPr lang="en-IN" sz="1400" dirty="0">
              <a:solidFill>
                <a:schemeClr val="tx1"/>
              </a:solidFill>
            </a:endParaRPr>
          </a:p>
          <a:p>
            <a:pPr marL="285750" indent="-285750">
              <a:buFont typeface="Arial" panose="020B0604020202020204" pitchFamily="34" charset="0"/>
              <a:buChar char="•"/>
            </a:pPr>
            <a:r>
              <a:rPr lang="en-IN" sz="1400" dirty="0">
                <a:solidFill>
                  <a:schemeClr val="tx1"/>
                </a:solidFill>
              </a:rPr>
              <a:t>BALL:-USING JAVAFX BALL COMPONENT.TEXT REPRESENTING ITS VALUE ALSO APPEARS NEXT TO THE BALL.COLOR OF SNAKE CHANGES WITH THAT OF BALL.</a:t>
            </a:r>
          </a:p>
          <a:p>
            <a:endParaRPr lang="en-IN" sz="1400" dirty="0">
              <a:solidFill>
                <a:schemeClr val="tx1"/>
              </a:solidFill>
            </a:endParaRPr>
          </a:p>
          <a:p>
            <a:pPr marL="285750" indent="-285750">
              <a:buFont typeface="Arial" panose="020B0604020202020204" pitchFamily="34" charset="0"/>
              <a:buChar char="•"/>
            </a:pPr>
            <a:r>
              <a:rPr lang="en-IN" sz="1400" dirty="0">
                <a:solidFill>
                  <a:schemeClr val="tx1"/>
                </a:solidFill>
              </a:rPr>
              <a:t>TOKENS:-GOOGLE IMAGES FOR SHIELD,DESTROY-BLOCK,MAGNET AND COIN. </a:t>
            </a:r>
          </a:p>
          <a:p>
            <a:endParaRPr lang="en-IN" sz="1400" dirty="0">
              <a:solidFill>
                <a:schemeClr val="tx1"/>
              </a:solidFill>
            </a:endParaRPr>
          </a:p>
          <a:p>
            <a:pPr marL="285750" indent="-285750">
              <a:buFont typeface="Arial" panose="020B0604020202020204" pitchFamily="34" charset="0"/>
              <a:buChar char="•"/>
            </a:pPr>
            <a:r>
              <a:rPr lang="en-IN" sz="1400" dirty="0">
                <a:solidFill>
                  <a:schemeClr val="tx1"/>
                </a:solidFill>
              </a:rPr>
              <a:t>WALL:-  MADE USING JAVAFX RECTANGLE COMPONENT.OCCUR IN DIFFERENT LENGTHS.</a:t>
            </a:r>
          </a:p>
          <a:p>
            <a:endParaRPr lang="en-IN" sz="1400" dirty="0">
              <a:solidFill>
                <a:schemeClr val="tx1"/>
              </a:solidFill>
            </a:endParaRPr>
          </a:p>
          <a:p>
            <a:pPr marL="285750" indent="-285750">
              <a:buFont typeface="Arial" panose="020B0604020202020204" pitchFamily="34" charset="0"/>
              <a:buChar char="•"/>
            </a:pPr>
            <a:r>
              <a:rPr lang="en-IN" sz="1400" dirty="0">
                <a:solidFill>
                  <a:schemeClr val="tx1"/>
                </a:solidFill>
              </a:rPr>
              <a:t>DROPDOWN:- CHOICEBOX USED FOR DROPDOWN ON GAME SCREEN WITH OPTIONS EXIT AND GO TO MAIN PAGE AND START AGAIN.</a:t>
            </a:r>
          </a:p>
          <a:p>
            <a:endParaRPr lang="en-IN" sz="1400" dirty="0">
              <a:solidFill>
                <a:schemeClr val="tx1"/>
              </a:solidFill>
            </a:endParaRPr>
          </a:p>
          <a:p>
            <a:pPr marL="285750" indent="-285750">
              <a:buFont typeface="Arial" panose="020B0604020202020204" pitchFamily="34" charset="0"/>
              <a:buChar char="•"/>
            </a:pPr>
            <a:r>
              <a:rPr lang="en-IN" sz="1400" dirty="0">
                <a:solidFill>
                  <a:schemeClr val="tx1"/>
                </a:solidFill>
              </a:rPr>
              <a:t>SCORE:- SCORE DISPLAYED USING TEXT FIELD ON RIGHT CORNER OF GAME SCREEN.</a:t>
            </a:r>
          </a:p>
          <a:p>
            <a:endParaRPr lang="en-IN" sz="1400" dirty="0">
              <a:solidFill>
                <a:schemeClr val="tx1"/>
              </a:solidFill>
            </a:endParaRPr>
          </a:p>
          <a:p>
            <a:pPr marL="285750" indent="-285750">
              <a:buFont typeface="Arial" panose="020B0604020202020204" pitchFamily="34" charset="0"/>
              <a:buChar char="•"/>
            </a:pPr>
            <a:r>
              <a:rPr lang="en-IN" sz="1400" dirty="0">
                <a:solidFill>
                  <a:schemeClr val="tx1"/>
                </a:solidFill>
              </a:rPr>
              <a:t>ALERTBOX :- TO DISPLAY PLAYER SCORE AFTER GAME IS OVER.</a:t>
            </a:r>
          </a:p>
          <a:p>
            <a:pPr marL="285750" indent="-285750">
              <a:buFont typeface="Arial" panose="020B0604020202020204" pitchFamily="34" charset="0"/>
              <a:buChar char="•"/>
            </a:pPr>
            <a:endParaRPr lang="en-IN" sz="1400" dirty="0">
              <a:solidFill>
                <a:schemeClr val="tx1"/>
              </a:solidFill>
            </a:endParaRPr>
          </a:p>
          <a:p>
            <a:pPr marL="285750" indent="-285750">
              <a:buFont typeface="Arial" panose="020B0604020202020204" pitchFamily="34" charset="0"/>
              <a:buChar char="•"/>
            </a:pPr>
            <a:r>
              <a:rPr lang="en-IN" sz="1400" dirty="0">
                <a:solidFill>
                  <a:schemeClr val="tx1"/>
                </a:solidFill>
              </a:rPr>
              <a:t>LEADERBOARD: TO DISPLAY TOP 10 SCORES WITH DATE</a:t>
            </a:r>
          </a:p>
          <a:p>
            <a:endParaRPr lang="en-IN" sz="1400" dirty="0">
              <a:solidFill>
                <a:schemeClr val="tx1"/>
              </a:solidFill>
            </a:endParaRPr>
          </a:p>
          <a:p>
            <a:endParaRPr lang="en-IN" sz="1400" dirty="0">
              <a:solidFill>
                <a:schemeClr val="tx1"/>
              </a:solidFill>
            </a:endParaRPr>
          </a:p>
          <a:p>
            <a:endParaRPr lang="en-US" sz="1400" dirty="0">
              <a:solidFill>
                <a:schemeClr val="tx1"/>
              </a:solidFill>
            </a:endParaRPr>
          </a:p>
        </p:txBody>
      </p:sp>
    </p:spTree>
    <p:extLst>
      <p:ext uri="{BB962C8B-B14F-4D97-AF65-F5344CB8AC3E}">
        <p14:creationId xmlns:p14="http://schemas.microsoft.com/office/powerpoint/2010/main" val="4264977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pPr algn="ctr"/>
            <a:r>
              <a:rPr lang="en-US" sz="2800" dirty="0"/>
              <a:t>IMPLEMENTATION DESCRIPTION</a:t>
            </a:r>
          </a:p>
        </p:txBody>
      </p:sp>
      <p:sp>
        <p:nvSpPr>
          <p:cNvPr id="4" name="TextBox 3">
            <a:extLst>
              <a:ext uri="{FF2B5EF4-FFF2-40B4-BE49-F238E27FC236}">
                <a16:creationId xmlns:a16="http://schemas.microsoft.com/office/drawing/2014/main" id="{6ED8E0AC-9D16-4BF6-948D-B829A9D351D1}"/>
              </a:ext>
            </a:extLst>
          </p:cNvPr>
          <p:cNvSpPr txBox="1"/>
          <p:nvPr/>
        </p:nvSpPr>
        <p:spPr>
          <a:xfrm>
            <a:off x="225760" y="1483497"/>
            <a:ext cx="11737304" cy="7232749"/>
          </a:xfrm>
          <a:prstGeom prst="rect">
            <a:avLst/>
          </a:prstGeom>
          <a:noFill/>
        </p:spPr>
        <p:txBody>
          <a:bodyPr wrap="square" rtlCol="0">
            <a:spAutoFit/>
          </a:bodyPr>
          <a:lstStyle/>
          <a:p>
            <a:pPr marL="457200" indent="-457200">
              <a:buFont typeface="Arial" panose="020B0604020202020204" pitchFamily="34" charset="0"/>
              <a:buChar char="•"/>
            </a:pPr>
            <a:r>
              <a:rPr lang="en-US" sz="1600" dirty="0"/>
              <a:t>EVENT HANDLERS USED FOR NAVIGATION BETWEEN MAIN PAGE AND LEADERBOARD THROUGH SHOW LEADERBOARD AND GO BACK TO MAIN PAGE BUTTONS AND BETWEEN MAIN PAGE AND GAME SCENE THROUGH START, RESUME, START AGAIN AND EXIT AND GO TO MAIN BUTTONS.</a:t>
            </a:r>
          </a:p>
          <a:p>
            <a:pPr marL="457200" indent="-457200">
              <a:buFont typeface="Arial" panose="020B0604020202020204" pitchFamily="34" charset="0"/>
              <a:buChar char="•"/>
            </a:pPr>
            <a:r>
              <a:rPr lang="en-US" sz="1600" dirty="0"/>
              <a:t>LEADERBOARD IMPLEMENTED BY SERIALIZING SCORE OBJECTS WHICH HAVE POINTS AND DATE AS ATTRIBUTES. (AND SORTING THEM)</a:t>
            </a:r>
          </a:p>
          <a:p>
            <a:pPr marL="457200" indent="-457200">
              <a:buFont typeface="Arial" panose="020B0604020202020204" pitchFamily="34" charset="0"/>
              <a:buChar char="•"/>
            </a:pPr>
            <a:r>
              <a:rPr lang="en-US" sz="1600" dirty="0"/>
              <a:t>MOVEMENT OF OBJECTS USING TIMELINES, KEYFRAMES AND KEYVALUES. OUTER TIMELINE INDEFINITE AND INNER TIMELINE CYCLE COUNT 1.</a:t>
            </a:r>
          </a:p>
          <a:p>
            <a:pPr marL="457200" indent="-457200">
              <a:buFont typeface="Arial" panose="020B0604020202020204" pitchFamily="34" charset="0"/>
              <a:buChar char="•"/>
            </a:pPr>
            <a:r>
              <a:rPr lang="en-US" sz="1600" dirty="0"/>
              <a:t>RANDOM ALGORITHM FOR GENERATION OF BLOCKS, BALLS, THER TOKENS, WALL ETC. IT HAS BEEN CONSIDERED THAT WALLS ARE OF DIFFERENT LENGTHS, BLOCKS OF DIFFERENT COLOURS, SPPED OF SNAKE INCREASES AS LENGTH INCREASES, FREQUENCY OF BALL IS GREATER THAN OTHER TOKENS, ATLEAST 1 BLOCK IN A ROW HAS VALUE LESS THAN SNAKE’S LENGTH.</a:t>
            </a:r>
          </a:p>
          <a:p>
            <a:pPr marL="457200" indent="-457200">
              <a:buFont typeface="Arial" panose="020B0604020202020204" pitchFamily="34" charset="0"/>
              <a:buChar char="•"/>
            </a:pPr>
            <a:r>
              <a:rPr lang="en-US" sz="1600" dirty="0"/>
              <a:t>COLLISIONS IMPLEMENTED USING ANIMATION TIMER WHOSE HANDLE METHOD IS CALLED IN EVERY FRAME ONCE STARTED.</a:t>
            </a:r>
          </a:p>
          <a:p>
            <a:pPr marL="457200" indent="-457200">
              <a:buFont typeface="Arial" panose="020B0604020202020204" pitchFamily="34" charset="0"/>
              <a:buChar char="•"/>
            </a:pPr>
            <a:r>
              <a:rPr lang="en-US" sz="1600" dirty="0"/>
              <a:t>COLLIDABLE INTERFACE HAS COLLIDE METHOD IMPLEMENTED DIFFERENTLY BY BLOCK,BALL,SHIELD,MAGNET ETC. CLASSES TO HANDLE COLLISIONS WITH SNAKE.</a:t>
            </a:r>
          </a:p>
          <a:p>
            <a:pPr marL="457200" indent="-457200">
              <a:buFont typeface="Arial" panose="020B0604020202020204" pitchFamily="34" charset="0"/>
              <a:buChar char="•"/>
            </a:pPr>
            <a:r>
              <a:rPr lang="en-US" sz="1600" dirty="0"/>
              <a:t>MULTITHREADING OCCURS WHEN INDEFINITE TIMELINE FOR RANDOM OBJECTS AND ANIMATION TIMER THREAD FOR CHECKING COLLISINS ARE EXECUTED SIMULTANEOUSLY.</a:t>
            </a:r>
          </a:p>
          <a:p>
            <a:pPr marL="457200" indent="-457200">
              <a:buFont typeface="Arial" panose="020B0604020202020204" pitchFamily="34" charset="0"/>
              <a:buChar char="•"/>
            </a:pPr>
            <a:r>
              <a:rPr lang="en-US" sz="1600" dirty="0"/>
              <a:t>LEFT/RIGHT MOVEMET OF SNAKE THROUGH EVENT HANDLERS AND KEYFRAMES, KEYVALUES, TIMELINES.</a:t>
            </a:r>
          </a:p>
          <a:p>
            <a:pPr marL="457200" indent="-457200">
              <a:buFont typeface="Arial" panose="020B0604020202020204" pitchFamily="34" charset="0"/>
              <a:buChar char="•"/>
            </a:pPr>
            <a:r>
              <a:rPr lang="en-US" sz="1600" dirty="0"/>
              <a:t>RESUME BUTTON ENABLED WHEN THE LENGTH OF SNAKE IN THE LAST PLAYED GAME ( AS RETRIEVED FROM XML FILE) IS POSITIVE. ELSE IT IS DISABLED.</a:t>
            </a:r>
          </a:p>
          <a:p>
            <a:pPr marL="457200" indent="-457200">
              <a:buFont typeface="Arial" panose="020B0604020202020204" pitchFamily="34" charset="0"/>
              <a:buChar char="•"/>
            </a:pPr>
            <a:r>
              <a:rPr lang="en-US" sz="1600" dirty="0"/>
              <a:t>FOR SERIALIZING SNAKE, SCORE, TOKENS ETC THEY ARE CONVERTED INTO ITEM OBJECTS WITH ATTRIBUTES ITEM NUMBER, X COORDINATES, Y COORDINATES, VALUE AND THESE OBJECT PARAMETERS ARE SAVED IN XML FILE. FOR RESUMING, THIS DATA RETRIEVED AND DESIRED OBJECTS ARE CREATED. DATA IS UPDATED EVERYTIME IN ANIMATION TIMER BEING USED FOR COLLISIONS TO KEEP ONLY THE LATEST DATA.</a:t>
            </a:r>
          </a:p>
          <a:p>
            <a:pPr marL="457200" indent="-457200">
              <a:buFont typeface="Arial" panose="020B0604020202020204" pitchFamily="34" charset="0"/>
              <a:buChar char="•"/>
            </a:pPr>
            <a:endParaRPr lang="en-US" sz="1600" dirty="0"/>
          </a:p>
          <a:p>
            <a:r>
              <a:rPr lang="en-US" sz="1600" dirty="0"/>
              <a:t> </a:t>
            </a:r>
          </a:p>
          <a:p>
            <a:pPr marL="457200" indent="-457200">
              <a:buFont typeface="Arial" panose="020B0604020202020204" pitchFamily="34" charset="0"/>
              <a:buChar char="•"/>
            </a:pPr>
            <a:endParaRPr lang="en-US" sz="1600" dirty="0"/>
          </a:p>
          <a:p>
            <a:pPr marL="457200" indent="-457200">
              <a:buFont typeface="Arial" panose="020B0604020202020204" pitchFamily="34" charset="0"/>
              <a:buChar char="•"/>
            </a:pPr>
            <a:endParaRPr lang="en-US" sz="1600" dirty="0"/>
          </a:p>
          <a:p>
            <a:r>
              <a:rPr lang="en-US" sz="1600" dirty="0"/>
              <a:t>         </a:t>
            </a:r>
          </a:p>
          <a:p>
            <a:pPr marL="457200" indent="-457200">
              <a:buFont typeface="Arial" panose="020B0604020202020204" pitchFamily="34" charset="0"/>
              <a:buChar char="•"/>
            </a:pPr>
            <a:endParaRPr lang="en-US" sz="1600" dirty="0"/>
          </a:p>
          <a:p>
            <a:pPr marL="457200" indent="-457200">
              <a:buFont typeface="Arial" panose="020B0604020202020204" pitchFamily="34" charset="0"/>
              <a:buChar char="•"/>
            </a:pPr>
            <a:endParaRPr lang="en-US" sz="1600" dirty="0"/>
          </a:p>
        </p:txBody>
      </p:sp>
    </p:spTree>
    <p:extLst>
      <p:ext uri="{BB962C8B-B14F-4D97-AF65-F5344CB8AC3E}">
        <p14:creationId xmlns:p14="http://schemas.microsoft.com/office/powerpoint/2010/main" val="26720391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218883" y="274637"/>
            <a:ext cx="10360501" cy="706091"/>
          </a:xfrm>
        </p:spPr>
        <p:txBody>
          <a:bodyPr/>
          <a:lstStyle/>
          <a:p>
            <a:pPr algn="ctr"/>
            <a:r>
              <a:rPr lang="en-US" dirty="0"/>
              <a:t>INDIVIDUAL CONTRIBUTION</a:t>
            </a:r>
          </a:p>
        </p:txBody>
      </p:sp>
      <p:sp>
        <p:nvSpPr>
          <p:cNvPr id="4" name="TextBox 3">
            <a:extLst>
              <a:ext uri="{FF2B5EF4-FFF2-40B4-BE49-F238E27FC236}">
                <a16:creationId xmlns:a16="http://schemas.microsoft.com/office/drawing/2014/main" id="{D026D838-861E-4ED0-B4C4-8CF83EE0C69A}"/>
              </a:ext>
            </a:extLst>
          </p:cNvPr>
          <p:cNvSpPr txBox="1"/>
          <p:nvPr/>
        </p:nvSpPr>
        <p:spPr>
          <a:xfrm>
            <a:off x="1125860" y="1268760"/>
            <a:ext cx="10657184" cy="6186309"/>
          </a:xfrm>
          <a:prstGeom prst="rect">
            <a:avLst/>
          </a:prstGeom>
          <a:noFill/>
        </p:spPr>
        <p:txBody>
          <a:bodyPr wrap="square" rtlCol="0">
            <a:spAutoFit/>
          </a:bodyPr>
          <a:lstStyle/>
          <a:p>
            <a:r>
              <a:rPr lang="en-IN" sz="1800" dirty="0"/>
              <a:t>ABHIVANDAN ( 2017007)</a:t>
            </a:r>
          </a:p>
          <a:p>
            <a:pPr marL="457200" indent="-457200">
              <a:buFont typeface="Arial" panose="020B0604020202020204" pitchFamily="34" charset="0"/>
              <a:buChar char="•"/>
            </a:pPr>
            <a:r>
              <a:rPr lang="en-IN" sz="1800" dirty="0"/>
              <a:t>UI OF MAINPAGE AND LEADERBOARD</a:t>
            </a:r>
          </a:p>
          <a:p>
            <a:pPr marL="457200" indent="-457200">
              <a:buFont typeface="Arial" panose="020B0604020202020204" pitchFamily="34" charset="0"/>
              <a:buChar char="•"/>
            </a:pPr>
            <a:r>
              <a:rPr lang="en-IN" sz="1800" dirty="0"/>
              <a:t>LEADERBOARD SERIALIZATION</a:t>
            </a:r>
          </a:p>
          <a:p>
            <a:pPr marL="457200" indent="-457200">
              <a:buFont typeface="Arial" panose="020B0604020202020204" pitchFamily="34" charset="0"/>
              <a:buChar char="•"/>
            </a:pPr>
            <a:r>
              <a:rPr lang="en-IN" sz="1800" dirty="0"/>
              <a:t>WALL –SNAKE MOVEMENT</a:t>
            </a:r>
          </a:p>
          <a:p>
            <a:pPr marL="457200" indent="-457200">
              <a:buFont typeface="Arial" panose="020B0604020202020204" pitchFamily="34" charset="0"/>
              <a:buChar char="•"/>
            </a:pPr>
            <a:r>
              <a:rPr lang="en-IN" sz="1800" dirty="0"/>
              <a:t>SCORE CACULATION</a:t>
            </a:r>
          </a:p>
          <a:p>
            <a:pPr marL="457200" indent="-457200">
              <a:buFont typeface="Arial" panose="020B0604020202020204" pitchFamily="34" charset="0"/>
              <a:buChar char="•"/>
            </a:pPr>
            <a:r>
              <a:rPr lang="en-IN" sz="1800" dirty="0"/>
              <a:t>BACKGROUND MUSIC (BONUS)</a:t>
            </a:r>
          </a:p>
          <a:p>
            <a:pPr marL="457200" indent="-457200">
              <a:buFont typeface="Arial" panose="020B0604020202020204" pitchFamily="34" charset="0"/>
              <a:buChar char="•"/>
            </a:pPr>
            <a:r>
              <a:rPr lang="en-IN" sz="1800" dirty="0"/>
              <a:t>JAVADOC</a:t>
            </a:r>
          </a:p>
          <a:p>
            <a:endParaRPr lang="en-IN" sz="1800" dirty="0"/>
          </a:p>
          <a:p>
            <a:r>
              <a:rPr lang="en-IN" sz="1800" dirty="0"/>
              <a:t>KUSHAGR (2017062)</a:t>
            </a:r>
          </a:p>
          <a:p>
            <a:pPr marL="285750" indent="-285750">
              <a:buFont typeface="Arial" panose="020B0604020202020204" pitchFamily="34" charset="0"/>
              <a:buChar char="•"/>
            </a:pPr>
            <a:r>
              <a:rPr lang="en-IN" sz="1800" dirty="0"/>
              <a:t> MOVEMENT OF TOKENS USING TIMELINES, KEYFRAMES, KEYVALUES AND RANDOM ALGORITHM FOR OBJECT CREATION</a:t>
            </a:r>
          </a:p>
          <a:p>
            <a:pPr marL="285750" indent="-285750">
              <a:buFont typeface="Arial" panose="020B0604020202020204" pitchFamily="34" charset="0"/>
              <a:buChar char="•"/>
            </a:pPr>
            <a:r>
              <a:rPr lang="en-IN" sz="1800" dirty="0"/>
              <a:t>VARIOUS COLLISIONS HANDLED USING ANIMATION TIMER ALONG WITH BURST ANIMATION FOR EVERY COLLISION</a:t>
            </a:r>
          </a:p>
          <a:p>
            <a:pPr marL="285750" indent="-285750">
              <a:buFont typeface="Arial" panose="020B0604020202020204" pitchFamily="34" charset="0"/>
              <a:buChar char="•"/>
            </a:pPr>
            <a:r>
              <a:rPr lang="en-IN" sz="1800" dirty="0"/>
              <a:t>LEFT/RIGHT SNAKE MOVEMENT</a:t>
            </a:r>
          </a:p>
          <a:p>
            <a:pPr marL="285750" indent="-285750">
              <a:buFont typeface="Arial" panose="020B0604020202020204" pitchFamily="34" charset="0"/>
              <a:buChar char="•"/>
            </a:pPr>
            <a:r>
              <a:rPr lang="en-IN" sz="1800" dirty="0"/>
              <a:t>RESUME FUNCTIONALITY FOR SAVING THE LAST PLAYED GAME STATE</a:t>
            </a:r>
          </a:p>
          <a:p>
            <a:pPr marL="285750" indent="-285750">
              <a:buFont typeface="Arial" panose="020B0604020202020204" pitchFamily="34" charset="0"/>
              <a:buChar char="•"/>
            </a:pPr>
            <a:r>
              <a:rPr lang="en-IN" sz="1800" dirty="0"/>
              <a:t>START AGAIN, EXIT AND GO TO MAIN, GAME OVER FUNCTIONALITY</a:t>
            </a:r>
          </a:p>
          <a:p>
            <a:pPr marL="285750" indent="-285750">
              <a:buFont typeface="Arial" panose="020B0604020202020204" pitchFamily="34" charset="0"/>
              <a:buChar char="•"/>
            </a:pPr>
            <a:r>
              <a:rPr lang="en-IN" sz="1800" dirty="0"/>
              <a:t>JAVADOC</a:t>
            </a:r>
          </a:p>
          <a:p>
            <a:pPr marL="285750" indent="-285750">
              <a:buFont typeface="Arial" panose="020B0604020202020204" pitchFamily="34" charset="0"/>
              <a:buChar char="•"/>
            </a:pPr>
            <a:r>
              <a:rPr lang="en-IN" sz="1800" dirty="0"/>
              <a:t>SNAKE COLOUR CHANGES TO THAT OF THE BALL IT COLLIDES WITH</a:t>
            </a:r>
          </a:p>
          <a:p>
            <a:pPr marL="285750" indent="-285750">
              <a:buFont typeface="Arial" panose="020B0604020202020204" pitchFamily="34" charset="0"/>
              <a:buChar char="•"/>
            </a:pPr>
            <a:endParaRPr lang="en-IN" sz="1800" dirty="0"/>
          </a:p>
          <a:p>
            <a:pPr marL="285750" indent="-285750">
              <a:buFont typeface="Arial" panose="020B0604020202020204" pitchFamily="34" charset="0"/>
              <a:buChar char="•"/>
            </a:pPr>
            <a:endParaRPr lang="en-IN" sz="1800" dirty="0"/>
          </a:p>
          <a:p>
            <a:pPr marL="285750" indent="-285750">
              <a:buFont typeface="Arial" panose="020B0604020202020204" pitchFamily="34" charset="0"/>
              <a:buChar char="•"/>
            </a:pPr>
            <a:endParaRPr lang="en-IN" sz="1800" dirty="0"/>
          </a:p>
          <a:p>
            <a:pPr marL="285750" indent="-285750">
              <a:buFont typeface="Arial" panose="020B0604020202020204" pitchFamily="34" charset="0"/>
              <a:buChar char="•"/>
            </a:pPr>
            <a:endParaRPr lang="en-IN" sz="1800" dirty="0"/>
          </a:p>
        </p:txBody>
      </p:sp>
    </p:spTree>
    <p:extLst>
      <p:ext uri="{BB962C8B-B14F-4D97-AF65-F5344CB8AC3E}">
        <p14:creationId xmlns:p14="http://schemas.microsoft.com/office/powerpoint/2010/main" val="397710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6B899B4-2A34-435C-9E67-57C778A0793C}"/>
              </a:ext>
            </a:extLst>
          </p:cNvPr>
          <p:cNvSpPr txBox="1"/>
          <p:nvPr/>
        </p:nvSpPr>
        <p:spPr>
          <a:xfrm>
            <a:off x="2962064" y="836712"/>
            <a:ext cx="6264696" cy="707886"/>
          </a:xfrm>
          <a:prstGeom prst="rect">
            <a:avLst/>
          </a:prstGeom>
          <a:noFill/>
        </p:spPr>
        <p:txBody>
          <a:bodyPr wrap="square" rtlCol="0">
            <a:spAutoFit/>
          </a:bodyPr>
          <a:lstStyle/>
          <a:p>
            <a:pPr algn="ctr"/>
            <a:r>
              <a:rPr lang="en-IN" sz="4000" dirty="0"/>
              <a:t>BONUS</a:t>
            </a:r>
          </a:p>
        </p:txBody>
      </p:sp>
      <p:sp>
        <p:nvSpPr>
          <p:cNvPr id="3" name="TextBox 2">
            <a:extLst>
              <a:ext uri="{FF2B5EF4-FFF2-40B4-BE49-F238E27FC236}">
                <a16:creationId xmlns:a16="http://schemas.microsoft.com/office/drawing/2014/main" id="{DFF17B53-A2B1-4CF8-9CD0-BDA2F9441C89}"/>
              </a:ext>
            </a:extLst>
          </p:cNvPr>
          <p:cNvSpPr txBox="1"/>
          <p:nvPr/>
        </p:nvSpPr>
        <p:spPr>
          <a:xfrm>
            <a:off x="1629916" y="2203593"/>
            <a:ext cx="9289032" cy="1815882"/>
          </a:xfrm>
          <a:prstGeom prst="rect">
            <a:avLst/>
          </a:prstGeom>
          <a:noFill/>
        </p:spPr>
        <p:txBody>
          <a:bodyPr wrap="square" rtlCol="0">
            <a:spAutoFit/>
          </a:bodyPr>
          <a:lstStyle/>
          <a:p>
            <a:pPr marL="457200" indent="-457200">
              <a:buFont typeface="Arial" panose="020B0604020202020204" pitchFamily="34" charset="0"/>
              <a:buChar char="•"/>
            </a:pPr>
            <a:r>
              <a:rPr lang="en-IN" sz="2800" dirty="0"/>
              <a:t>SNAKE COLOR CHANGES TO THAT OF THE BALL WITH WHICH IT COLLIDES</a:t>
            </a:r>
          </a:p>
          <a:p>
            <a:pPr marL="457200" indent="-457200">
              <a:buFont typeface="Arial" panose="020B0604020202020204" pitchFamily="34" charset="0"/>
              <a:buChar char="•"/>
            </a:pPr>
            <a:r>
              <a:rPr lang="en-IN" sz="2800" dirty="0"/>
              <a:t>BACKGROUND MUSIC FOR EACH OF 3 SCREENS(DIFFERENT FOR EACH)</a:t>
            </a:r>
          </a:p>
        </p:txBody>
      </p:sp>
    </p:spTree>
    <p:extLst>
      <p:ext uri="{BB962C8B-B14F-4D97-AF65-F5344CB8AC3E}">
        <p14:creationId xmlns:p14="http://schemas.microsoft.com/office/powerpoint/2010/main" val="14058501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ech 16x9">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extLst>
    <a:ext uri="{05A4C25C-085E-4340-85A3-A5531E510DB2}">
      <thm15:themeFamily xmlns:thm15="http://schemas.microsoft.com/office/thememl/2012/main" name="TF02787990.potx" id="{BDB9CD5E-36EC-45F3-B87D-6D062B8A3823}" vid="{51682E2F-7C85-4D6F-AD40-072EFC83910D}"/>
    </a:ext>
  </a:ext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1345093</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This simple template design works for technology and  businesses, but it's versatile enough to use in other contexts.  It features multiple slide layouts designed for widescreen (16x9 resolution) and includes a sample SmartArt list and chart that are easily editable.</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2011-11-26T00:30:00+00:00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TP102787989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694266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AssetExpire xmlns="4873beb7-5857-4685-be1f-d57550cc96cc">2029-05-12T07:00:00+00:00</AssetExpire>
    <DSATActionTaken xmlns="4873beb7-5857-4685-be1f-d57550cc96cc" xsi:nil="true"/>
    <CSXSubmissionMarket xmlns="4873beb7-5857-4685-be1f-d57550cc96cc" xsi:nil="true"/>
    <LocMarketGroupTiers2 xmlns="4873beb7-5857-4685-be1f-d57550cc96cc" xsi:nil="true"/>
  </documentManagement>
</p:properties>
</file>

<file path=customXml/item2.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60C67BEE-D13F-4BD2-98A5-34D8A0977F68}">
  <ds:schemaRefs>
    <ds:schemaRef ds:uri="4873beb7-5857-4685-be1f-d57550cc96cc"/>
    <ds:schemaRef ds:uri="http://schemas.openxmlformats.org/package/2006/metadata/core-properties"/>
    <ds:schemaRef ds:uri="http://purl.org/dc/terms/"/>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 ds:uri="http://purl.org/dc/dcmitype/"/>
  </ds:schemaRefs>
</ds:datastoreItem>
</file>

<file path=customXml/itemProps2.xml><?xml version="1.0" encoding="utf-8"?>
<ds:datastoreItem xmlns:ds="http://schemas.openxmlformats.org/officeDocument/2006/customXml" ds:itemID="{A09BF4D4-EF60-4196-BFC3-9462D60797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836F65B-1B07-41EE-A0E8-BC6EF385522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Triple circuit lines presentation (widescreen)</Template>
  <TotalTime>109</TotalTime>
  <Words>632</Words>
  <Application>Microsoft Office PowerPoint</Application>
  <PresentationFormat>Custom</PresentationFormat>
  <Paragraphs>66</Paragraphs>
  <Slides>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vt:i4>
      </vt:variant>
    </vt:vector>
  </HeadingPairs>
  <TitlesOfParts>
    <vt:vector size="8" baseType="lpstr">
      <vt:lpstr>Arial</vt:lpstr>
      <vt:lpstr>Calibri</vt:lpstr>
      <vt:lpstr>Tech 16x9</vt:lpstr>
      <vt:lpstr>        SNAKE VS BLOCK GAME  AP PROJECT BY KUSHAGR ARORA (2017062) ABHIVANDAN PANDEY(2017007)</vt:lpstr>
      <vt:lpstr>DESIGN DESCRIPTION</vt:lpstr>
      <vt:lpstr>IMPLEMENTATION DESCRIPTION</vt:lpstr>
      <vt:lpstr>INDIVIDUAL CONTRIBUTION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SNAKE VS BLOCK GAME  AP PROJECT BY KUSHAGR ARORA ABHIVANDAN PANDEY</dc:title>
  <dc:creator>Abhivandan Pandey</dc:creator>
  <cp:lastModifiedBy>Kushagr Arora</cp:lastModifiedBy>
  <cp:revision>13</cp:revision>
  <dcterms:created xsi:type="dcterms:W3CDTF">2018-12-02T07:46:23Z</dcterms:created>
  <dcterms:modified xsi:type="dcterms:W3CDTF">2018-12-02T12:42:21Z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