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3A92-86D8-F270-C40D-65E6BE7C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A8210-DED0-254D-9359-A63CAD76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FB2B-42CF-BBCC-CD66-F2E6CA69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BCD3-08F9-8C7F-1F01-819E9DA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3EEE-2045-09C2-EBB3-CCEE2184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A04A-7375-9A89-465C-8710CCFB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670C-10FE-A289-E584-42083736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6A14-0851-CC34-5DB0-71E9D469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1896-97CA-4C88-7C45-CC1B4768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824D-902A-6D06-6962-9D054D3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60BD5-766F-5196-BDE5-C3A18628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6EFF-F0DA-9EB3-34D8-F2955F2F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CD-472A-EC23-8A6E-F46BC767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664F-0A96-0FBD-FBF7-34F3F6DB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98E6-173B-2439-1CA6-820BD95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F397-2D92-EB8B-B186-2A6AC723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92F4-728D-29F1-3E6A-01E08508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33B8-0209-4B30-2C6F-179BDB5E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AEA0-CAC8-CBC3-8B78-8E15E74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7642-71D4-ACC2-1F3E-9CD2EB3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B908-6DF8-1FCB-67DB-D4C942C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0CA8-9B2B-C19F-B910-2492826F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6AB4-BD58-87EF-4EAA-D937616E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2809-E745-F7C2-6A01-BC8F6B70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E8E4-6D8B-78E8-2F14-2BB6B91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D1C9-1CC3-7FB3-A237-5B66A8D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A8A5-7D8E-6E43-B5A9-4FF7A871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7264-E4E6-D981-052C-0DEBCE66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A7FD2-9EB8-87E3-4536-329064C6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1988-64D6-18A0-C06B-6906365A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3ACB-1015-9737-CB84-6CD79AF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5957-610B-1FA8-33A1-21AA1F08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4B68-FBC8-3B10-7A46-9BC1DAAE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AA7A9-404A-3973-5D77-68ABACAAB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A909-3E94-8941-8704-1F1A6CBB5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A87C4-9EB4-7EA7-FDCF-2E6959AB9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0EC0D-6631-72AD-D41E-8F4E4E11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0D36D-F4A6-803E-B571-B8C086DE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6852-B339-61A5-289C-8D7BB16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4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C899-F595-98B5-34AB-445F8E42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F2222-716C-BAA8-1750-0C055979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2E02-5B08-5EDA-33BB-3C303DEB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514D-1B04-26B1-F22A-042E1DB9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1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404C8-2BAE-9849-5F70-9E400CA2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88F1E-D2C7-ED7B-8A5E-8E2AE2CA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471C-B9E9-F0D6-6B57-65A40115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6307-F6C1-2E59-6E21-7D6E8FDE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EA03-CAA3-5197-8A90-FE0DF1B8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F38A-009D-280B-ED9B-4724A75E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A297-1B5E-319E-4621-F4E414D4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0FBC-59F7-C727-3DBF-C24C9981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830C-09EE-0399-4A59-0F41F5AF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5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98D5-7B6D-8F5A-713C-A40E2A7D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1CA0C-C6B4-128B-B882-DEA2AFF5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A70E-114A-C610-17B7-5464121B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279CB-9BA5-C74A-9EB3-1C1C7A24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573E-DC7B-4E5A-050C-0A885D15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75DD-277F-8B43-84EC-3CC52D51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E82E1-AEE7-C28D-8A9A-CE7D1982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563C3-ADA2-F126-9715-1CC6FB86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68EC-4765-2B9C-1173-1C62E8C7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5D64-2596-4CD3-88B1-63A1A55724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48C3-D768-145C-06D7-5C195AE6A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E74A-E301-B8D7-E62A-5F534542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1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4" y="0"/>
            <a:ext cx="9144000" cy="298579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900" dirty="0"/>
              <a:t>Project Presentation (KCS 753)</a:t>
            </a:r>
            <a:br>
              <a:rPr lang="en-IN" sz="4900" dirty="0"/>
            </a:br>
            <a:r>
              <a:rPr lang="en-IN" sz="4900" dirty="0"/>
              <a:t>(</a:t>
            </a:r>
            <a:r>
              <a:rPr lang="en-IN" sz="5400" dirty="0"/>
              <a:t>KRISHAK</a:t>
            </a:r>
            <a:r>
              <a:rPr lang="en-IN" sz="49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Guide Name: </a:t>
            </a:r>
          </a:p>
          <a:p>
            <a:r>
              <a:rPr lang="en-IN" dirty="0"/>
              <a:t>				Project Members Name with Roll Number &amp; Section</a:t>
            </a:r>
          </a:p>
          <a:p>
            <a:r>
              <a:rPr lang="en-IN" dirty="0"/>
              <a:t>     1.NANCY SRIVASTAVA(2100290120109)CS-B</a:t>
            </a:r>
          </a:p>
          <a:p>
            <a:r>
              <a:rPr lang="en-IN" dirty="0"/>
              <a:t>2. TUSHTEE SINGH(2100290120176)CS-C</a:t>
            </a:r>
          </a:p>
          <a:p>
            <a:r>
              <a:rPr lang="en-IN" dirty="0"/>
              <a:t>   3. KUSHAGRA SINGH(2100290120099)CS-B</a:t>
            </a:r>
          </a:p>
          <a:p>
            <a:r>
              <a:rPr lang="en-IN" dirty="0"/>
              <a:t>       4.SURABHI AGNIHOTRI(2100290120169)CS-C</a:t>
            </a:r>
          </a:p>
          <a:p>
            <a:endParaRPr lang="en-IN" dirty="0"/>
          </a:p>
        </p:txBody>
      </p:sp>
      <p:pic>
        <p:nvPicPr>
          <p:cNvPr id="2049" name="Picture 1170367094" descr="A close-up of a stamp  Description automatically generated with low confidence">
            <a:extLst>
              <a:ext uri="{FF2B5EF4-FFF2-40B4-BE49-F238E27FC236}">
                <a16:creationId xmlns:a16="http://schemas.microsoft.com/office/drawing/2014/main" id="{9C1EB33F-6C7A-B47B-2E93-BD229C27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" y="107687"/>
            <a:ext cx="1367367" cy="12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2.jpeg" descr="Logo, company name  Description automatically generated">
            <a:extLst>
              <a:ext uri="{FF2B5EF4-FFF2-40B4-BE49-F238E27FC236}">
                <a16:creationId xmlns:a16="http://schemas.microsoft.com/office/drawing/2014/main" id="{77C69760-3BB0-8C8D-F3D3-17172197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96" y="217141"/>
            <a:ext cx="120340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430BB7-426F-66D8-9DFD-8A2D28F8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72" y="331858"/>
            <a:ext cx="81650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170A-0FBE-5C45-B43F-5165573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EDF1-E847-732B-B515-11B953BE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mentioned references should be in IEEE format.</a:t>
            </a:r>
          </a:p>
        </p:txBody>
      </p:sp>
    </p:spTree>
    <p:extLst>
      <p:ext uri="{BB962C8B-B14F-4D97-AF65-F5344CB8AC3E}">
        <p14:creationId xmlns:p14="http://schemas.microsoft.com/office/powerpoint/2010/main" val="27368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is to create an affordable farm equipment sharing platform that addresses the pressing need for cost-effective access to agricultural machinery among small and medium-sized farmers, fostering increased productivity and sustainability in agriculture.</a:t>
            </a:r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accessible, web-based platform that connects farmers seeking specific types of farm equipment with equipment owners who are willing to share or rent their machinery</a:t>
            </a:r>
          </a:p>
          <a:p>
            <a:r>
              <a:rPr lang="en-US" dirty="0"/>
              <a:t>To substantially reduce the financial burden on small and medium-sized farmers by enabling them to access required farm equipment at a fraction of the cost of ownership. </a:t>
            </a:r>
          </a:p>
          <a:p>
            <a:r>
              <a:rPr lang="en-US" dirty="0"/>
              <a:t>To enhance the efficiency and utilization of farm equipment by implementing intelligent scheduling and resource allocation algorithms that minimize downtime.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68D-3050-6438-93B2-E5AF9F4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79F-098B-C6BE-CCDC-17FFD09F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JavaScript</a:t>
            </a:r>
          </a:p>
          <a:p>
            <a:r>
              <a:rPr lang="en-IN" dirty="0"/>
              <a:t>React JS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Payment Processing APIs</a:t>
            </a:r>
          </a:p>
          <a:p>
            <a:r>
              <a:rPr lang="en-IN" dirty="0"/>
              <a:t>Web Framework</a:t>
            </a:r>
          </a:p>
          <a:p>
            <a:r>
              <a:rPr lang="en-IN" dirty="0"/>
              <a:t>Django Rest Framework</a:t>
            </a:r>
          </a:p>
          <a:p>
            <a:r>
              <a:rPr lang="en-IN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3759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A55-2671-1ED1-6C8C-4C1D7BA6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Survey should be explained with the following parameters: </a:t>
            </a:r>
          </a:p>
          <a:p>
            <a:r>
              <a:rPr lang="en-IN" dirty="0"/>
              <a:t>Paper title</a:t>
            </a:r>
          </a:p>
          <a:p>
            <a:r>
              <a:rPr lang="en-IN" dirty="0"/>
              <a:t>Author name</a:t>
            </a:r>
          </a:p>
          <a:p>
            <a:r>
              <a:rPr lang="en-IN" dirty="0"/>
              <a:t>Journal Name</a:t>
            </a:r>
          </a:p>
          <a:p>
            <a:r>
              <a:rPr lang="en-IN" dirty="0"/>
              <a:t>Year of publishing</a:t>
            </a:r>
          </a:p>
          <a:p>
            <a:r>
              <a:rPr lang="en-IN" dirty="0"/>
              <a:t>Followed by Summary of papers.</a:t>
            </a:r>
          </a:p>
        </p:txBody>
      </p:sp>
    </p:spTree>
    <p:extLst>
      <p:ext uri="{BB962C8B-B14F-4D97-AF65-F5344CB8AC3E}">
        <p14:creationId xmlns:p14="http://schemas.microsoft.com/office/powerpoint/2010/main" val="131100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Workflow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28034-1C96-5FB9-1E18-B215DFAADCE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74362" y="1420624"/>
            <a:ext cx="7802546" cy="4861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6D5-C72D-DE4C-4F33-3B7C175A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0AAD-8D90-3D7E-4D66-651E410A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 copy proof of submission/ publication.</a:t>
            </a:r>
          </a:p>
        </p:txBody>
      </p:sp>
    </p:spTree>
    <p:extLst>
      <p:ext uri="{BB962C8B-B14F-4D97-AF65-F5344CB8AC3E}">
        <p14:creationId xmlns:p14="http://schemas.microsoft.com/office/powerpoint/2010/main" val="304773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349F-CF9E-17A5-E471-C0919750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FEEB-FA9E-5BB0-6DD3-DD04A44AC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 copy proof of submission/ publication.</a:t>
            </a:r>
          </a:p>
          <a:p>
            <a:r>
              <a:rPr lang="en-IN" dirty="0"/>
              <a:t>Draft completion status</a:t>
            </a:r>
          </a:p>
        </p:txBody>
      </p:sp>
    </p:spTree>
    <p:extLst>
      <p:ext uri="{BB962C8B-B14F-4D97-AF65-F5344CB8AC3E}">
        <p14:creationId xmlns:p14="http://schemas.microsoft.com/office/powerpoint/2010/main" val="12496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D8C4-46AF-202F-1151-B2A4DC6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2DA-95B9-0846-B411-D53C06C6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much project is completed with screenshot of the output domains.</a:t>
            </a:r>
          </a:p>
          <a:p>
            <a:r>
              <a:rPr lang="en-IN" dirty="0"/>
              <a:t>Working project</a:t>
            </a:r>
          </a:p>
        </p:txBody>
      </p:sp>
    </p:spTree>
    <p:extLst>
      <p:ext uri="{BB962C8B-B14F-4D97-AF65-F5344CB8AC3E}">
        <p14:creationId xmlns:p14="http://schemas.microsoft.com/office/powerpoint/2010/main" val="168185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      Project Presentation (KCS 753) (KRISHAK)</vt:lpstr>
      <vt:lpstr>Problem Statement</vt:lpstr>
      <vt:lpstr>Objectives</vt:lpstr>
      <vt:lpstr>Technology Used </vt:lpstr>
      <vt:lpstr>Literature Survey </vt:lpstr>
      <vt:lpstr>Workflow Diagram</vt:lpstr>
      <vt:lpstr>Patent Status</vt:lpstr>
      <vt:lpstr>Research Paper Status</vt:lpstr>
      <vt:lpstr>Project Status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NANCY SRIVASTAVA</cp:lastModifiedBy>
  <cp:revision>7</cp:revision>
  <dcterms:created xsi:type="dcterms:W3CDTF">2023-09-23T09:10:50Z</dcterms:created>
  <dcterms:modified xsi:type="dcterms:W3CDTF">2024-09-02T18:54:54Z</dcterms:modified>
</cp:coreProperties>
</file>