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93" d="100"/>
          <a:sy n="93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2C541-DE4E-4D86-BED8-F3163722616E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F8754-49A5-4C59-ABB8-D234C901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4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F8754-49A5-4C59-ABB8-D234C901F7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813BCC-D6CF-4643-AFCF-18E5DA2EEB49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F64D6C-017E-4535-AD4B-976AC41B9B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HAPPY BIRTHDAY INVITATION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itchFamily="82" charset="0"/>
              </a:rPr>
              <a:t>TO – MONANSH PATEL ….</a:t>
            </a:r>
          </a:p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itchFamily="82" charset="0"/>
              </a:rPr>
              <a:t>FROM - DAKSH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DATE – </a:t>
            </a:r>
            <a:r>
              <a:rPr lang="en-IN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30 / 7 / 2019 </a:t>
            </a:r>
          </a:p>
          <a:p>
            <a:r>
              <a:rPr lang="en-IN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Please accept this invitation , oblige me and come in my birthday …</a:t>
            </a:r>
          </a:p>
          <a:p>
            <a:r>
              <a:rPr lang="en-IN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ADDRESS - </a:t>
            </a:r>
            <a:r>
              <a:rPr lang="en-IN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Sector 16 , House No . 1289 , near </a:t>
            </a:r>
            <a:r>
              <a:rPr lang="en-IN" sz="40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munshi</a:t>
            </a:r>
            <a:r>
              <a:rPr lang="en-IN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IN" sz="40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pulia</a:t>
            </a:r>
            <a:r>
              <a:rPr lang="en-IN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, in front of </a:t>
            </a:r>
            <a:r>
              <a:rPr lang="en-IN" sz="40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malviya</a:t>
            </a:r>
            <a:r>
              <a:rPr lang="en-IN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park …….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Program Files (x86)\Microsoft Office\MEDIA\CAGCAT10\j0295241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32856"/>
            <a:ext cx="1706289" cy="23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216588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48880"/>
            <a:ext cx="1609344" cy="180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16097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52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HAPPY BIRTHDAY INVITATION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BIRTHDAY INVITATION</dc:title>
  <dc:creator>hp</dc:creator>
  <cp:lastModifiedBy>hp</cp:lastModifiedBy>
  <cp:revision>5</cp:revision>
  <dcterms:created xsi:type="dcterms:W3CDTF">2018-08-11T19:41:23Z</dcterms:created>
  <dcterms:modified xsi:type="dcterms:W3CDTF">2018-08-11T20:26:39Z</dcterms:modified>
</cp:coreProperties>
</file>