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83AB-9F0E-4B87-A785-D2427E7E2C5B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130-45DA-4688-A6C2-8EDB4173E6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83AB-9F0E-4B87-A785-D2427E7E2C5B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130-45DA-4688-A6C2-8EDB4173E6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83AB-9F0E-4B87-A785-D2427E7E2C5B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130-45DA-4688-A6C2-8EDB4173E6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83AB-9F0E-4B87-A785-D2427E7E2C5B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130-45DA-4688-A6C2-8EDB4173E6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83AB-9F0E-4B87-A785-D2427E7E2C5B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130-45DA-4688-A6C2-8EDB4173E6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83AB-9F0E-4B87-A785-D2427E7E2C5B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130-45DA-4688-A6C2-8EDB4173E66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83AB-9F0E-4B87-A785-D2427E7E2C5B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130-45DA-4688-A6C2-8EDB4173E6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83AB-9F0E-4B87-A785-D2427E7E2C5B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130-45DA-4688-A6C2-8EDB4173E6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83AB-9F0E-4B87-A785-D2427E7E2C5B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130-45DA-4688-A6C2-8EDB4173E6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83AB-9F0E-4B87-A785-D2427E7E2C5B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980130-45DA-4688-A6C2-8EDB4173E6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83AB-9F0E-4B87-A785-D2427E7E2C5B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130-45DA-4688-A6C2-8EDB4173E6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AE83AB-9F0E-4B87-A785-D2427E7E2C5B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C980130-45DA-4688-A6C2-8EDB4173E66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Run levels in LINUX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Compiled by: </a:t>
            </a:r>
            <a:r>
              <a:rPr lang="en-IN" dirty="0" err="1" smtClean="0"/>
              <a:t>Pallavi</a:t>
            </a:r>
            <a:r>
              <a:rPr lang="en-IN" dirty="0" smtClean="0"/>
              <a:t> B. </a:t>
            </a:r>
            <a:r>
              <a:rPr lang="en-IN" dirty="0" err="1" smtClean="0"/>
              <a:t>Vyas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24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IN" sz="2000" dirty="0" smtClean="0"/>
          </a:p>
          <a:p>
            <a:pPr algn="just"/>
            <a:r>
              <a:rPr lang="en-IN" sz="2000" dirty="0" smtClean="0"/>
              <a:t>A </a:t>
            </a:r>
            <a:r>
              <a:rPr lang="en-IN" sz="2000" b="1" dirty="0" err="1" smtClean="0"/>
              <a:t>runl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evel</a:t>
            </a:r>
            <a:r>
              <a:rPr lang="en-IN" sz="2000" dirty="0" smtClean="0"/>
              <a:t> is </a:t>
            </a:r>
            <a:r>
              <a:rPr lang="en-IN" sz="2000" dirty="0"/>
              <a:t>the operating state of a Linux operating system. </a:t>
            </a:r>
            <a:endParaRPr lang="en-IN" sz="2000" dirty="0" smtClean="0"/>
          </a:p>
          <a:p>
            <a:pPr algn="just"/>
            <a:endParaRPr lang="en-IN" sz="2000" dirty="0"/>
          </a:p>
          <a:p>
            <a:pPr algn="just"/>
            <a:r>
              <a:rPr lang="en-IN" sz="2000" dirty="0" smtClean="0"/>
              <a:t>Linux </a:t>
            </a:r>
            <a:r>
              <a:rPr lang="en-IN" sz="2000" dirty="0"/>
              <a:t>relies on </a:t>
            </a:r>
            <a:r>
              <a:rPr lang="en-IN" sz="2000" dirty="0" smtClean="0"/>
              <a:t>run levels </a:t>
            </a:r>
            <a:r>
              <a:rPr lang="en-IN" sz="2000" dirty="0"/>
              <a:t>to determine which services are started </a:t>
            </a:r>
            <a:endParaRPr lang="en-IN" sz="2000" dirty="0" smtClean="0"/>
          </a:p>
          <a:p>
            <a:pPr algn="just"/>
            <a:r>
              <a:rPr lang="en-IN" sz="2000" dirty="0" smtClean="0"/>
              <a:t>and </a:t>
            </a:r>
            <a:r>
              <a:rPr lang="en-IN" sz="2000" dirty="0"/>
              <a:t>which services are stopped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8812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More……….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	</a:t>
            </a:r>
            <a:r>
              <a:rPr lang="en-IN" sz="2000" dirty="0" err="1" smtClean="0"/>
              <a:t>Runlevels</a:t>
            </a:r>
            <a:r>
              <a:rPr lang="en-IN" sz="2000" dirty="0" smtClean="0"/>
              <a:t> are numbered from </a:t>
            </a:r>
            <a:r>
              <a:rPr lang="en-IN" sz="2000" b="1" dirty="0" smtClean="0"/>
              <a:t>0</a:t>
            </a:r>
            <a:r>
              <a:rPr lang="en-IN" sz="2000" dirty="0" smtClean="0"/>
              <a:t> to </a:t>
            </a:r>
            <a:r>
              <a:rPr lang="en-IN" sz="2000" b="1" dirty="0" smtClean="0"/>
              <a:t>6</a:t>
            </a:r>
            <a:r>
              <a:rPr lang="en-IN" sz="2000" dirty="0" smtClean="0"/>
              <a:t>, with each </a:t>
            </a:r>
            <a:r>
              <a:rPr lang="en-IN" sz="2000" dirty="0" err="1" smtClean="0"/>
              <a:t>runlevel</a:t>
            </a:r>
            <a:r>
              <a:rPr lang="en-IN" sz="2000" dirty="0" smtClean="0"/>
              <a:t> offering different  services. </a:t>
            </a:r>
          </a:p>
          <a:p>
            <a:r>
              <a:rPr lang="en-IN" sz="2000" dirty="0" smtClean="0"/>
              <a:t>	</a:t>
            </a:r>
            <a:r>
              <a:rPr lang="en-IN" sz="2000" dirty="0" err="1" smtClean="0"/>
              <a:t>Runlevels</a:t>
            </a:r>
            <a:r>
              <a:rPr lang="en-IN" sz="2000" dirty="0" smtClean="0"/>
              <a:t> </a:t>
            </a:r>
            <a:r>
              <a:rPr lang="en-IN" sz="2000" b="1" dirty="0" smtClean="0"/>
              <a:t>0</a:t>
            </a:r>
            <a:r>
              <a:rPr lang="en-IN" sz="2000" dirty="0" smtClean="0"/>
              <a:t>, </a:t>
            </a:r>
            <a:r>
              <a:rPr lang="en-IN" sz="2000" b="1" dirty="0" smtClean="0"/>
              <a:t>1</a:t>
            </a:r>
            <a:r>
              <a:rPr lang="en-IN" sz="2000" dirty="0" smtClean="0"/>
              <a:t>, and </a:t>
            </a:r>
            <a:r>
              <a:rPr lang="en-IN" sz="2000" b="1" dirty="0" smtClean="0"/>
              <a:t>6</a:t>
            </a:r>
            <a:r>
              <a:rPr lang="en-IN" sz="2000" dirty="0" smtClean="0"/>
              <a:t> are standard </a:t>
            </a:r>
            <a:r>
              <a:rPr lang="en-IN" sz="2000" dirty="0" err="1" smtClean="0"/>
              <a:t>runlevels</a:t>
            </a:r>
            <a:r>
              <a:rPr lang="en-IN" sz="2000" dirty="0" smtClean="0"/>
              <a:t> reserved for special 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purposes. </a:t>
            </a:r>
          </a:p>
          <a:p>
            <a:r>
              <a:rPr lang="en-IN" sz="2000" dirty="0" smtClean="0"/>
              <a:t>     </a:t>
            </a:r>
            <a:r>
              <a:rPr lang="en-IN" sz="2000" dirty="0" err="1" smtClean="0"/>
              <a:t>Runlevels</a:t>
            </a:r>
            <a:r>
              <a:rPr lang="en-IN" sz="2000" b="1" dirty="0" smtClean="0"/>
              <a:t> 2</a:t>
            </a:r>
            <a:r>
              <a:rPr lang="en-IN" sz="2000" dirty="0" smtClean="0"/>
              <a:t>, </a:t>
            </a:r>
            <a:r>
              <a:rPr lang="en-IN" sz="2000" b="1" dirty="0" smtClean="0"/>
              <a:t>3</a:t>
            </a:r>
            <a:r>
              <a:rPr lang="en-IN" sz="2000" dirty="0" smtClean="0"/>
              <a:t>, and </a:t>
            </a:r>
            <a:r>
              <a:rPr lang="en-IN" sz="2000" b="1" dirty="0" smtClean="0"/>
              <a:t>4</a:t>
            </a:r>
            <a:r>
              <a:rPr lang="en-IN" sz="2000" dirty="0" smtClean="0"/>
              <a:t> are used for whatever purpose you or your Linux  distribution provider decide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1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000" dirty="0"/>
              <a:t>The </a:t>
            </a:r>
            <a:r>
              <a:rPr lang="en-IN" sz="2000" b="1" dirty="0"/>
              <a:t>/</a:t>
            </a:r>
            <a:r>
              <a:rPr lang="en-IN" sz="2000" b="1" dirty="0" err="1"/>
              <a:t>etc</a:t>
            </a:r>
            <a:r>
              <a:rPr lang="en-IN" sz="2000" b="1" dirty="0"/>
              <a:t>/</a:t>
            </a:r>
            <a:r>
              <a:rPr lang="en-IN" sz="2000" b="1" dirty="0" err="1"/>
              <a:t>inittab</a:t>
            </a:r>
            <a:r>
              <a:rPr lang="en-IN" sz="2000" dirty="0"/>
              <a:t> file defines the </a:t>
            </a:r>
            <a:r>
              <a:rPr lang="en-IN" sz="2000" dirty="0" smtClean="0"/>
              <a:t>run levels </a:t>
            </a:r>
            <a:r>
              <a:rPr lang="en-IN" sz="2000" dirty="0"/>
              <a:t>on a Linux system. Here is an example </a:t>
            </a:r>
            <a:r>
              <a:rPr lang="en-IN" sz="2000" b="1" dirty="0"/>
              <a:t>/</a:t>
            </a:r>
            <a:r>
              <a:rPr lang="en-IN" sz="2000" b="1" dirty="0" err="1"/>
              <a:t>etc</a:t>
            </a:r>
            <a:r>
              <a:rPr lang="en-IN" sz="2000" b="1" dirty="0"/>
              <a:t>/</a:t>
            </a:r>
            <a:r>
              <a:rPr lang="en-IN" sz="2000" b="1" dirty="0" err="1"/>
              <a:t>inittab</a:t>
            </a:r>
            <a:r>
              <a:rPr lang="en-IN" sz="2000" dirty="0"/>
              <a:t> file: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971" y="1124744"/>
            <a:ext cx="60960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37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Description: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0</a:t>
            </a:r>
            <a:r>
              <a:rPr lang="en-IN" dirty="0"/>
              <a:t> – shuts down the system.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/>
              <a:t>1, s, or S</a:t>
            </a:r>
            <a:r>
              <a:rPr lang="en-IN" dirty="0"/>
              <a:t> – single-user mode. Limited number of services are started. Usually used for system maintenance.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/>
              <a:t>2</a:t>
            </a:r>
            <a:r>
              <a:rPr lang="en-IN" dirty="0"/>
              <a:t> – text mode with multiple users, but without network support.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/>
              <a:t>3</a:t>
            </a:r>
            <a:r>
              <a:rPr lang="en-IN" dirty="0"/>
              <a:t> – text mode with multiple users and networking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/>
              <a:t>4</a:t>
            </a:r>
            <a:r>
              <a:rPr lang="en-IN" dirty="0"/>
              <a:t> – usually not defined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/>
              <a:t>5</a:t>
            </a:r>
            <a:r>
              <a:rPr lang="en-IN" dirty="0"/>
              <a:t> – the default </a:t>
            </a:r>
            <a:r>
              <a:rPr lang="en-IN" dirty="0" err="1"/>
              <a:t>runlevel</a:t>
            </a:r>
            <a:r>
              <a:rPr lang="en-IN" dirty="0"/>
              <a:t>. Multiuser GUI. The most common </a:t>
            </a:r>
            <a:r>
              <a:rPr lang="en-IN" dirty="0" err="1"/>
              <a:t>runlevel</a:t>
            </a:r>
            <a:r>
              <a:rPr lang="en-IN" dirty="0"/>
              <a:t> for Linux workstations.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/>
              <a:t>6 –</a:t>
            </a:r>
            <a:r>
              <a:rPr lang="en-IN" dirty="0"/>
              <a:t> reboots the system. Used to restart a machine in the default </a:t>
            </a:r>
            <a:r>
              <a:rPr lang="en-IN" dirty="0" err="1"/>
              <a:t>runlevel</a:t>
            </a:r>
            <a:r>
              <a:rPr lang="en-IN" dirty="0"/>
              <a:t>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64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To display your current </a:t>
            </a:r>
            <a:r>
              <a:rPr lang="en-IN" dirty="0" err="1"/>
              <a:t>runlevel</a:t>
            </a:r>
            <a:r>
              <a:rPr lang="en-IN" dirty="0"/>
              <a:t>, use the </a:t>
            </a:r>
            <a:r>
              <a:rPr lang="en-IN" i="1" dirty="0" err="1"/>
              <a:t>runlevel</a:t>
            </a:r>
            <a:r>
              <a:rPr lang="en-IN" dirty="0"/>
              <a:t> command: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7"/>
            <a:ext cx="8136904" cy="146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30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Note: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first character displayed is the system’s previous </a:t>
            </a:r>
            <a:r>
              <a:rPr lang="en-IN" dirty="0" err="1"/>
              <a:t>runlevel</a:t>
            </a:r>
            <a:r>
              <a:rPr lang="en-IN" dirty="0"/>
              <a:t> (</a:t>
            </a:r>
            <a:r>
              <a:rPr lang="en-IN" b="1" dirty="0"/>
              <a:t>3</a:t>
            </a:r>
            <a:r>
              <a:rPr lang="en-IN" dirty="0"/>
              <a:t>). When this character is </a:t>
            </a:r>
            <a:r>
              <a:rPr lang="en-IN" b="1" dirty="0"/>
              <a:t>N</a:t>
            </a:r>
            <a:r>
              <a:rPr lang="en-IN" dirty="0"/>
              <a:t>, this means the system hasn’t switched </a:t>
            </a:r>
            <a:r>
              <a:rPr lang="en-IN" dirty="0" err="1"/>
              <a:t>runlevels</a:t>
            </a:r>
            <a:r>
              <a:rPr lang="en-IN" dirty="0"/>
              <a:t> since booting. The second number is the current </a:t>
            </a:r>
            <a:r>
              <a:rPr lang="en-IN" dirty="0" err="1"/>
              <a:t>runlevel</a:t>
            </a:r>
            <a:r>
              <a:rPr lang="en-IN" dirty="0"/>
              <a:t> (</a:t>
            </a:r>
            <a:r>
              <a:rPr lang="en-IN" b="1" dirty="0"/>
              <a:t>5</a:t>
            </a:r>
            <a:r>
              <a:rPr lang="en-IN" dirty="0" smtClean="0"/>
              <a:t>).</a:t>
            </a:r>
          </a:p>
          <a:p>
            <a:r>
              <a:rPr lang="en-IN" dirty="0"/>
              <a:t>You can also call a </a:t>
            </a:r>
            <a:r>
              <a:rPr lang="en-IN" dirty="0" err="1"/>
              <a:t>runlevel</a:t>
            </a:r>
            <a:r>
              <a:rPr lang="en-IN" dirty="0"/>
              <a:t> directly using the </a:t>
            </a:r>
            <a:r>
              <a:rPr lang="en-IN" dirty="0" err="1"/>
              <a:t>init</a:t>
            </a:r>
            <a:r>
              <a:rPr lang="en-IN" dirty="0"/>
              <a:t> daemon itself. For example, if you would like to perform some maintenance tasks on your Linux installation, you can switch to </a:t>
            </a:r>
            <a:r>
              <a:rPr lang="en-IN" dirty="0" err="1"/>
              <a:t>runlevel</a:t>
            </a:r>
            <a:r>
              <a:rPr lang="en-IN" dirty="0"/>
              <a:t> 1 by using the </a:t>
            </a:r>
            <a:r>
              <a:rPr lang="en-IN" i="1" dirty="0" err="1"/>
              <a:t>init</a:t>
            </a:r>
            <a:r>
              <a:rPr lang="en-IN" i="1" dirty="0"/>
              <a:t> 1</a:t>
            </a:r>
            <a:r>
              <a:rPr lang="en-IN" dirty="0"/>
              <a:t> command.</a:t>
            </a:r>
          </a:p>
        </p:txBody>
      </p:sp>
    </p:spTree>
    <p:extLst>
      <p:ext uri="{BB962C8B-B14F-4D97-AF65-F5344CB8AC3E}">
        <p14:creationId xmlns:p14="http://schemas.microsoft.com/office/powerpoint/2010/main" val="3502484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</TotalTime>
  <Words>138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Run levels in LINUX</vt:lpstr>
      <vt:lpstr>Definition</vt:lpstr>
      <vt:lpstr>More……….</vt:lpstr>
      <vt:lpstr>The /etc/inittab file defines the run levels on a Linux system. Here is an example /etc/inittab file:</vt:lpstr>
      <vt:lpstr>Description:</vt:lpstr>
      <vt:lpstr>To display your current runlevel, use the runlevel command:</vt:lpstr>
      <vt:lpstr>Note: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levels in LINUX</dc:title>
  <dc:creator>MY PC</dc:creator>
  <cp:lastModifiedBy>MY PC</cp:lastModifiedBy>
  <cp:revision>1</cp:revision>
  <dcterms:created xsi:type="dcterms:W3CDTF">2020-08-29T03:11:33Z</dcterms:created>
  <dcterms:modified xsi:type="dcterms:W3CDTF">2020-08-29T03:17:12Z</dcterms:modified>
</cp:coreProperties>
</file>