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074B-B904-4C73-80C1-A7BBF4CE6A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C3877F-3D11-4A1C-A555-597C44F8BB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050DD0-A3E3-4F8C-9C32-CB36D1A3642E}"/>
              </a:ext>
            </a:extLst>
          </p:cNvPr>
          <p:cNvSpPr>
            <a:spLocks noGrp="1"/>
          </p:cNvSpPr>
          <p:nvPr>
            <p:ph type="dt" sz="half" idx="10"/>
          </p:nvPr>
        </p:nvSpPr>
        <p:spPr/>
        <p:txBody>
          <a:bodyPr/>
          <a:lstStyle/>
          <a:p>
            <a:fld id="{259CCC10-AF05-423A-8C7A-E55131DEC213}" type="datetimeFigureOut">
              <a:rPr lang="en-US" smtClean="0"/>
              <a:t>10/13/2021</a:t>
            </a:fld>
            <a:endParaRPr lang="en-US"/>
          </a:p>
        </p:txBody>
      </p:sp>
      <p:sp>
        <p:nvSpPr>
          <p:cNvPr id="5" name="Footer Placeholder 4">
            <a:extLst>
              <a:ext uri="{FF2B5EF4-FFF2-40B4-BE49-F238E27FC236}">
                <a16:creationId xmlns:a16="http://schemas.microsoft.com/office/drawing/2014/main" id="{DFAC3939-ABB0-4CA8-8C56-99A43890A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8AC47-0689-47BC-9603-A30A78A03888}"/>
              </a:ext>
            </a:extLst>
          </p:cNvPr>
          <p:cNvSpPr>
            <a:spLocks noGrp="1"/>
          </p:cNvSpPr>
          <p:nvPr>
            <p:ph type="sldNum" sz="quarter" idx="12"/>
          </p:nvPr>
        </p:nvSpPr>
        <p:spPr/>
        <p:txBody>
          <a:bodyPr/>
          <a:lstStyle/>
          <a:p>
            <a:fld id="{398FB078-F849-40AC-9685-312306ECFF06}" type="slidenum">
              <a:rPr lang="en-US" smtClean="0"/>
              <a:t>‹#›</a:t>
            </a:fld>
            <a:endParaRPr lang="en-US"/>
          </a:p>
        </p:txBody>
      </p:sp>
    </p:spTree>
    <p:extLst>
      <p:ext uri="{BB962C8B-B14F-4D97-AF65-F5344CB8AC3E}">
        <p14:creationId xmlns:p14="http://schemas.microsoft.com/office/powerpoint/2010/main" val="1267956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921C-8F31-4F45-A616-3FBF1EEE0E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C60C9F-B905-47A6-82FF-1FD2E41760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5D77EC-DC7B-45C2-BFEA-22DA46B476E6}"/>
              </a:ext>
            </a:extLst>
          </p:cNvPr>
          <p:cNvSpPr>
            <a:spLocks noGrp="1"/>
          </p:cNvSpPr>
          <p:nvPr>
            <p:ph type="dt" sz="half" idx="10"/>
          </p:nvPr>
        </p:nvSpPr>
        <p:spPr/>
        <p:txBody>
          <a:bodyPr/>
          <a:lstStyle/>
          <a:p>
            <a:fld id="{259CCC10-AF05-423A-8C7A-E55131DEC213}" type="datetimeFigureOut">
              <a:rPr lang="en-US" smtClean="0"/>
              <a:t>10/13/2021</a:t>
            </a:fld>
            <a:endParaRPr lang="en-US"/>
          </a:p>
        </p:txBody>
      </p:sp>
      <p:sp>
        <p:nvSpPr>
          <p:cNvPr id="5" name="Footer Placeholder 4">
            <a:extLst>
              <a:ext uri="{FF2B5EF4-FFF2-40B4-BE49-F238E27FC236}">
                <a16:creationId xmlns:a16="http://schemas.microsoft.com/office/drawing/2014/main" id="{A7737C2B-8708-436A-94F1-7524E0A11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BC97D-83BA-440B-A33F-E7FE84F3E79B}"/>
              </a:ext>
            </a:extLst>
          </p:cNvPr>
          <p:cNvSpPr>
            <a:spLocks noGrp="1"/>
          </p:cNvSpPr>
          <p:nvPr>
            <p:ph type="sldNum" sz="quarter" idx="12"/>
          </p:nvPr>
        </p:nvSpPr>
        <p:spPr/>
        <p:txBody>
          <a:bodyPr/>
          <a:lstStyle/>
          <a:p>
            <a:fld id="{398FB078-F849-40AC-9685-312306ECFF06}" type="slidenum">
              <a:rPr lang="en-US" smtClean="0"/>
              <a:t>‹#›</a:t>
            </a:fld>
            <a:endParaRPr lang="en-US"/>
          </a:p>
        </p:txBody>
      </p:sp>
    </p:spTree>
    <p:extLst>
      <p:ext uri="{BB962C8B-B14F-4D97-AF65-F5344CB8AC3E}">
        <p14:creationId xmlns:p14="http://schemas.microsoft.com/office/powerpoint/2010/main" val="392730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7F84B6-959D-43DB-8146-BD8EBD52C7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6FF1DE-7AA0-43B3-AA1B-BFE05FB489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C4592-8AEA-48C6-BCC4-C667DBAB8A73}"/>
              </a:ext>
            </a:extLst>
          </p:cNvPr>
          <p:cNvSpPr>
            <a:spLocks noGrp="1"/>
          </p:cNvSpPr>
          <p:nvPr>
            <p:ph type="dt" sz="half" idx="10"/>
          </p:nvPr>
        </p:nvSpPr>
        <p:spPr/>
        <p:txBody>
          <a:bodyPr/>
          <a:lstStyle/>
          <a:p>
            <a:fld id="{259CCC10-AF05-423A-8C7A-E55131DEC213}" type="datetimeFigureOut">
              <a:rPr lang="en-US" smtClean="0"/>
              <a:t>10/13/2021</a:t>
            </a:fld>
            <a:endParaRPr lang="en-US"/>
          </a:p>
        </p:txBody>
      </p:sp>
      <p:sp>
        <p:nvSpPr>
          <p:cNvPr id="5" name="Footer Placeholder 4">
            <a:extLst>
              <a:ext uri="{FF2B5EF4-FFF2-40B4-BE49-F238E27FC236}">
                <a16:creationId xmlns:a16="http://schemas.microsoft.com/office/drawing/2014/main" id="{A0ABA36D-1015-4E28-953B-F5C071A50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1AE41-FD01-4C12-8B63-EDACF76C6DA7}"/>
              </a:ext>
            </a:extLst>
          </p:cNvPr>
          <p:cNvSpPr>
            <a:spLocks noGrp="1"/>
          </p:cNvSpPr>
          <p:nvPr>
            <p:ph type="sldNum" sz="quarter" idx="12"/>
          </p:nvPr>
        </p:nvSpPr>
        <p:spPr/>
        <p:txBody>
          <a:bodyPr/>
          <a:lstStyle/>
          <a:p>
            <a:fld id="{398FB078-F849-40AC-9685-312306ECFF06}" type="slidenum">
              <a:rPr lang="en-US" smtClean="0"/>
              <a:t>‹#›</a:t>
            </a:fld>
            <a:endParaRPr lang="en-US"/>
          </a:p>
        </p:txBody>
      </p:sp>
    </p:spTree>
    <p:extLst>
      <p:ext uri="{BB962C8B-B14F-4D97-AF65-F5344CB8AC3E}">
        <p14:creationId xmlns:p14="http://schemas.microsoft.com/office/powerpoint/2010/main" val="3474938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E224-8398-4469-B3E9-54DEB8DF3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19D560-4C7B-437A-B588-B83898A24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29AE3-6CB7-4112-9DDD-3B943786FABF}"/>
              </a:ext>
            </a:extLst>
          </p:cNvPr>
          <p:cNvSpPr>
            <a:spLocks noGrp="1"/>
          </p:cNvSpPr>
          <p:nvPr>
            <p:ph type="dt" sz="half" idx="10"/>
          </p:nvPr>
        </p:nvSpPr>
        <p:spPr/>
        <p:txBody>
          <a:bodyPr/>
          <a:lstStyle/>
          <a:p>
            <a:fld id="{259CCC10-AF05-423A-8C7A-E55131DEC213}" type="datetimeFigureOut">
              <a:rPr lang="en-US" smtClean="0"/>
              <a:t>10/13/2021</a:t>
            </a:fld>
            <a:endParaRPr lang="en-US"/>
          </a:p>
        </p:txBody>
      </p:sp>
      <p:sp>
        <p:nvSpPr>
          <p:cNvPr id="5" name="Footer Placeholder 4">
            <a:extLst>
              <a:ext uri="{FF2B5EF4-FFF2-40B4-BE49-F238E27FC236}">
                <a16:creationId xmlns:a16="http://schemas.microsoft.com/office/drawing/2014/main" id="{BA9EE4C2-4466-48E9-862F-7A685709F6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6C96CC-C8C5-4B36-9EF8-49BD6BF9142C}"/>
              </a:ext>
            </a:extLst>
          </p:cNvPr>
          <p:cNvSpPr>
            <a:spLocks noGrp="1"/>
          </p:cNvSpPr>
          <p:nvPr>
            <p:ph type="sldNum" sz="quarter" idx="12"/>
          </p:nvPr>
        </p:nvSpPr>
        <p:spPr/>
        <p:txBody>
          <a:bodyPr/>
          <a:lstStyle/>
          <a:p>
            <a:fld id="{398FB078-F849-40AC-9685-312306ECFF06}" type="slidenum">
              <a:rPr lang="en-US" smtClean="0"/>
              <a:t>‹#›</a:t>
            </a:fld>
            <a:endParaRPr lang="en-US"/>
          </a:p>
        </p:txBody>
      </p:sp>
    </p:spTree>
    <p:extLst>
      <p:ext uri="{BB962C8B-B14F-4D97-AF65-F5344CB8AC3E}">
        <p14:creationId xmlns:p14="http://schemas.microsoft.com/office/powerpoint/2010/main" val="2967730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29023-ED09-4130-8B1D-2343826E0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9528FB-D599-4149-937A-8C73D59A3E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AD61EF-9A6E-432D-BF26-60B4EA05CDA9}"/>
              </a:ext>
            </a:extLst>
          </p:cNvPr>
          <p:cNvSpPr>
            <a:spLocks noGrp="1"/>
          </p:cNvSpPr>
          <p:nvPr>
            <p:ph type="dt" sz="half" idx="10"/>
          </p:nvPr>
        </p:nvSpPr>
        <p:spPr/>
        <p:txBody>
          <a:bodyPr/>
          <a:lstStyle/>
          <a:p>
            <a:fld id="{259CCC10-AF05-423A-8C7A-E55131DEC213}" type="datetimeFigureOut">
              <a:rPr lang="en-US" smtClean="0"/>
              <a:t>10/13/2021</a:t>
            </a:fld>
            <a:endParaRPr lang="en-US"/>
          </a:p>
        </p:txBody>
      </p:sp>
      <p:sp>
        <p:nvSpPr>
          <p:cNvPr id="5" name="Footer Placeholder 4">
            <a:extLst>
              <a:ext uri="{FF2B5EF4-FFF2-40B4-BE49-F238E27FC236}">
                <a16:creationId xmlns:a16="http://schemas.microsoft.com/office/drawing/2014/main" id="{BADCC61B-5901-473F-81D9-61434783E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0CD044-BB69-4DA2-8E72-510ECBCA4F03}"/>
              </a:ext>
            </a:extLst>
          </p:cNvPr>
          <p:cNvSpPr>
            <a:spLocks noGrp="1"/>
          </p:cNvSpPr>
          <p:nvPr>
            <p:ph type="sldNum" sz="quarter" idx="12"/>
          </p:nvPr>
        </p:nvSpPr>
        <p:spPr/>
        <p:txBody>
          <a:bodyPr/>
          <a:lstStyle/>
          <a:p>
            <a:fld id="{398FB078-F849-40AC-9685-312306ECFF06}" type="slidenum">
              <a:rPr lang="en-US" smtClean="0"/>
              <a:t>‹#›</a:t>
            </a:fld>
            <a:endParaRPr lang="en-US"/>
          </a:p>
        </p:txBody>
      </p:sp>
    </p:spTree>
    <p:extLst>
      <p:ext uri="{BB962C8B-B14F-4D97-AF65-F5344CB8AC3E}">
        <p14:creationId xmlns:p14="http://schemas.microsoft.com/office/powerpoint/2010/main" val="4163668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0654-4457-4ED6-9AC6-9B40DB872A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62CA50-E0E0-4409-9964-E6B8E1B577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41E377-398C-4732-845A-4BAEC485F7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1CC138-B636-46F5-9800-C78BD9B606F6}"/>
              </a:ext>
            </a:extLst>
          </p:cNvPr>
          <p:cNvSpPr>
            <a:spLocks noGrp="1"/>
          </p:cNvSpPr>
          <p:nvPr>
            <p:ph type="dt" sz="half" idx="10"/>
          </p:nvPr>
        </p:nvSpPr>
        <p:spPr/>
        <p:txBody>
          <a:bodyPr/>
          <a:lstStyle/>
          <a:p>
            <a:fld id="{259CCC10-AF05-423A-8C7A-E55131DEC213}" type="datetimeFigureOut">
              <a:rPr lang="en-US" smtClean="0"/>
              <a:t>10/13/2021</a:t>
            </a:fld>
            <a:endParaRPr lang="en-US"/>
          </a:p>
        </p:txBody>
      </p:sp>
      <p:sp>
        <p:nvSpPr>
          <p:cNvPr id="6" name="Footer Placeholder 5">
            <a:extLst>
              <a:ext uri="{FF2B5EF4-FFF2-40B4-BE49-F238E27FC236}">
                <a16:creationId xmlns:a16="http://schemas.microsoft.com/office/drawing/2014/main" id="{74475FA5-53D8-4948-BFAC-7D3DFAEDD7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BB73CC-E074-4C8F-BF25-CFB7AF317742}"/>
              </a:ext>
            </a:extLst>
          </p:cNvPr>
          <p:cNvSpPr>
            <a:spLocks noGrp="1"/>
          </p:cNvSpPr>
          <p:nvPr>
            <p:ph type="sldNum" sz="quarter" idx="12"/>
          </p:nvPr>
        </p:nvSpPr>
        <p:spPr/>
        <p:txBody>
          <a:bodyPr/>
          <a:lstStyle/>
          <a:p>
            <a:fld id="{398FB078-F849-40AC-9685-312306ECFF06}" type="slidenum">
              <a:rPr lang="en-US" smtClean="0"/>
              <a:t>‹#›</a:t>
            </a:fld>
            <a:endParaRPr lang="en-US"/>
          </a:p>
        </p:txBody>
      </p:sp>
    </p:spTree>
    <p:extLst>
      <p:ext uri="{BB962C8B-B14F-4D97-AF65-F5344CB8AC3E}">
        <p14:creationId xmlns:p14="http://schemas.microsoft.com/office/powerpoint/2010/main" val="263109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5B0CB-4B39-4F0A-8274-26EDA88C9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7AA33A-DBE6-4CA9-983B-E73B6CB755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39BE7C-803E-41D5-854A-FC0233D87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25E6E1-EAA4-45E9-8D2D-88CF17215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4BED5D-B143-4402-A7D0-BCB7AD4998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0F8F3E-5D20-492F-98CF-DCEB1DF6447E}"/>
              </a:ext>
            </a:extLst>
          </p:cNvPr>
          <p:cNvSpPr>
            <a:spLocks noGrp="1"/>
          </p:cNvSpPr>
          <p:nvPr>
            <p:ph type="dt" sz="half" idx="10"/>
          </p:nvPr>
        </p:nvSpPr>
        <p:spPr/>
        <p:txBody>
          <a:bodyPr/>
          <a:lstStyle/>
          <a:p>
            <a:fld id="{259CCC10-AF05-423A-8C7A-E55131DEC213}" type="datetimeFigureOut">
              <a:rPr lang="en-US" smtClean="0"/>
              <a:t>10/13/2021</a:t>
            </a:fld>
            <a:endParaRPr lang="en-US"/>
          </a:p>
        </p:txBody>
      </p:sp>
      <p:sp>
        <p:nvSpPr>
          <p:cNvPr id="8" name="Footer Placeholder 7">
            <a:extLst>
              <a:ext uri="{FF2B5EF4-FFF2-40B4-BE49-F238E27FC236}">
                <a16:creationId xmlns:a16="http://schemas.microsoft.com/office/drawing/2014/main" id="{35D5C62E-59E2-4FB9-912C-8FBD42F8EF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4CC02C-8498-469A-B4D2-020D625D2312}"/>
              </a:ext>
            </a:extLst>
          </p:cNvPr>
          <p:cNvSpPr>
            <a:spLocks noGrp="1"/>
          </p:cNvSpPr>
          <p:nvPr>
            <p:ph type="sldNum" sz="quarter" idx="12"/>
          </p:nvPr>
        </p:nvSpPr>
        <p:spPr/>
        <p:txBody>
          <a:bodyPr/>
          <a:lstStyle/>
          <a:p>
            <a:fld id="{398FB078-F849-40AC-9685-312306ECFF06}" type="slidenum">
              <a:rPr lang="en-US" smtClean="0"/>
              <a:t>‹#›</a:t>
            </a:fld>
            <a:endParaRPr lang="en-US"/>
          </a:p>
        </p:txBody>
      </p:sp>
    </p:spTree>
    <p:extLst>
      <p:ext uri="{BB962C8B-B14F-4D97-AF65-F5344CB8AC3E}">
        <p14:creationId xmlns:p14="http://schemas.microsoft.com/office/powerpoint/2010/main" val="2897870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80B4A-239D-48BE-BFF4-4C12D33FA8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11D239-E55D-4D6D-9B36-73B008D51489}"/>
              </a:ext>
            </a:extLst>
          </p:cNvPr>
          <p:cNvSpPr>
            <a:spLocks noGrp="1"/>
          </p:cNvSpPr>
          <p:nvPr>
            <p:ph type="dt" sz="half" idx="10"/>
          </p:nvPr>
        </p:nvSpPr>
        <p:spPr/>
        <p:txBody>
          <a:bodyPr/>
          <a:lstStyle/>
          <a:p>
            <a:fld id="{259CCC10-AF05-423A-8C7A-E55131DEC213}" type="datetimeFigureOut">
              <a:rPr lang="en-US" smtClean="0"/>
              <a:t>10/13/2021</a:t>
            </a:fld>
            <a:endParaRPr lang="en-US"/>
          </a:p>
        </p:txBody>
      </p:sp>
      <p:sp>
        <p:nvSpPr>
          <p:cNvPr id="4" name="Footer Placeholder 3">
            <a:extLst>
              <a:ext uri="{FF2B5EF4-FFF2-40B4-BE49-F238E27FC236}">
                <a16:creationId xmlns:a16="http://schemas.microsoft.com/office/drawing/2014/main" id="{9225695E-A0B1-4352-8E80-78A282D201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E9EDC7-2E59-4A46-A7FD-6AAA634ED888}"/>
              </a:ext>
            </a:extLst>
          </p:cNvPr>
          <p:cNvSpPr>
            <a:spLocks noGrp="1"/>
          </p:cNvSpPr>
          <p:nvPr>
            <p:ph type="sldNum" sz="quarter" idx="12"/>
          </p:nvPr>
        </p:nvSpPr>
        <p:spPr/>
        <p:txBody>
          <a:bodyPr/>
          <a:lstStyle/>
          <a:p>
            <a:fld id="{398FB078-F849-40AC-9685-312306ECFF06}" type="slidenum">
              <a:rPr lang="en-US" smtClean="0"/>
              <a:t>‹#›</a:t>
            </a:fld>
            <a:endParaRPr lang="en-US"/>
          </a:p>
        </p:txBody>
      </p:sp>
    </p:spTree>
    <p:extLst>
      <p:ext uri="{BB962C8B-B14F-4D97-AF65-F5344CB8AC3E}">
        <p14:creationId xmlns:p14="http://schemas.microsoft.com/office/powerpoint/2010/main" val="356738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F2CD21-A89D-4642-A563-29B990214C99}"/>
              </a:ext>
            </a:extLst>
          </p:cNvPr>
          <p:cNvSpPr>
            <a:spLocks noGrp="1"/>
          </p:cNvSpPr>
          <p:nvPr>
            <p:ph type="dt" sz="half" idx="10"/>
          </p:nvPr>
        </p:nvSpPr>
        <p:spPr/>
        <p:txBody>
          <a:bodyPr/>
          <a:lstStyle/>
          <a:p>
            <a:fld id="{259CCC10-AF05-423A-8C7A-E55131DEC213}" type="datetimeFigureOut">
              <a:rPr lang="en-US" smtClean="0"/>
              <a:t>10/13/2021</a:t>
            </a:fld>
            <a:endParaRPr lang="en-US"/>
          </a:p>
        </p:txBody>
      </p:sp>
      <p:sp>
        <p:nvSpPr>
          <p:cNvPr id="3" name="Footer Placeholder 2">
            <a:extLst>
              <a:ext uri="{FF2B5EF4-FFF2-40B4-BE49-F238E27FC236}">
                <a16:creationId xmlns:a16="http://schemas.microsoft.com/office/drawing/2014/main" id="{7C0FEFE2-52FF-4270-81FE-0425636044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C1B144-2365-470E-B914-B4C401FEBAB5}"/>
              </a:ext>
            </a:extLst>
          </p:cNvPr>
          <p:cNvSpPr>
            <a:spLocks noGrp="1"/>
          </p:cNvSpPr>
          <p:nvPr>
            <p:ph type="sldNum" sz="quarter" idx="12"/>
          </p:nvPr>
        </p:nvSpPr>
        <p:spPr/>
        <p:txBody>
          <a:bodyPr/>
          <a:lstStyle/>
          <a:p>
            <a:fld id="{398FB078-F849-40AC-9685-312306ECFF06}" type="slidenum">
              <a:rPr lang="en-US" smtClean="0"/>
              <a:t>‹#›</a:t>
            </a:fld>
            <a:endParaRPr lang="en-US"/>
          </a:p>
        </p:txBody>
      </p:sp>
    </p:spTree>
    <p:extLst>
      <p:ext uri="{BB962C8B-B14F-4D97-AF65-F5344CB8AC3E}">
        <p14:creationId xmlns:p14="http://schemas.microsoft.com/office/powerpoint/2010/main" val="312946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B1A5-16B5-4A20-BDCD-7D09A08B8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5827C4-B78C-4513-AA25-7D37D80379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0267F0-05D8-4CCF-A356-03256287B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79711-1C83-48DF-84A1-ACE753267A4D}"/>
              </a:ext>
            </a:extLst>
          </p:cNvPr>
          <p:cNvSpPr>
            <a:spLocks noGrp="1"/>
          </p:cNvSpPr>
          <p:nvPr>
            <p:ph type="dt" sz="half" idx="10"/>
          </p:nvPr>
        </p:nvSpPr>
        <p:spPr/>
        <p:txBody>
          <a:bodyPr/>
          <a:lstStyle/>
          <a:p>
            <a:fld id="{259CCC10-AF05-423A-8C7A-E55131DEC213}" type="datetimeFigureOut">
              <a:rPr lang="en-US" smtClean="0"/>
              <a:t>10/13/2021</a:t>
            </a:fld>
            <a:endParaRPr lang="en-US"/>
          </a:p>
        </p:txBody>
      </p:sp>
      <p:sp>
        <p:nvSpPr>
          <p:cNvPr id="6" name="Footer Placeholder 5">
            <a:extLst>
              <a:ext uri="{FF2B5EF4-FFF2-40B4-BE49-F238E27FC236}">
                <a16:creationId xmlns:a16="http://schemas.microsoft.com/office/drawing/2014/main" id="{B8328126-42B9-4ABE-BA1D-32751CDDF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ECBC4-B11A-431C-A9DD-A33BBDD08D49}"/>
              </a:ext>
            </a:extLst>
          </p:cNvPr>
          <p:cNvSpPr>
            <a:spLocks noGrp="1"/>
          </p:cNvSpPr>
          <p:nvPr>
            <p:ph type="sldNum" sz="quarter" idx="12"/>
          </p:nvPr>
        </p:nvSpPr>
        <p:spPr/>
        <p:txBody>
          <a:bodyPr/>
          <a:lstStyle/>
          <a:p>
            <a:fld id="{398FB078-F849-40AC-9685-312306ECFF06}" type="slidenum">
              <a:rPr lang="en-US" smtClean="0"/>
              <a:t>‹#›</a:t>
            </a:fld>
            <a:endParaRPr lang="en-US"/>
          </a:p>
        </p:txBody>
      </p:sp>
    </p:spTree>
    <p:extLst>
      <p:ext uri="{BB962C8B-B14F-4D97-AF65-F5344CB8AC3E}">
        <p14:creationId xmlns:p14="http://schemas.microsoft.com/office/powerpoint/2010/main" val="149826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B385-0CD0-4D8C-AD73-48610301D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9910EE-C61B-42A4-BEA6-F8C0959D1F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E7438D-B2EB-401B-AF20-EDED34A44C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4DD7E-DD26-43BF-8BF8-BCBC07EB10B1}"/>
              </a:ext>
            </a:extLst>
          </p:cNvPr>
          <p:cNvSpPr>
            <a:spLocks noGrp="1"/>
          </p:cNvSpPr>
          <p:nvPr>
            <p:ph type="dt" sz="half" idx="10"/>
          </p:nvPr>
        </p:nvSpPr>
        <p:spPr/>
        <p:txBody>
          <a:bodyPr/>
          <a:lstStyle/>
          <a:p>
            <a:fld id="{259CCC10-AF05-423A-8C7A-E55131DEC213}" type="datetimeFigureOut">
              <a:rPr lang="en-US" smtClean="0"/>
              <a:t>10/13/2021</a:t>
            </a:fld>
            <a:endParaRPr lang="en-US"/>
          </a:p>
        </p:txBody>
      </p:sp>
      <p:sp>
        <p:nvSpPr>
          <p:cNvPr id="6" name="Footer Placeholder 5">
            <a:extLst>
              <a:ext uri="{FF2B5EF4-FFF2-40B4-BE49-F238E27FC236}">
                <a16:creationId xmlns:a16="http://schemas.microsoft.com/office/drawing/2014/main" id="{3A11D15A-736D-400B-8FE2-6BDE1E87F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E6757F-0028-44A1-8B59-A43BB0043F0C}"/>
              </a:ext>
            </a:extLst>
          </p:cNvPr>
          <p:cNvSpPr>
            <a:spLocks noGrp="1"/>
          </p:cNvSpPr>
          <p:nvPr>
            <p:ph type="sldNum" sz="quarter" idx="12"/>
          </p:nvPr>
        </p:nvSpPr>
        <p:spPr/>
        <p:txBody>
          <a:bodyPr/>
          <a:lstStyle/>
          <a:p>
            <a:fld id="{398FB078-F849-40AC-9685-312306ECFF06}" type="slidenum">
              <a:rPr lang="en-US" smtClean="0"/>
              <a:t>‹#›</a:t>
            </a:fld>
            <a:endParaRPr lang="en-US"/>
          </a:p>
        </p:txBody>
      </p:sp>
    </p:spTree>
    <p:extLst>
      <p:ext uri="{BB962C8B-B14F-4D97-AF65-F5344CB8AC3E}">
        <p14:creationId xmlns:p14="http://schemas.microsoft.com/office/powerpoint/2010/main" val="942136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4C1457-6EFF-4729-B4EC-ADE97B1EC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F480BC-4596-4C2D-8EAF-422909293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B68D6-1EBA-4EA6-80AC-808C278CCC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CCC10-AF05-423A-8C7A-E55131DEC213}" type="datetimeFigureOut">
              <a:rPr lang="en-US" smtClean="0"/>
              <a:t>10/13/2021</a:t>
            </a:fld>
            <a:endParaRPr lang="en-US"/>
          </a:p>
        </p:txBody>
      </p:sp>
      <p:sp>
        <p:nvSpPr>
          <p:cNvPr id="5" name="Footer Placeholder 4">
            <a:extLst>
              <a:ext uri="{FF2B5EF4-FFF2-40B4-BE49-F238E27FC236}">
                <a16:creationId xmlns:a16="http://schemas.microsoft.com/office/drawing/2014/main" id="{888BFA97-CC6F-4D57-8BFB-7E495BC93A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97BC7A-75DF-4546-A939-A8665D8997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FB078-F849-40AC-9685-312306ECFF06}" type="slidenum">
              <a:rPr lang="en-US" smtClean="0"/>
              <a:t>‹#›</a:t>
            </a:fld>
            <a:endParaRPr lang="en-US"/>
          </a:p>
        </p:txBody>
      </p:sp>
    </p:spTree>
    <p:extLst>
      <p:ext uri="{BB962C8B-B14F-4D97-AF65-F5344CB8AC3E}">
        <p14:creationId xmlns:p14="http://schemas.microsoft.com/office/powerpoint/2010/main" val="3578134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00EA0-7EF6-46C3-8629-4F8E65C8A1D9}"/>
              </a:ext>
            </a:extLst>
          </p:cNvPr>
          <p:cNvSpPr>
            <a:spLocks noGrp="1"/>
          </p:cNvSpPr>
          <p:nvPr>
            <p:ph type="ctrTitle"/>
          </p:nvPr>
        </p:nvSpPr>
        <p:spPr>
          <a:xfrm>
            <a:off x="944450" y="927278"/>
            <a:ext cx="9144000" cy="1062977"/>
          </a:xfrm>
        </p:spPr>
        <p:txBody>
          <a:bodyPr/>
          <a:lstStyle/>
          <a:p>
            <a:r>
              <a:rPr lang="en-US" dirty="0"/>
              <a:t>SDLC</a:t>
            </a:r>
          </a:p>
        </p:txBody>
      </p:sp>
      <p:sp>
        <p:nvSpPr>
          <p:cNvPr id="3" name="Subtitle 2">
            <a:extLst>
              <a:ext uri="{FF2B5EF4-FFF2-40B4-BE49-F238E27FC236}">
                <a16:creationId xmlns:a16="http://schemas.microsoft.com/office/drawing/2014/main" id="{75D20758-CACD-401E-9356-B173181B41CD}"/>
              </a:ext>
            </a:extLst>
          </p:cNvPr>
          <p:cNvSpPr>
            <a:spLocks noGrp="1"/>
          </p:cNvSpPr>
          <p:nvPr>
            <p:ph type="subTitle" idx="1"/>
          </p:nvPr>
        </p:nvSpPr>
        <p:spPr>
          <a:xfrm>
            <a:off x="1279302" y="2430061"/>
            <a:ext cx="9144000" cy="1655762"/>
          </a:xfrm>
        </p:spPr>
        <p:txBody>
          <a:bodyPr/>
          <a:lstStyle/>
          <a:p>
            <a:r>
              <a:rPr lang="en-US" dirty="0"/>
              <a:t>SOFTWARE DEVELOPMENT LIFE CYCLE</a:t>
            </a:r>
          </a:p>
        </p:txBody>
      </p:sp>
    </p:spTree>
    <p:extLst>
      <p:ext uri="{BB962C8B-B14F-4D97-AF65-F5344CB8AC3E}">
        <p14:creationId xmlns:p14="http://schemas.microsoft.com/office/powerpoint/2010/main" val="2933874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0E52DC-9436-4EA6-9FB3-10F9D9A0847F}"/>
              </a:ext>
            </a:extLst>
          </p:cNvPr>
          <p:cNvSpPr>
            <a:spLocks noGrp="1"/>
          </p:cNvSpPr>
          <p:nvPr>
            <p:ph idx="1"/>
          </p:nvPr>
        </p:nvSpPr>
        <p:spPr>
          <a:xfrm>
            <a:off x="141668" y="0"/>
            <a:ext cx="12050332" cy="6858000"/>
          </a:xfrm>
        </p:spPr>
        <p:txBody>
          <a:bodyPr/>
          <a:lstStyle/>
          <a:p>
            <a:r>
              <a:rPr lang="en-US" dirty="0">
                <a:latin typeface="Times New Roman" panose="02020603050405020304" pitchFamily="18" charset="0"/>
                <a:cs typeface="Times New Roman" panose="02020603050405020304" pitchFamily="18" charset="0"/>
              </a:rPr>
              <a:t>Software Development Life Cycle, SDLC for short, is a well-defined, structured sequence of stages in software engineering to develop the intended software product.</a:t>
            </a:r>
          </a:p>
          <a:p>
            <a:r>
              <a:rPr lang="en-US" dirty="0">
                <a:latin typeface="Times New Roman" panose="02020603050405020304" pitchFamily="18" charset="0"/>
                <a:cs typeface="Times New Roman" panose="02020603050405020304" pitchFamily="18" charset="0"/>
              </a:rPr>
              <a:t>SDLC provides a series of steps to be followed to design and develop a software product efficiently. SDLC framework includes the following steps:</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BC3C2EF-66FC-4428-8782-59AAA2567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669" y="2138055"/>
            <a:ext cx="5328841" cy="4800105"/>
          </a:xfrm>
          <a:prstGeom prst="rect">
            <a:avLst/>
          </a:prstGeom>
        </p:spPr>
      </p:pic>
    </p:spTree>
    <p:extLst>
      <p:ext uri="{BB962C8B-B14F-4D97-AF65-F5344CB8AC3E}">
        <p14:creationId xmlns:p14="http://schemas.microsoft.com/office/powerpoint/2010/main" val="52077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0E52DC-9436-4EA6-9FB3-10F9D9A0847F}"/>
              </a:ext>
            </a:extLst>
          </p:cNvPr>
          <p:cNvSpPr>
            <a:spLocks noGrp="1"/>
          </p:cNvSpPr>
          <p:nvPr>
            <p:ph idx="1"/>
          </p:nvPr>
        </p:nvSpPr>
        <p:spPr>
          <a:xfrm>
            <a:off x="141668" y="0"/>
            <a:ext cx="12050332" cy="6858000"/>
          </a:xfrm>
        </p:spPr>
        <p:txBody>
          <a:bodyPr>
            <a:normAutofit/>
          </a:bodyPr>
          <a:lstStyle/>
          <a:p>
            <a:r>
              <a:rPr lang="en-US" b="1" dirty="0">
                <a:latin typeface="Times New Roman" panose="02020603050405020304" pitchFamily="18" charset="0"/>
                <a:cs typeface="Times New Roman" panose="02020603050405020304" pitchFamily="18" charset="0"/>
              </a:rPr>
              <a:t>Communication</a:t>
            </a:r>
          </a:p>
          <a:p>
            <a:r>
              <a:rPr lang="en-US" dirty="0">
                <a:latin typeface="Times New Roman" panose="02020603050405020304" pitchFamily="18" charset="0"/>
                <a:cs typeface="Times New Roman" panose="02020603050405020304" pitchFamily="18" charset="0"/>
              </a:rPr>
              <a:t>This is the first step where the user initiates the request for a desired software product. </a:t>
            </a:r>
          </a:p>
          <a:p>
            <a:r>
              <a:rPr lang="en-US" dirty="0">
                <a:latin typeface="Times New Roman" panose="02020603050405020304" pitchFamily="18" charset="0"/>
                <a:cs typeface="Times New Roman" panose="02020603050405020304" pitchFamily="18" charset="0"/>
              </a:rPr>
              <a:t>contacts the service provider and tries to negotiate the terms. </a:t>
            </a:r>
          </a:p>
          <a:p>
            <a:r>
              <a:rPr lang="en-US" dirty="0">
                <a:latin typeface="Times New Roman" panose="02020603050405020304" pitchFamily="18" charset="0"/>
                <a:cs typeface="Times New Roman" panose="02020603050405020304" pitchFamily="18" charset="0"/>
              </a:rPr>
              <a:t>submits his request to the service providing organization in writing</a:t>
            </a:r>
          </a:p>
          <a:p>
            <a:r>
              <a:rPr lang="en-US" b="1" dirty="0">
                <a:latin typeface="Times New Roman" panose="02020603050405020304" pitchFamily="18" charset="0"/>
                <a:cs typeface="Times New Roman" panose="02020603050405020304" pitchFamily="18" charset="0"/>
              </a:rPr>
              <a:t>Requirement Gathering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studying the existing or obsolete system and software,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conducting interviews of users and developers,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referring to the database or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collecting answers from the questionnaires.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5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0E52DC-9436-4EA6-9FB3-10F9D9A0847F}"/>
              </a:ext>
            </a:extLst>
          </p:cNvPr>
          <p:cNvSpPr>
            <a:spLocks noGrp="1"/>
          </p:cNvSpPr>
          <p:nvPr>
            <p:ph idx="1"/>
          </p:nvPr>
        </p:nvSpPr>
        <p:spPr>
          <a:xfrm>
            <a:off x="141668" y="0"/>
            <a:ext cx="12050332" cy="6858000"/>
          </a:xfrm>
        </p:spPr>
        <p:txBody>
          <a:bodyPr/>
          <a:lstStyle/>
          <a:p>
            <a:r>
              <a:rPr lang="en-US" b="1" dirty="0">
                <a:latin typeface="Times New Roman" panose="02020603050405020304" pitchFamily="18" charset="0"/>
                <a:cs typeface="Times New Roman" panose="02020603050405020304" pitchFamily="18" charset="0"/>
              </a:rPr>
              <a:t>Feasibility Study</a:t>
            </a:r>
          </a:p>
          <a:p>
            <a:r>
              <a:rPr lang="en-US" dirty="0">
                <a:latin typeface="Times New Roman" panose="02020603050405020304" pitchFamily="18" charset="0"/>
                <a:cs typeface="Times New Roman" panose="02020603050405020304" pitchFamily="18" charset="0"/>
              </a:rPr>
              <a:t>Team analyzes if a software can be made to fulfill all requirements of the user</a:t>
            </a:r>
          </a:p>
          <a:p>
            <a:r>
              <a:rPr lang="en-US" dirty="0">
                <a:latin typeface="Times New Roman" panose="02020603050405020304" pitchFamily="18" charset="0"/>
                <a:cs typeface="Times New Roman" panose="02020603050405020304" pitchFamily="18" charset="0"/>
              </a:rPr>
              <a:t>If the project is financially, practically and technologically feasible for the organization to take up.</a:t>
            </a:r>
          </a:p>
          <a:p>
            <a:r>
              <a:rPr lang="en-US" dirty="0">
                <a:latin typeface="Times New Roman" panose="02020603050405020304" pitchFamily="18" charset="0"/>
                <a:cs typeface="Times New Roman" panose="02020603050405020304" pitchFamily="18" charset="0"/>
              </a:rPr>
              <a:t>Many Algorithms available, which help the developers to conclude the feasibility of a software project.</a:t>
            </a:r>
          </a:p>
          <a:p>
            <a:r>
              <a:rPr lang="en-US" b="1" dirty="0">
                <a:latin typeface="Times New Roman" panose="02020603050405020304" pitchFamily="18" charset="0"/>
                <a:cs typeface="Times New Roman" panose="02020603050405020304" pitchFamily="18" charset="0"/>
              </a:rPr>
              <a:t>System Analysis</a:t>
            </a:r>
          </a:p>
          <a:p>
            <a:r>
              <a:rPr lang="en-US" dirty="0">
                <a:latin typeface="Times New Roman" panose="02020603050405020304" pitchFamily="18" charset="0"/>
                <a:cs typeface="Times New Roman" panose="02020603050405020304" pitchFamily="18" charset="0"/>
              </a:rPr>
              <a:t>Understanding of software product limitations, learning system related problems or changes to be done in existing systems beforehand, identifying and addressing the impact of project on organization and personnel etc.</a:t>
            </a:r>
          </a:p>
          <a:p>
            <a:r>
              <a:rPr lang="en-US" dirty="0">
                <a:latin typeface="Times New Roman" panose="02020603050405020304" pitchFamily="18" charset="0"/>
                <a:cs typeface="Times New Roman" panose="02020603050405020304" pitchFamily="18" charset="0"/>
              </a:rPr>
              <a:t> The project team analyzes the scope of the project and plans the schedule and resources accordingly.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067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0E52DC-9436-4EA6-9FB3-10F9D9A0847F}"/>
              </a:ext>
            </a:extLst>
          </p:cNvPr>
          <p:cNvSpPr>
            <a:spLocks noGrp="1"/>
          </p:cNvSpPr>
          <p:nvPr>
            <p:ph idx="1"/>
          </p:nvPr>
        </p:nvSpPr>
        <p:spPr>
          <a:xfrm>
            <a:off x="141668" y="0"/>
            <a:ext cx="12050332" cy="6858000"/>
          </a:xfrm>
        </p:spPr>
        <p:txBody>
          <a:bodyPr/>
          <a:lstStyle/>
          <a:p>
            <a:r>
              <a:rPr lang="en-US" b="1" dirty="0">
                <a:latin typeface="Times New Roman" panose="02020603050405020304" pitchFamily="18" charset="0"/>
                <a:cs typeface="Times New Roman" panose="02020603050405020304" pitchFamily="18" charset="0"/>
              </a:rPr>
              <a:t>Software Design</a:t>
            </a:r>
          </a:p>
          <a:p>
            <a:r>
              <a:rPr lang="en-US" dirty="0">
                <a:latin typeface="Times New Roman" panose="02020603050405020304" pitchFamily="18" charset="0"/>
                <a:cs typeface="Times New Roman" panose="02020603050405020304" pitchFamily="18" charset="0"/>
              </a:rPr>
              <a:t>The inputs from users and information gathered in requirement gathering phase are the inputs of this step.</a:t>
            </a:r>
          </a:p>
          <a:p>
            <a:r>
              <a:rPr lang="en-US" dirty="0">
                <a:latin typeface="Times New Roman" panose="02020603050405020304" pitchFamily="18" charset="0"/>
                <a:cs typeface="Times New Roman" panose="02020603050405020304" pitchFamily="18" charset="0"/>
              </a:rPr>
              <a:t> The output of this step comes in the form of two designs; logical design and physical design.</a:t>
            </a:r>
          </a:p>
          <a:p>
            <a:r>
              <a:rPr lang="en-US" dirty="0">
                <a:latin typeface="Times New Roman" panose="02020603050405020304" pitchFamily="18" charset="0"/>
                <a:cs typeface="Times New Roman" panose="02020603050405020304" pitchFamily="18" charset="0"/>
              </a:rPr>
              <a:t> Engineers produce meta-data and data dictionaries, logical diagrams, data-flow diagrams and in some cases pseudo codes.</a:t>
            </a:r>
          </a:p>
          <a:p>
            <a:r>
              <a:rPr lang="en-US" b="1" dirty="0">
                <a:latin typeface="Times New Roman" panose="02020603050405020304" pitchFamily="18" charset="0"/>
                <a:cs typeface="Times New Roman" panose="02020603050405020304" pitchFamily="18" charset="0"/>
              </a:rPr>
              <a:t>Coding</a:t>
            </a:r>
          </a:p>
          <a:p>
            <a:r>
              <a:rPr lang="en-US" dirty="0">
                <a:latin typeface="Times New Roman" panose="02020603050405020304" pitchFamily="18" charset="0"/>
                <a:cs typeface="Times New Roman" panose="02020603050405020304" pitchFamily="18" charset="0"/>
              </a:rPr>
              <a:t>This step is also known as programming phase. The implementation of software design starts in terms of writing program code in the suitable programming language and developing error-free executable programs efficiently.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32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0E52DC-9436-4EA6-9FB3-10F9D9A0847F}"/>
              </a:ext>
            </a:extLst>
          </p:cNvPr>
          <p:cNvSpPr>
            <a:spLocks noGrp="1"/>
          </p:cNvSpPr>
          <p:nvPr>
            <p:ph idx="1"/>
          </p:nvPr>
        </p:nvSpPr>
        <p:spPr>
          <a:xfrm>
            <a:off x="141668" y="0"/>
            <a:ext cx="12050332" cy="6858000"/>
          </a:xfrm>
        </p:spPr>
        <p:txBody>
          <a:bodyPr>
            <a:normAutofit/>
          </a:bodyPr>
          <a:lstStyle/>
          <a:p>
            <a:r>
              <a:rPr lang="en-US" b="1" dirty="0">
                <a:latin typeface="Times New Roman" panose="02020603050405020304" pitchFamily="18" charset="0"/>
                <a:cs typeface="Times New Roman" panose="02020603050405020304" pitchFamily="18" charset="0"/>
              </a:rPr>
              <a:t>Testing</a:t>
            </a:r>
          </a:p>
          <a:p>
            <a:r>
              <a:rPr lang="en-US" dirty="0">
                <a:latin typeface="Times New Roman" panose="02020603050405020304" pitchFamily="18" charset="0"/>
                <a:cs typeface="Times New Roman" panose="02020603050405020304" pitchFamily="18" charset="0"/>
              </a:rPr>
              <a:t>Errors may ruin the software from critical level to its own removal.</a:t>
            </a:r>
          </a:p>
          <a:p>
            <a:r>
              <a:rPr lang="en-US" dirty="0">
                <a:latin typeface="Times New Roman" panose="02020603050405020304" pitchFamily="18" charset="0"/>
                <a:cs typeface="Times New Roman" panose="02020603050405020304" pitchFamily="18" charset="0"/>
              </a:rPr>
              <a:t> Software testing is done while coding by the developers and thorough testing is conducted by testing experts at various levels of code such as module testing, program testing, product testing, in-house testing and testing the product at user’s end. </a:t>
            </a:r>
          </a:p>
          <a:p>
            <a:r>
              <a:rPr lang="en-US" b="1" dirty="0">
                <a:latin typeface="Times New Roman" panose="02020603050405020304" pitchFamily="18" charset="0"/>
                <a:cs typeface="Times New Roman" panose="02020603050405020304" pitchFamily="18" charset="0"/>
              </a:rPr>
              <a:t>Integration</a:t>
            </a:r>
          </a:p>
          <a:p>
            <a:r>
              <a:rPr lang="en-US" dirty="0">
                <a:latin typeface="Times New Roman" panose="02020603050405020304" pitchFamily="18" charset="0"/>
                <a:cs typeface="Times New Roman" panose="02020603050405020304" pitchFamily="18" charset="0"/>
              </a:rPr>
              <a:t>Software may need to be integrated with the libraries, databases and other program(s). This stage of SDLC is involved in the integration of software with outer world entities.</a:t>
            </a:r>
          </a:p>
          <a:p>
            <a:r>
              <a:rPr lang="en-US" b="1" dirty="0">
                <a:latin typeface="Times New Roman" panose="02020603050405020304" pitchFamily="18" charset="0"/>
                <a:cs typeface="Times New Roman" panose="02020603050405020304" pitchFamily="18" charset="0"/>
              </a:rPr>
              <a:t>Implementation</a:t>
            </a:r>
          </a:p>
          <a:p>
            <a:r>
              <a:rPr lang="en-US" dirty="0">
                <a:latin typeface="Times New Roman" panose="02020603050405020304" pitchFamily="18" charset="0"/>
                <a:cs typeface="Times New Roman" panose="02020603050405020304" pitchFamily="18" charset="0"/>
              </a:rPr>
              <a:t>This means installing the software on user machines. At times, software needs post-installation configurations at user end. Software is tested for portability and adaptability and integration related issues are solved during implementation.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57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0E52DC-9436-4EA6-9FB3-10F9D9A0847F}"/>
              </a:ext>
            </a:extLst>
          </p:cNvPr>
          <p:cNvSpPr>
            <a:spLocks noGrp="1"/>
          </p:cNvSpPr>
          <p:nvPr>
            <p:ph idx="1"/>
          </p:nvPr>
        </p:nvSpPr>
        <p:spPr>
          <a:xfrm>
            <a:off x="141668" y="0"/>
            <a:ext cx="12050332" cy="6858000"/>
          </a:xfrm>
        </p:spPr>
        <p:txBody>
          <a:bodyPr/>
          <a:lstStyle/>
          <a:p>
            <a:r>
              <a:rPr lang="en-US" b="1" dirty="0">
                <a:latin typeface="Times New Roman" panose="02020603050405020304" pitchFamily="18" charset="0"/>
                <a:cs typeface="Times New Roman" panose="02020603050405020304" pitchFamily="18" charset="0"/>
              </a:rPr>
              <a:t>Operation and Maintenance</a:t>
            </a:r>
          </a:p>
          <a:p>
            <a:r>
              <a:rPr lang="en-US" dirty="0">
                <a:latin typeface="Times New Roman" panose="02020603050405020304" pitchFamily="18" charset="0"/>
                <a:cs typeface="Times New Roman" panose="02020603050405020304" pitchFamily="18" charset="0"/>
              </a:rPr>
              <a:t>The software is maintained timely by updating the code according to the changes taking place in user end environment or technology.</a:t>
            </a:r>
          </a:p>
          <a:p>
            <a:r>
              <a:rPr lang="en-US" dirty="0">
                <a:latin typeface="Times New Roman" panose="02020603050405020304" pitchFamily="18" charset="0"/>
                <a:cs typeface="Times New Roman" panose="02020603050405020304" pitchFamily="18" charset="0"/>
              </a:rPr>
              <a:t> This phase may face challenges from hidden bugs and real-world unidentified problems.</a:t>
            </a:r>
          </a:p>
          <a:p>
            <a:r>
              <a:rPr lang="en-US" b="1" dirty="0">
                <a:latin typeface="Times New Roman" panose="02020603050405020304" pitchFamily="18" charset="0"/>
                <a:cs typeface="Times New Roman" panose="02020603050405020304" pitchFamily="18" charset="0"/>
              </a:rPr>
              <a:t>Disposition</a:t>
            </a:r>
          </a:p>
          <a:p>
            <a:r>
              <a:rPr lang="en-US">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phase includes archiving data and required software components, closing down the system, planning disposition activity and terminating system at appropriate end-of-system time.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08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518</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SDLC</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dc:title>
  <dc:creator>Yasir Mir</dc:creator>
  <cp:lastModifiedBy>Yasir Mir</cp:lastModifiedBy>
  <cp:revision>2</cp:revision>
  <dcterms:created xsi:type="dcterms:W3CDTF">2021-10-13T04:40:52Z</dcterms:created>
  <dcterms:modified xsi:type="dcterms:W3CDTF">2021-10-13T04:56:11Z</dcterms:modified>
</cp:coreProperties>
</file>