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94296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19737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89179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9794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050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2111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027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4907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36876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4173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23639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3161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backpack.com/iiitd/m2015/cse2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Programming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 and Logistics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Objectives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>
              <a:spcBef>
                <a:spcPts val="0"/>
              </a:spcBef>
              <a:buSzPct val="100000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have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of programming with 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Java.</a:t>
            </a:r>
          </a:p>
          <a:p>
            <a:pPr lvl="0" indent="-228600">
              <a:spcBef>
                <a:spcPts val="0"/>
              </a:spcBef>
              <a:buSzPct val="100000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 paradigm. </a:t>
            </a:r>
            <a:endParaRPr lang="en-US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228600">
              <a:spcBef>
                <a:spcPts val="0"/>
              </a:spcBef>
              <a:buSzPct val="100000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problem in terms of use cases and create object oriented design for it.	</a:t>
            </a:r>
            <a:endParaRPr lang="en-US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228600">
              <a:spcBef>
                <a:spcPts val="0"/>
              </a:spcBef>
              <a:buSzPct val="100000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pattern oriented program design and implementation through design patterns	</a:t>
            </a:r>
            <a:endParaRPr lang="en-US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228600">
              <a:spcBef>
                <a:spcPts val="0"/>
              </a:spcBef>
              <a:buSzPct val="100000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testing and test driven development. 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Textbooks and References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Textbooks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early part of course: Core Java - Volumes I and II. by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Horstmann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Cornell.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later part: Design Patterns: Elements of Reusable Object-Oriented Software. by Gamma, Helm, Johnson and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Vlissides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Books: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Pearls and More programming pearls - confessions of a coder. by Jon Louis Bentley.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Development in Java - Abstraction, Specification, and Object-Oriented Design. by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Liskov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Guttag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Backpack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</a:t>
            </a:r>
            <a:r>
              <a:rPr lang="en-US" sz="2800" u="sng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www.usebackpack.com/iiitd/m2016/cse201</a:t>
            </a:r>
            <a:endParaRPr lang="en-US" sz="2800" u="sng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related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material (slides, resources etc.)</a:t>
            </a:r>
            <a:endParaRPr lang="en-US" sz="2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submission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related discussion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Logistics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599" cy="47474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Lectures: Monday (12:00-13:00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Wednesday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Thursday (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11:00-12:00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Tutorials: Thursday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12:00-13:00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Saturday (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11:00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-13:00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assignment will be declared at the start of the lab hours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Submission at backpack.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bonus part (usually) in every lab.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>
              <a:spcBef>
                <a:spcPts val="500"/>
              </a:spcBef>
              <a:buSzPct val="100000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Office Hours: </a:t>
            </a:r>
          </a:p>
          <a:p>
            <a:pPr lvl="1" indent="-228600">
              <a:buSzPct val="100000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myself: Monday (9:00-10:00) . </a:t>
            </a:r>
          </a:p>
          <a:p>
            <a:pPr lvl="1" indent="-228600">
              <a:buSzPct val="100000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be announced for the TAs on the backpack.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>
              <a:buSzPct val="1000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quizzes at the end of a topic in the 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1" indent="-228600">
              <a:buSzPct val="1000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15-30 minutes</a:t>
            </a:r>
          </a:p>
          <a:p>
            <a:pPr lvl="1" indent="-228600">
              <a:buSzPct val="1000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style.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Labs: </a:t>
            </a:r>
          </a:p>
          <a:p>
            <a:pPr lvl="1" indent="-228600">
              <a:spcBef>
                <a:spcPts val="0"/>
              </a:spcBef>
              <a:buSzPct val="100000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alternate lab will be graded. </a:t>
            </a:r>
          </a:p>
          <a:p>
            <a:pPr lvl="1" indent="-228600">
              <a:spcBef>
                <a:spcPts val="0"/>
              </a:spcBef>
              <a:buSzPct val="100000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labs will be equally weighted (Advise: Do well in early labs!) </a:t>
            </a:r>
          </a:p>
          <a:p>
            <a:pPr lvl="1" indent="-228600">
              <a:spcBef>
                <a:spcPts val="0"/>
              </a:spcBef>
              <a:buSzPct val="100000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labs will be done in pairs.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big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 in pairs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submission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mid term break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 term and Final exams </a:t>
            </a:r>
            <a:endParaRPr lang="en-US" sz="2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28600">
              <a:spcBef>
                <a:spcPts val="1000"/>
              </a:spcBef>
              <a:buSzPct val="100000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 of objective and subjective type questions.</a:t>
            </a:r>
          </a:p>
          <a:p>
            <a:pPr lvl="1" indent="-228600">
              <a:spcBef>
                <a:spcPts val="1000"/>
              </a:spcBef>
              <a:buSzPct val="100000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writing/debugging questions as well.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195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Quizzes (best of n-1) = 10%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Labs/Homework: 20%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 term: 20%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Exam: 30%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Project: 20%</a:t>
            </a:r>
            <a:endParaRPr lang="en-US" sz="2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deadline 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extension.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6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re-quiz.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6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re-exams.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6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Cheating in 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exam/quiz: Minimum: zero in the exam, Maximum: 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Fail.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6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Cheating/copying/plagiarism 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lab/homework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Min: zero, Max: grade reduction.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Labs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release project with class and function stubs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(at least in early labs)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release a set of test cases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such that all tests are passed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Backpack: get 50% marks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 new test cases. Remaining 50% marks on the extent of test cases passed.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Grading 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Labs/Project/Quizzes/Exams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assignment of students to a TA for each evaluation. Assignment released on the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backpack.</a:t>
            </a:r>
            <a:endParaRPr lang="en-US" sz="26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6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question related to evaluation should be taken to TA first. Escalate to Head TA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6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Pravin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required. Escalate to me only after the first two options exhausted.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6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to assignment/exams also goes to evaluating TA first.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6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to me must have subject text start with [AP]. Mail will be deleted without reading if protocol not followed. Send reminder after 48 hours if unanswered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522</Words>
  <Application>Microsoft Office PowerPoint</Application>
  <PresentationFormat>Widescreen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Advanced Programming</vt:lpstr>
      <vt:lpstr>Backpack</vt:lpstr>
      <vt:lpstr>Logistics</vt:lpstr>
      <vt:lpstr>Evaluation</vt:lpstr>
      <vt:lpstr>Evaluation</vt:lpstr>
      <vt:lpstr>Evaluation</vt:lpstr>
      <vt:lpstr>Rules</vt:lpstr>
      <vt:lpstr>Labs</vt:lpstr>
      <vt:lpstr>Grading for Labs/Project/Quizzes/Exams</vt:lpstr>
      <vt:lpstr>Course Objectives</vt:lpstr>
      <vt:lpstr>Textbooks and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CHETAN</dc:creator>
  <cp:lastModifiedBy>CHETAN</cp:lastModifiedBy>
  <cp:revision>24</cp:revision>
  <dcterms:modified xsi:type="dcterms:W3CDTF">2016-08-01T06:24:36Z</dcterms:modified>
</cp:coreProperties>
</file>