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BD18-AE38-44E7-AF60-45042258F25A}" type="datetimeFigureOut">
              <a:rPr lang="en-IN" smtClean="0"/>
              <a:t>18-01-2017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2ACA-0AF6-433B-9CBA-83049EDC459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Relational Algebra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Schedule(</a:t>
            </a:r>
            <a:r>
              <a:rPr lang="en-IN" dirty="0" err="1" smtClean="0">
                <a:solidFill>
                  <a:srgbClr val="FF0000"/>
                </a:solidFill>
              </a:rPr>
              <a:t>Theater</a:t>
            </a:r>
            <a:r>
              <a:rPr lang="en-IN" dirty="0" smtClean="0">
                <a:solidFill>
                  <a:srgbClr val="FF0000"/>
                </a:solidFill>
              </a:rPr>
              <a:t>, Title, Time)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Movies(Title, Director, Actor)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Produced(Producer, Title)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See(Spectator, Title)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Liked(Spectator, Title) 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A movie is directed by only one director but can be produced by several Producers. A spectator may like a movie without having seen it.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the </a:t>
            </a:r>
            <a:r>
              <a:rPr lang="en-IN" dirty="0" err="1" smtClean="0"/>
              <a:t>theater</a:t>
            </a:r>
            <a:r>
              <a:rPr lang="en-IN" dirty="0" smtClean="0"/>
              <a:t> name and time where I can see the movie "Shrek" after 3pm.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the producers who produced a movie that does not appear in a </a:t>
            </a:r>
            <a:r>
              <a:rPr lang="en-IN" dirty="0" err="1" smtClean="0"/>
              <a:t>theater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people who liked movies that they have not seen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people who have seen all movies directed by a specific director.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116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Exercise Relational Algebra</vt:lpstr>
      <vt:lpstr>Schema</vt:lpstr>
      <vt:lpstr>Query-1</vt:lpstr>
      <vt:lpstr>Query-2</vt:lpstr>
      <vt:lpstr>Query-3</vt:lpstr>
      <vt:lpstr>Query-4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Relational Algebra</dc:title>
  <dc:creator>vikram</dc:creator>
  <cp:lastModifiedBy>vikram</cp:lastModifiedBy>
  <cp:revision>2</cp:revision>
  <dcterms:created xsi:type="dcterms:W3CDTF">2017-01-18T03:00:31Z</dcterms:created>
  <dcterms:modified xsi:type="dcterms:W3CDTF">2017-01-18T07:20:16Z</dcterms:modified>
</cp:coreProperties>
</file>