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332" r:id="rId2"/>
    <p:sldId id="333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3" autoAdjust="0"/>
    <p:restoredTop sz="94660"/>
  </p:normalViewPr>
  <p:slideViewPr>
    <p:cSldViewPr snapToGrid="0">
      <p:cViewPr varScale="1">
        <p:scale>
          <a:sx n="87" d="100"/>
          <a:sy n="87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C1597-FA66-4885-B6A6-544E39BFB2B6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8F1EA-5771-4CCA-A717-58DD904B4F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0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8865-0033-4C09-87BA-E17108A0B3DC}" type="datetime2">
              <a:rPr lang="en-US" smtClean="0"/>
              <a:pPr/>
              <a:t>Friday, January 13,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80" y="5718320"/>
            <a:ext cx="1905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0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63483-1D50-4ACC-8B2E-D4B733764E48}" type="datetime2">
              <a:rPr lang="en-US" smtClean="0"/>
              <a:pPr/>
              <a:t>Friday, January 13,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5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464B-EAF6-427D-8D7E-9BECBEA5260A}" type="datetime2">
              <a:rPr lang="en-US" smtClean="0"/>
              <a:pPr/>
              <a:t>Friday, January 13,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2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6876-7D03-4DBE-A266-67AD177FF10B}" type="datetime2">
              <a:rPr lang="en-US" smtClean="0"/>
              <a:pPr/>
              <a:t>Friday, January 13,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9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E1007-B167-4308-8D7C-03A21B4959A9}" type="datetime2">
              <a:rPr lang="en-US" smtClean="0"/>
              <a:pPr/>
              <a:t>Friday, January 13,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1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2162-6FEE-4245-AA67-09C03AA039D1}" type="datetime2">
              <a:rPr lang="en-US" smtClean="0"/>
              <a:pPr/>
              <a:t>Friday, January 13,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CA92-E6BA-42B3-8A29-2A3404E3BBEB}" type="datetime2">
              <a:rPr lang="en-US" smtClean="0"/>
              <a:pPr/>
              <a:t>Friday, January 13,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2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3091-EBFF-458F-82F6-6923AC4AE13A}" type="datetime2">
              <a:rPr lang="en-US" smtClean="0"/>
              <a:pPr/>
              <a:t>Friday, January 13,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36D6-A41E-4B47-9E7A-A59C87FB4B6C}" type="datetime2">
              <a:rPr lang="en-US" smtClean="0"/>
              <a:pPr/>
              <a:t>Friday, January 13,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2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2210-1FAF-4D3E-B2CA-3F52BF870041}" type="datetime2">
              <a:rPr lang="en-US" smtClean="0"/>
              <a:pPr/>
              <a:t>Friday, January 13,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1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FB56-05DB-4B58-BE4F-02C68AADFA70}" type="datetime2">
              <a:rPr lang="en-US" smtClean="0"/>
              <a:pPr/>
              <a:t>Friday, January 13,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7612D-AD38-44E5-92FA-95815C70E6D7}" type="datetime2">
              <a:rPr lang="en-US" smtClean="0"/>
              <a:pPr/>
              <a:t>Friday, January 13,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Ch. 1.   Fundamental Concept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8C2E-3F97-42E3-8F6C-B8F4E82165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6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4172"/>
            <a:ext cx="7886700" cy="1066799"/>
          </a:xfrm>
        </p:spPr>
        <p:txBody>
          <a:bodyPr/>
          <a:lstStyle/>
          <a:p>
            <a:r>
              <a:rPr lang="en-US" dirty="0" smtClean="0"/>
              <a:t>MTH303: Homework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9571"/>
            <a:ext cx="7886700" cy="47073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Assigned on Friday 20170113</a:t>
            </a:r>
          </a:p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smtClean="0"/>
              <a:t>Prove or disprove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If every vertex of a simple graph G has a degree 2, then G is a cycle.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If every vertex of a connected simple graph G has a degree 2, then G is a cycle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The complement of a simple disconnected graph must be connected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If G is a nontrivial graph and has no cycle, then G has a vertex of degree 1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/>
              <a:t>A vertex of degree 1 can not be a cut vertex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6876-7D03-4DBE-A266-67AD177FF10B}" type="datetime2">
              <a:rPr lang="en-US" smtClean="0"/>
              <a:pPr/>
              <a:t>Friday, January 13,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1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63" y="1682745"/>
            <a:ext cx="8015287" cy="4761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2. For a simple connected graph G, prove that an vertex v has a neighbor in every component of G – 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3. Let G be the graph whose vertex set is the set of k-tuples with coordinates in {0,1}, with x adjacent to y when x and y differ in exactly one position. Determine whether G is bipartite.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 Let v be a cut vertex in </a:t>
            </a:r>
            <a:r>
              <a:rPr lang="en-US" dirty="0" smtClean="0"/>
              <a:t>a simple graph G. Prove or disprove: G</a:t>
            </a:r>
            <a:r>
              <a:rPr lang="en-US" dirty="0" smtClean="0"/>
              <a:t>’ – v is </a:t>
            </a:r>
            <a:r>
              <a:rPr lang="en-US" dirty="0" smtClean="0"/>
              <a:t>connected, where G’ indicates the complement of G.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6876-7D03-4DBE-A266-67AD177FF10B}" type="datetime2">
              <a:rPr lang="en-US" smtClean="0"/>
              <a:pPr/>
              <a:t>Friday, January 13,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83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3208</TotalTime>
  <Words>194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MTH303: Homework 1</vt:lpstr>
      <vt:lpstr>Homework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Graph Theory</dc:title>
  <dc:creator>sandip aine</dc:creator>
  <cp:lastModifiedBy>samaresh</cp:lastModifiedBy>
  <cp:revision>53</cp:revision>
  <dcterms:created xsi:type="dcterms:W3CDTF">2013-08-04T06:42:48Z</dcterms:created>
  <dcterms:modified xsi:type="dcterms:W3CDTF">2017-01-13T09:24:58Z</dcterms:modified>
</cp:coreProperties>
</file>