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404" r:id="rId2"/>
    <p:sldId id="40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4676" autoAdjust="0"/>
  </p:normalViewPr>
  <p:slideViewPr>
    <p:cSldViewPr snapToGrid="0">
      <p:cViewPr varScale="1">
        <p:scale>
          <a:sx n="87" d="100"/>
          <a:sy n="87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94DAC-EEC8-492F-9CC9-001C7A915E8E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2A5DD-B7DC-490A-B0C8-C545B5B72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2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957E-B81C-4EA3-9075-891D10CBFD24}" type="datetime1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B5B2-F576-49EE-8FC2-FD6B9AAA558E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455-3E0A-42B0-8861-F54517CF1CB1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292E-4DED-4D44-8DE5-60A44B2E21AC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0D5B-096E-4B6E-8089-CFE3017BCFD8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D31F-840E-484E-9073-22EE7CBE5A8E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1253-2C78-4CD3-B27B-D6AB80B4FED7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2B3E-8237-4F19-B3F9-3A0A101FA186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7B7C-99A0-4BD7-9C6D-725DC20CCC5D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3019-777A-497B-AD71-312EF799E308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1DCD-7914-495B-B5FE-9B7E42B4E8AC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E9C4-7EEB-44A3-B5C4-13AC63BCAD36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MTH303: Homework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	Assigned on Wednesday 20170125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If every vertex of a </a:t>
            </a:r>
            <a:r>
              <a:rPr lang="en-US" dirty="0" err="1" smtClean="0"/>
              <a:t>loopless</a:t>
            </a:r>
            <a:r>
              <a:rPr lang="en-US" dirty="0" smtClean="0"/>
              <a:t> graph G has degree at least 3, then prove that G has a cycle of even length.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Suppose </a:t>
            </a:r>
            <a:r>
              <a:rPr lang="en-US" dirty="0"/>
              <a:t>that G is a graph and D is an orientation of G that </a:t>
            </a:r>
            <a:r>
              <a:rPr lang="en-US" dirty="0" smtClean="0"/>
              <a:t>is strongly </a:t>
            </a:r>
            <a:r>
              <a:rPr lang="en-US" dirty="0"/>
              <a:t>connected. Prove that if G has an odd cycle, then </a:t>
            </a:r>
            <a:r>
              <a:rPr lang="en-US" dirty="0" smtClean="0"/>
              <a:t>D has </a:t>
            </a:r>
            <a:r>
              <a:rPr lang="en-US" dirty="0"/>
              <a:t>an odd </a:t>
            </a:r>
            <a:r>
              <a:rPr lang="en-US" dirty="0" smtClean="0"/>
              <a:t>cycle.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292E-4DED-4D44-8DE5-60A44B2E21AC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MTH303: Homework </a:t>
            </a:r>
            <a:r>
              <a:rPr lang="en-US" dirty="0" smtClean="0"/>
              <a:t>2 - 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3.	Prove </a:t>
            </a:r>
            <a:r>
              <a:rPr lang="en-US" dirty="0"/>
              <a:t>or disprove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Every </a:t>
            </a:r>
            <a:r>
              <a:rPr lang="en-US" dirty="0" err="1"/>
              <a:t>Eulerian</a:t>
            </a:r>
            <a:r>
              <a:rPr lang="en-US" dirty="0"/>
              <a:t> bipartite graph has an even number of edges</a:t>
            </a:r>
          </a:p>
          <a:p>
            <a:pPr marL="914400" lvl="1" indent="-457200">
              <a:buAutoNum type="alphaLcParenR"/>
            </a:pPr>
            <a:r>
              <a:rPr lang="en-US" dirty="0" smtClean="0"/>
              <a:t>If </a:t>
            </a:r>
            <a:r>
              <a:rPr lang="en-US" dirty="0"/>
              <a:t>D is an orientation of a simple graph with 10 vertices, then the vertices of D cannot have distinct </a:t>
            </a:r>
            <a:r>
              <a:rPr lang="en-US" dirty="0" err="1" smtClean="0"/>
              <a:t>outdegrees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r>
              <a:rPr lang="en-US" dirty="0"/>
              <a:t>Prove that there is an n-vertex tournament </a:t>
            </a:r>
            <a:r>
              <a:rPr lang="en-US"/>
              <a:t>with  </a:t>
            </a:r>
            <a:r>
              <a:rPr lang="en-US" smtClean="0"/>
              <a:t>in-degree </a:t>
            </a:r>
            <a:r>
              <a:rPr lang="en-US" dirty="0"/>
              <a:t>equal </a:t>
            </a:r>
            <a:r>
              <a:rPr lang="en-US"/>
              <a:t>to </a:t>
            </a:r>
            <a:r>
              <a:rPr lang="en-US" smtClean="0"/>
              <a:t>out-degree </a:t>
            </a:r>
            <a:r>
              <a:rPr lang="en-US" dirty="0"/>
              <a:t>at every vertex if and only if n is </a:t>
            </a:r>
            <a:r>
              <a:rPr lang="en-US" dirty="0" smtClean="0"/>
              <a:t>odd.</a:t>
            </a:r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r>
              <a:rPr lang="en-US" dirty="0" smtClean="0"/>
              <a:t>Create </a:t>
            </a:r>
            <a:r>
              <a:rPr lang="en-US" dirty="0"/>
              <a:t>an example of a graph in which every vertex is a </a:t>
            </a:r>
            <a:r>
              <a:rPr lang="en-US" dirty="0" smtClean="0"/>
              <a:t>king. Can </a:t>
            </a:r>
            <a:r>
              <a:rPr lang="en-US" dirty="0"/>
              <a:t>you generalize this into a class of graphs for which </a:t>
            </a:r>
            <a:r>
              <a:rPr lang="en-US" dirty="0" smtClean="0"/>
              <a:t>every vertex </a:t>
            </a:r>
            <a:r>
              <a:rPr lang="en-US" dirty="0"/>
              <a:t>becomes a king?</a:t>
            </a:r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292E-4DED-4D44-8DE5-60A44B2E21AC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6448</TotalTime>
  <Words>18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MTH303: Homework 2</vt:lpstr>
      <vt:lpstr>MTH303: Homework 2 -  (continued)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91</cp:revision>
  <dcterms:created xsi:type="dcterms:W3CDTF">2013-08-04T06:42:48Z</dcterms:created>
  <dcterms:modified xsi:type="dcterms:W3CDTF">2017-01-25T03:57:44Z</dcterms:modified>
</cp:coreProperties>
</file>