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73" r:id="rId2"/>
    <p:sldId id="474" r:id="rId3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64" autoAdjust="0"/>
    <p:restoredTop sz="94676" autoAdjust="0"/>
  </p:normalViewPr>
  <p:slideViewPr>
    <p:cSldViewPr snapToGrid="0"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54C64F-40E7-4E3D-9DF6-1B4C36936861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7DD2A9-3671-4B53-B884-E0B2A3370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4FF418-D38D-4446-8522-C5E0B7CCAE12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88" tIns="46745" rIns="93488" bIns="4674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88" tIns="46745" rIns="93488" bIns="4674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56414" cy="467071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1"/>
            <a:ext cx="3056414" cy="467071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25E2B-FF9B-45FD-ACC7-769CE9FB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A627-6D04-496C-9FA7-4659E4DB6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6A12-3B70-471F-A219-703B391EE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DC2B8-A9FD-4A5E-91D8-751E92B7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6468-4743-4386-B613-C241763B4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8C6-4702-433B-81F3-4488A3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6E386-7B0E-48E5-AD7A-2A4EEF8F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5AED-E556-4476-BF7A-B4DFBCD4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BB62-917E-411F-A691-AFD02788F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002B-8C11-4DD0-B28C-FC3DABB1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E3EB4-484D-479A-9013-F7A1D52E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407F-6FE0-4464-BCFF-5D95FFAED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5A44C-3ABB-4D02-96D9-FA695ABF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037"/>
            <a:ext cx="7886700" cy="810490"/>
          </a:xfrm>
        </p:spPr>
        <p:txBody>
          <a:bodyPr/>
          <a:lstStyle/>
          <a:p>
            <a:pPr algn="ctr"/>
            <a:r>
              <a:rPr lang="en-US" dirty="0"/>
              <a:t>MTH303: Homework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	Assigned </a:t>
            </a:r>
            <a:r>
              <a:rPr lang="en-US" dirty="0"/>
              <a:t>on </a:t>
            </a:r>
            <a:r>
              <a:rPr lang="en-US" dirty="0" smtClean="0"/>
              <a:t>Friday 20170125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Let </a:t>
            </a:r>
            <a:r>
              <a:rPr lang="en-US" dirty="0">
                <a:latin typeface="Arial" panose="020B0604020202020204" pitchFamily="34" charset="0"/>
              </a:rPr>
              <a:t>v be a vertex in a connected graph G. Prove that there exists a spanning tree T of G such that the distance of every vertex from v is the same in G and in </a:t>
            </a:r>
            <a:r>
              <a:rPr lang="en-US" dirty="0" smtClean="0">
                <a:latin typeface="Arial" panose="020B0604020202020204" pitchFamily="34" charset="0"/>
              </a:rPr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Given </a:t>
            </a:r>
            <a:r>
              <a:rPr lang="en-US" dirty="0">
                <a:latin typeface="Arial" panose="020B0604020202020204" pitchFamily="34" charset="0"/>
              </a:rPr>
              <a:t>a graph G with distinct edge costs, how many </a:t>
            </a:r>
            <a:r>
              <a:rPr lang="en-US" dirty="0" smtClean="0">
                <a:latin typeface="Arial" panose="020B0604020202020204" pitchFamily="34" charset="0"/>
              </a:rPr>
              <a:t>minimum cost </a:t>
            </a:r>
            <a:r>
              <a:rPr lang="en-US" dirty="0">
                <a:latin typeface="Arial" panose="020B0604020202020204" pitchFamily="34" charset="0"/>
              </a:rPr>
              <a:t>spanning trees exist in G</a:t>
            </a:r>
            <a:r>
              <a:rPr lang="en-US" dirty="0" smtClean="0">
                <a:latin typeface="Arial" panose="020B0604020202020204" pitchFamily="34" charset="0"/>
              </a:rPr>
              <a:t>? Justify your answer briefly.</a:t>
            </a:r>
            <a:endParaRPr lang="en-US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Let T</a:t>
            </a:r>
            <a:r>
              <a:rPr lang="en-US" sz="1900" dirty="0" smtClean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 and T</a:t>
            </a:r>
            <a:r>
              <a:rPr lang="en-US" sz="1900" dirty="0" smtClean="0">
                <a:latin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</a:rPr>
              <a:t> be two trees on the same vertex set such that d</a:t>
            </a:r>
            <a:r>
              <a:rPr lang="en-US" sz="1900" dirty="0" smtClean="0">
                <a:latin typeface="Arial" panose="020B0604020202020204" pitchFamily="34" charset="0"/>
              </a:rPr>
              <a:t>T</a:t>
            </a:r>
            <a:r>
              <a:rPr lang="en-US" sz="1500" dirty="0" smtClean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(v) = d</a:t>
            </a:r>
            <a:r>
              <a:rPr lang="en-US" sz="1900" dirty="0" smtClean="0">
                <a:latin typeface="Arial" panose="020B0604020202020204" pitchFamily="34" charset="0"/>
              </a:rPr>
              <a:t>T</a:t>
            </a:r>
            <a:r>
              <a:rPr lang="en-US" sz="1500" dirty="0" smtClean="0">
                <a:latin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</a:rPr>
              <a:t>(v), show that T</a:t>
            </a:r>
            <a:r>
              <a:rPr lang="en-US" sz="1900" dirty="0" smtClean="0">
                <a:latin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</a:rPr>
              <a:t> can be obtained from T</a:t>
            </a:r>
            <a:r>
              <a:rPr lang="en-US" sz="1900" dirty="0" smtClean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 by a series of 2-switches with each intermediate graph being a tree.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632-652C-4708-94DA-2D208E8BD1E9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</a:t>
            </a:r>
            <a:r>
              <a:rPr lang="en-US" dirty="0"/>
              <a:t>n ≥ 4, prove that the minimum number of edges in an n-vertex graph with diameter 2 and maximum degree (n-2) is (2n-4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Every tree of even order has exactly </a:t>
            </a:r>
            <a:r>
              <a:rPr lang="en-US" smtClean="0"/>
              <a:t>one spanning subgraph</a:t>
            </a:r>
            <a:r>
              <a:rPr lang="en-US" dirty="0" smtClean="0"/>
              <a:t> where every vertex has odd degree.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Every tree T has a vertex v, such that for all e in E(T), the component of T-e that has v has at least ceil(n(T)/2) vertices.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6E15-BB10-49C7-AD52-84FBE04D6533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8316</TotalTime>
  <Words>87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MTH303: Homework 3 </vt:lpstr>
      <vt:lpstr>Homework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109</cp:revision>
  <cp:lastPrinted>2017-01-30T11:38:37Z</cp:lastPrinted>
  <dcterms:created xsi:type="dcterms:W3CDTF">2013-08-04T06:42:48Z</dcterms:created>
  <dcterms:modified xsi:type="dcterms:W3CDTF">2017-02-03T08:11:22Z</dcterms:modified>
</cp:coreProperties>
</file>