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537" r:id="rId2"/>
    <p:sldId id="53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64" autoAdjust="0"/>
    <p:restoredTop sz="94676" autoAdjust="0"/>
  </p:normalViewPr>
  <p:slideViewPr>
    <p:cSldViewPr snapToGrid="0"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017F2-ECDD-4DE3-A970-7157342454FF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E62AC-EE96-4173-8074-3CF369C70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01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BC47-DA7B-4B75-A956-5A193C329F67}" type="datetime1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ED42-E9D1-4589-BC0C-62B7FF958A1B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D755-2DE6-43AC-AE3B-ED1432754DD8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52AA-40F2-49A6-9B88-99AC48857D15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D38B-8F91-4ED0-B30D-BF37649FCC2D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272-7518-4E68-AF99-D69D5933991D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305F-636F-4CD4-BF90-D1BE5B4F5992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817B-92A3-4047-8A00-29696B67514F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CDDD-59C0-4AC6-8865-25044F4E1E70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89FE-17A3-4743-840C-A6FE26C52BC0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271E-31AA-43AA-9C5E-571FE366E82E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6ADAE-DB55-4133-B36F-6D1CB2DAF732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MTH303: Homework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Assigned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on Friday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20170210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Prove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 disprove: Every tree has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at most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one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perfect matching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Prove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every maximal matching in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size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at least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half the size of a maximum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matching.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 C and D be cycles in a graph G, prove that C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 decomposes into cycles.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Determine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maximum number of edges in a simple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bipartite graph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contains no matching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 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edges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and no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star with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edges.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43A-E28C-4ABC-91A8-6E4532C098C1}" type="datetime1">
              <a:rPr lang="en-US" smtClean="0"/>
              <a:pPr/>
              <a:t>2/9/2017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 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simple graph in which the sum of the degrees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of any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vertices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 less than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(n-k).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Prove that every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maximal independent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than 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vertices.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 G be a bipartite graph. Prove that 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</a:rPr>
              <a:t>α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(G) = n(G)/2 if and only if G has a perfect matching.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266-4636-4138-8C3E-F2BB490AE394}" type="datetime1">
              <a:rPr lang="en-US" smtClean="0"/>
              <a:pPr/>
              <a:t>2/9/2017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15372</TotalTime>
  <Words>70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MTH303: Homework 4</vt:lpstr>
      <vt:lpstr>Homework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137</cp:revision>
  <dcterms:created xsi:type="dcterms:W3CDTF">2013-08-04T06:42:48Z</dcterms:created>
  <dcterms:modified xsi:type="dcterms:W3CDTF">2017-02-09T08:42:35Z</dcterms:modified>
</cp:coreProperties>
</file>