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BAD-B7C5-4544-8963-7E705F581898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2B52-8409-413A-A165-5691E67E5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495C-D458-4358-9EB8-BE1ABB4CD428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283-ADB9-4712-B65F-8278CFB59CC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858-A727-4018-9ABD-2B803A504344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56FCC-AE04-4923-ABED-3433ACACDB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0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5AE-813B-4C56-B772-2095C063A10D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AA4-EACB-4383-8045-959E27B9E738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96CA-2ABF-40B5-89A6-5CDB6AC84671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3A2-895A-4245-B426-7FD7F4D7154A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7F3C-ECE9-4B05-AEE7-EDC2C6869946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F91-04EB-4339-9182-8FDCCD0726BA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9738-3BBB-483D-A57D-948039E6C897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1D6-7B18-400F-9658-F2E9561CCE22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54727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+mn-lt"/>
              </a:rPr>
              <a:t/>
            </a:r>
            <a:br>
              <a:rPr lang="en-US" altLang="zh-TW" sz="3200" dirty="0" smtClean="0">
                <a:latin typeface="+mn-lt"/>
              </a:rPr>
            </a:br>
            <a:r>
              <a:rPr lang="en-US" sz="3200" dirty="0"/>
              <a:t>MTH303: Homework </a:t>
            </a:r>
            <a:r>
              <a:rPr lang="en-US" sz="3200" dirty="0" smtClean="0"/>
              <a:t>8 </a:t>
            </a:r>
            <a:r>
              <a:rPr lang="en-US" sz="3200" dirty="0"/>
              <a:t>– Assigned Friday </a:t>
            </a:r>
            <a:r>
              <a:rPr lang="en-US" sz="3200" dirty="0" smtClean="0"/>
              <a:t>20170407</a:t>
            </a:r>
            <a:r>
              <a:rPr lang="en-US" altLang="zh-TW" sz="32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zh-TW" sz="3200" dirty="0">
                <a:latin typeface="+mn-lt"/>
                <a:sym typeface="Symbol" panose="05050102010706020507" pitchFamily="18" charset="2"/>
              </a:rPr>
            </a:br>
            <a:endParaRPr lang="en-US" altLang="zh-TW" sz="3200" dirty="0">
              <a:latin typeface="+mn-lt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1536"/>
            <a:ext cx="9144000" cy="449926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ym typeface="Symbol" panose="05050102010706020507" pitchFamily="18" charset="2"/>
              </a:rPr>
              <a:t>Given a set of lines in the plane with no three meeting at a point, form a graph G whose vertices are the intersections of the lines, with two vertices adjacent to each other if they appear consecutively on one of the lines. Prove that the graph is 3-colorable.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ym typeface="Symbol" panose="05050102010706020507" pitchFamily="18" charset="2"/>
              </a:rPr>
              <a:t>Prove that </a:t>
            </a:r>
            <a:r>
              <a:rPr lang="en-US" altLang="zh-TW" sz="2400" dirty="0" smtClean="0">
                <a:sym typeface="Symbol"/>
              </a:rPr>
              <a:t></a:t>
            </a:r>
            <a:r>
              <a:rPr lang="en-US" altLang="zh-TW" sz="2400" dirty="0" smtClean="0">
                <a:sym typeface="Symbol" panose="05050102010706020507" pitchFamily="18" charset="2"/>
              </a:rPr>
              <a:t>(G) + </a:t>
            </a:r>
            <a:r>
              <a:rPr lang="en-US" altLang="zh-TW" sz="2400" dirty="0" smtClean="0">
                <a:sym typeface="Symbol"/>
              </a:rPr>
              <a:t></a:t>
            </a:r>
            <a:r>
              <a:rPr lang="en-US" altLang="zh-TW" sz="2400" dirty="0" smtClean="0">
                <a:sym typeface="Symbol" panose="05050102010706020507" pitchFamily="18" charset="2"/>
              </a:rPr>
              <a:t>(</a:t>
            </a:r>
            <a:r>
              <a:rPr lang="en-US" altLang="zh-TW" sz="2400" dirty="0" smtClean="0">
                <a:sym typeface="Symbol"/>
              </a:rPr>
              <a:t></a:t>
            </a:r>
            <a:r>
              <a:rPr lang="en-US" altLang="zh-TW" sz="2400" dirty="0" smtClean="0">
                <a:sym typeface="Symbol" panose="05050102010706020507" pitchFamily="18" charset="2"/>
              </a:rPr>
              <a:t>G  ) </a:t>
            </a:r>
            <a:r>
              <a:rPr lang="en-US" altLang="zh-TW" sz="2400" dirty="0" smtClean="0">
                <a:sym typeface="Symbol"/>
              </a:rPr>
              <a:t></a:t>
            </a:r>
            <a:r>
              <a:rPr lang="en-US" altLang="zh-TW" sz="2400" dirty="0" smtClean="0">
                <a:sym typeface="Symbol" panose="05050102010706020507" pitchFamily="18" charset="2"/>
              </a:rPr>
              <a:t> n(G) + 1.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 smtClean="0">
                <a:sym typeface="Symbol" panose="05050102010706020507" pitchFamily="18" charset="2"/>
              </a:rPr>
              <a:t>Prove that every </a:t>
            </a:r>
            <a:r>
              <a:rPr lang="en-US" altLang="zh-TW" sz="2400" dirty="0">
                <a:sym typeface="Symbol" panose="05050102010706020507" pitchFamily="18" charset="2"/>
              </a:rPr>
              <a:t>k-chromatic graph with n vertices has at least k*(k-1)/2 edges. </a:t>
            </a:r>
            <a:endParaRPr lang="en-US" altLang="zh-TW" sz="2400" dirty="0" smtClean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sym typeface="Symbol" panose="05050102010706020507" pitchFamily="18" charset="2"/>
            </a:endParaRPr>
          </a:p>
          <a:p>
            <a:pPr marL="514350" lvl="0" indent="-514350">
              <a:buFont typeface="+mj-lt"/>
              <a:buAutoNum type="arabicPeriod" startAt="3"/>
            </a:pPr>
            <a:r>
              <a:rPr lang="en-US" sz="2400" dirty="0"/>
              <a:t>Prove that every triangle free n-vertex graph has chromatic number at most 2√n.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What is the maximum number of edges possible in a n-vertex triangle free graph?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Prove or disprove : There is a particular ordering of vertices in which greedy coloring is optimal.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TW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933-F75D-4DDB-821E-86308985772F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41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23627</TotalTime>
  <Words>140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MTH303: Homework 8 – Assigned Friday 20170407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217</cp:revision>
  <dcterms:created xsi:type="dcterms:W3CDTF">2013-08-04T06:42:48Z</dcterms:created>
  <dcterms:modified xsi:type="dcterms:W3CDTF">2017-04-08T03:07:56Z</dcterms:modified>
</cp:coreProperties>
</file>