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2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88AA-88E9-44CB-9486-EB7F4F2392E5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97ED-9529-484F-9CF9-18F061B3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Friday, February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Friday, February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DFBFC-A27B-4EC2-9262-1166E6E7BF04}" type="slidenum">
              <a:rPr lang="zh-TW" altLang="en-US" sz="1299"/>
              <a:pPr eaLnBrk="1" hangingPunct="1"/>
              <a:t>1</a:t>
            </a:fld>
            <a:endParaRPr lang="en-US" altLang="zh-TW" sz="1299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01" y="169817"/>
            <a:ext cx="7154859" cy="83602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Petersen Graph - 1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8720"/>
            <a:ext cx="9144000" cy="5225143"/>
          </a:xfrm>
          <a:noFill/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Petersen graph is a simple graph with 10 vertices and 15 edges and a highly symmetric structure. Illustration: http://ginger.indstate.edu/ge/Graphs/PETE/index.html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interesting quotation: Donald Knuth states that the Petersen graph is "a remarkable configuration that serves as a counterexample to many optimistic predictions about what might be true for graphs in general.” 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will therefore come across it in our subsequent discussions about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colouring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planarity, Hamiltonian properties, etc.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Today, we will just look at its definition and some basic properties.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zh-TW" altLang="en-US" i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78D-F492-4624-88E8-DEC6BE9FF8EA}" type="datetime2">
              <a:rPr lang="en-US" smtClean="0"/>
              <a:pPr/>
              <a:t>Friday, February 20,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DFBFC-A27B-4EC2-9262-1166E6E7BF04}" type="slidenum">
              <a:rPr lang="zh-TW" altLang="en-US" sz="1299"/>
              <a:pPr eaLnBrk="1" hangingPunct="1"/>
              <a:t>2</a:t>
            </a:fld>
            <a:endParaRPr lang="en-US" altLang="zh-TW" sz="1299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01" y="169817"/>
            <a:ext cx="7154859" cy="83602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Petersen Graph - 2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8720"/>
            <a:ext cx="9144000" cy="5225143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Definition: The Petersen graph is the simple graph whose vertices are the two-element subsets of 5-element set and whose edges are the pairs of disjoint 2-element subsets, i.e. two vertices are adjacent in the graph if the corresponding 2-element subsets are disjoint.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nicely shown in the textbook.  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Property 1: If two vertices are nonadjacent in the Petersen graph, then they have exactly one common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neighbour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Property 2: The Petersen graph has girth 5.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Property 3: The Petersen graph has 120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automorphisms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!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(outline): Each permutation of the underlying 5-element subset gives rise to an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automorphism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graph. It can be shown that these are the only possible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automorphisms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(see textbook for a hint).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zh-TW" altLang="en-US" i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78D-F492-4624-88E8-DEC6BE9FF8EA}" type="datetime2">
              <a:rPr lang="en-US" smtClean="0"/>
              <a:pPr/>
              <a:t>Friday, February 20,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DFBFC-A27B-4EC2-9262-1166E6E7BF04}" type="slidenum">
              <a:rPr lang="zh-TW" altLang="en-US" sz="1299"/>
              <a:pPr eaLnBrk="1" hangingPunct="1"/>
              <a:t>3</a:t>
            </a:fld>
            <a:endParaRPr lang="en-US" altLang="zh-TW" sz="1299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01" y="169817"/>
            <a:ext cx="7154859" cy="83602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Petersen Graph - 3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8092"/>
            <a:ext cx="9144000" cy="5355772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Definition: For an integer 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 3, a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g-cage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is a 3-regular graph of minimum order with girth g.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Remark: it is easy to see that K</a:t>
            </a:r>
            <a:r>
              <a:rPr lang="en-US" altLang="zh-TW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4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is the unique 3-cage and K</a:t>
            </a:r>
            <a:r>
              <a:rPr lang="en-US" altLang="zh-TW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3,3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is the unique 4-cage (recall our class test problem).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Property 4: The Petersen graph is the unique 5-cage.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Remark: It turns out that the 6-cage,7-cage and 8-cage are also unique. The concerned graphs are known as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Heawood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graph, the McGee graph, and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Tutte-Coxeter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graph.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78D-F492-4624-88E8-DEC6BE9FF8EA}" type="datetime2">
              <a:rPr lang="en-US" smtClean="0"/>
              <a:pPr/>
              <a:t>Friday, February 20,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1997</TotalTime>
  <Words>339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Petersen Graph - 1</vt:lpstr>
      <vt:lpstr>The Petersen Graph - 2</vt:lpstr>
      <vt:lpstr>The Petersen Graph - 3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54</cp:revision>
  <dcterms:created xsi:type="dcterms:W3CDTF">2013-08-04T06:42:48Z</dcterms:created>
  <dcterms:modified xsi:type="dcterms:W3CDTF">2015-02-20T03:32:02Z</dcterms:modified>
</cp:coreProperties>
</file>