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7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A700-1346-4E36-9859-19EB5D30D57E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F3C15-C8DC-4888-9DB0-8508A2D3A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495C-D458-4358-9EB8-BE1ABB4CD428}" type="datetime1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283-ADB9-4712-B65F-8278CFB59CC3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858-A727-4018-9ABD-2B803A504344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5AE-813B-4C56-B772-2095C063A10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AA4-EACB-4383-8045-959E27B9E738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96CA-2ABF-40B5-89A6-5CDB6AC84671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3A2-895A-4245-B426-7FD7F4D7154A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7F3C-ECE9-4B05-AEE7-EDC2C6869946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F91-04EB-4339-9182-8FDCCD0726BA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9738-3BBB-483D-A57D-948039E6C897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1D6-7B18-400F-9658-F2E9561CCE22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91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849082-7EE4-4FB7-A834-C7D64C6F2E96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Theorem 5 (Ford-Fulkerson)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4538"/>
            <a:ext cx="8029575" cy="1919287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every network,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The maximum flow = The minimum source/sink cut</a:t>
            </a:r>
            <a:endParaRPr lang="zh-TW" alt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91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849082-7EE4-4FB7-A834-C7D64C6F2E96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Theorem 5 (Ford-Fulkerson)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4538"/>
            <a:ext cx="9144000" cy="392906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Remarks about the Theorem:</a:t>
            </a:r>
          </a:p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original proof given by Ford-Fulkerson requires the capacities to be rational. However, subsequent proofs have removed this restriction. </a:t>
            </a:r>
          </a:p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Corollary 5.2: If the capacities are all integral, then there is a maximum flow assigning integral flow to each edge. </a:t>
            </a:r>
          </a:p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above corollary provides a different proof of </a:t>
            </a:r>
            <a:r>
              <a:rPr lang="en-US" altLang="zh-TW" sz="3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Menger’s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Theorem. We can also go in the reverse direction for rational capacities. However, the above approach has the advantage of being algorithmic and so </a:t>
            </a:r>
            <a:r>
              <a:rPr lang="en-US" altLang="zh-TW" sz="3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suitable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practical </a:t>
            </a:r>
            <a:r>
              <a:rPr lang="en-US" altLang="zh-TW" sz="3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 problems. </a:t>
            </a:r>
            <a:endParaRPr lang="zh-TW" alt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23186</TotalTime>
  <Words>128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Theorem 5 (Ford-Fulkerson)</vt:lpstr>
      <vt:lpstr>Theorem 5 (Ford-Fulkerson)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197</cp:revision>
  <dcterms:created xsi:type="dcterms:W3CDTF">2013-08-04T06:42:48Z</dcterms:created>
  <dcterms:modified xsi:type="dcterms:W3CDTF">2015-03-18T03:34:16Z</dcterms:modified>
</cp:coreProperties>
</file>