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7"/>
  </p:normalViewPr>
  <p:slideViewPr>
    <p:cSldViewPr>
      <p:cViewPr varScale="1">
        <p:scale>
          <a:sx n="77" d="100"/>
          <a:sy n="77" d="100"/>
        </p:scale>
        <p:origin x="2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0489" y="6946900"/>
            <a:ext cx="7924800" cy="241300"/>
          </a:xfrm>
          <a:custGeom>
            <a:avLst/>
            <a:gdLst/>
            <a:ahLst/>
            <a:cxnLst/>
            <a:rect l="l" t="t" r="r" b="b"/>
            <a:pathLst>
              <a:path w="7924800" h="241300">
                <a:moveTo>
                  <a:pt x="7924794" y="241300"/>
                </a:moveTo>
                <a:lnTo>
                  <a:pt x="7772394" y="0"/>
                </a:lnTo>
                <a:lnTo>
                  <a:pt x="0" y="0"/>
                </a:lnTo>
                <a:lnTo>
                  <a:pt x="0" y="241300"/>
                </a:lnTo>
                <a:lnTo>
                  <a:pt x="7924794" y="241300"/>
                </a:lnTo>
                <a:close/>
              </a:path>
            </a:pathLst>
          </a:custGeom>
          <a:solidFill>
            <a:srgbClr val="86B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0489" y="6997700"/>
            <a:ext cx="8006080" cy="215900"/>
          </a:xfrm>
          <a:custGeom>
            <a:avLst/>
            <a:gdLst/>
            <a:ahLst/>
            <a:cxnLst/>
            <a:rect l="l" t="t" r="r" b="b"/>
            <a:pathLst>
              <a:path w="8006080" h="215900">
                <a:moveTo>
                  <a:pt x="8005933" y="215900"/>
                </a:moveTo>
                <a:lnTo>
                  <a:pt x="7873994" y="0"/>
                </a:lnTo>
                <a:lnTo>
                  <a:pt x="0" y="0"/>
                </a:lnTo>
                <a:lnTo>
                  <a:pt x="0" y="215900"/>
                </a:lnTo>
                <a:lnTo>
                  <a:pt x="8005933" y="2159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78684" y="6705600"/>
            <a:ext cx="393700" cy="381000"/>
          </a:xfrm>
          <a:custGeom>
            <a:avLst/>
            <a:gdLst/>
            <a:ahLst/>
            <a:cxnLst/>
            <a:rect l="l" t="t" r="r" b="b"/>
            <a:pathLst>
              <a:path w="393700" h="381000">
                <a:moveTo>
                  <a:pt x="241300" y="374400"/>
                </a:moveTo>
                <a:lnTo>
                  <a:pt x="241300" y="279400"/>
                </a:lnTo>
                <a:lnTo>
                  <a:pt x="236735" y="296068"/>
                </a:lnTo>
                <a:lnTo>
                  <a:pt x="223837" y="307975"/>
                </a:lnTo>
                <a:lnTo>
                  <a:pt x="203795" y="315118"/>
                </a:lnTo>
                <a:lnTo>
                  <a:pt x="177800" y="317500"/>
                </a:lnTo>
                <a:lnTo>
                  <a:pt x="157162" y="313134"/>
                </a:lnTo>
                <a:lnTo>
                  <a:pt x="136525" y="301625"/>
                </a:lnTo>
                <a:lnTo>
                  <a:pt x="120650" y="285353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279400"/>
                </a:lnTo>
                <a:lnTo>
                  <a:pt x="2381" y="298450"/>
                </a:lnTo>
                <a:lnTo>
                  <a:pt x="21431" y="336550"/>
                </a:lnTo>
                <a:lnTo>
                  <a:pt x="61714" y="364926"/>
                </a:lnTo>
                <a:lnTo>
                  <a:pt x="132754" y="378817"/>
                </a:lnTo>
                <a:lnTo>
                  <a:pt x="177800" y="381000"/>
                </a:lnTo>
                <a:lnTo>
                  <a:pt x="231598" y="376884"/>
                </a:lnTo>
                <a:lnTo>
                  <a:pt x="241300" y="374400"/>
                </a:lnTo>
                <a:close/>
              </a:path>
              <a:path w="393700" h="381000">
                <a:moveTo>
                  <a:pt x="393700" y="114300"/>
                </a:moveTo>
                <a:lnTo>
                  <a:pt x="393700" y="88900"/>
                </a:lnTo>
                <a:lnTo>
                  <a:pt x="385165" y="50393"/>
                </a:lnTo>
                <a:lnTo>
                  <a:pt x="362000" y="24688"/>
                </a:lnTo>
                <a:lnTo>
                  <a:pt x="327863" y="9347"/>
                </a:lnTo>
                <a:lnTo>
                  <a:pt x="286410" y="1930"/>
                </a:lnTo>
                <a:lnTo>
                  <a:pt x="241300" y="0"/>
                </a:lnTo>
                <a:lnTo>
                  <a:pt x="172720" y="4572"/>
                </a:lnTo>
                <a:lnTo>
                  <a:pt x="119379" y="18288"/>
                </a:lnTo>
                <a:lnTo>
                  <a:pt x="81279" y="41148"/>
                </a:lnTo>
                <a:lnTo>
                  <a:pt x="58420" y="73151"/>
                </a:lnTo>
                <a:lnTo>
                  <a:pt x="50800" y="114300"/>
                </a:lnTo>
                <a:lnTo>
                  <a:pt x="55562" y="140692"/>
                </a:lnTo>
                <a:lnTo>
                  <a:pt x="69850" y="163512"/>
                </a:lnTo>
                <a:lnTo>
                  <a:pt x="93662" y="183951"/>
                </a:lnTo>
                <a:lnTo>
                  <a:pt x="127000" y="203200"/>
                </a:lnTo>
                <a:lnTo>
                  <a:pt x="177800" y="228600"/>
                </a:lnTo>
                <a:lnTo>
                  <a:pt x="177800" y="88900"/>
                </a:lnTo>
                <a:lnTo>
                  <a:pt x="182165" y="79573"/>
                </a:lnTo>
                <a:lnTo>
                  <a:pt x="193675" y="71437"/>
                </a:lnTo>
                <a:lnTo>
                  <a:pt x="209946" y="65682"/>
                </a:lnTo>
                <a:lnTo>
                  <a:pt x="228600" y="63500"/>
                </a:lnTo>
                <a:lnTo>
                  <a:pt x="247253" y="65881"/>
                </a:lnTo>
                <a:lnTo>
                  <a:pt x="263525" y="73025"/>
                </a:lnTo>
                <a:lnTo>
                  <a:pt x="275034" y="84931"/>
                </a:lnTo>
                <a:lnTo>
                  <a:pt x="279400" y="101600"/>
                </a:lnTo>
                <a:lnTo>
                  <a:pt x="279400" y="114300"/>
                </a:lnTo>
                <a:lnTo>
                  <a:pt x="393700" y="114300"/>
                </a:lnTo>
                <a:close/>
              </a:path>
              <a:path w="393700" h="381000">
                <a:moveTo>
                  <a:pt x="368300" y="254000"/>
                </a:moveTo>
                <a:lnTo>
                  <a:pt x="363537" y="227806"/>
                </a:lnTo>
                <a:lnTo>
                  <a:pt x="349250" y="206375"/>
                </a:lnTo>
                <a:lnTo>
                  <a:pt x="325437" y="189706"/>
                </a:lnTo>
                <a:lnTo>
                  <a:pt x="292100" y="177800"/>
                </a:lnTo>
                <a:lnTo>
                  <a:pt x="215900" y="139700"/>
                </a:lnTo>
                <a:lnTo>
                  <a:pt x="199231" y="135334"/>
                </a:lnTo>
                <a:lnTo>
                  <a:pt x="187325" y="123825"/>
                </a:lnTo>
                <a:lnTo>
                  <a:pt x="180181" y="107553"/>
                </a:lnTo>
                <a:lnTo>
                  <a:pt x="177800" y="88900"/>
                </a:lnTo>
                <a:lnTo>
                  <a:pt x="177800" y="228600"/>
                </a:lnTo>
                <a:lnTo>
                  <a:pt x="203200" y="241300"/>
                </a:lnTo>
                <a:lnTo>
                  <a:pt x="214510" y="243681"/>
                </a:lnTo>
                <a:lnTo>
                  <a:pt x="227012" y="250825"/>
                </a:lnTo>
                <a:lnTo>
                  <a:pt x="237132" y="262731"/>
                </a:lnTo>
                <a:lnTo>
                  <a:pt x="241300" y="279400"/>
                </a:lnTo>
                <a:lnTo>
                  <a:pt x="241300" y="374400"/>
                </a:lnTo>
                <a:lnTo>
                  <a:pt x="277988" y="365007"/>
                </a:lnTo>
                <a:lnTo>
                  <a:pt x="315912" y="346075"/>
                </a:lnTo>
                <a:lnTo>
                  <a:pt x="344311" y="320792"/>
                </a:lnTo>
                <a:lnTo>
                  <a:pt x="362126" y="289865"/>
                </a:lnTo>
                <a:lnTo>
                  <a:pt x="368300" y="2540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3484" y="6705600"/>
            <a:ext cx="355600" cy="381000"/>
          </a:xfrm>
          <a:custGeom>
            <a:avLst/>
            <a:gdLst/>
            <a:ahLst/>
            <a:cxnLst/>
            <a:rect l="l" t="t" r="r" b="b"/>
            <a:pathLst>
              <a:path w="355600" h="381000">
                <a:moveTo>
                  <a:pt x="114300" y="222250"/>
                </a:moveTo>
                <a:lnTo>
                  <a:pt x="114300" y="88900"/>
                </a:lnTo>
                <a:lnTo>
                  <a:pt x="114101" y="96440"/>
                </a:lnTo>
                <a:lnTo>
                  <a:pt x="112712" y="101600"/>
                </a:lnTo>
                <a:lnTo>
                  <a:pt x="108942" y="106759"/>
                </a:lnTo>
                <a:lnTo>
                  <a:pt x="101600" y="114300"/>
                </a:lnTo>
                <a:lnTo>
                  <a:pt x="0" y="114300"/>
                </a:lnTo>
                <a:lnTo>
                  <a:pt x="4762" y="140692"/>
                </a:lnTo>
                <a:lnTo>
                  <a:pt x="19050" y="163512"/>
                </a:lnTo>
                <a:lnTo>
                  <a:pt x="42862" y="183951"/>
                </a:lnTo>
                <a:lnTo>
                  <a:pt x="76200" y="203200"/>
                </a:lnTo>
                <a:lnTo>
                  <a:pt x="114300" y="222250"/>
                </a:lnTo>
                <a:close/>
              </a:path>
              <a:path w="355600" h="381000">
                <a:moveTo>
                  <a:pt x="190500" y="374400"/>
                </a:moveTo>
                <a:lnTo>
                  <a:pt x="190500" y="279400"/>
                </a:lnTo>
                <a:lnTo>
                  <a:pt x="185935" y="296068"/>
                </a:lnTo>
                <a:lnTo>
                  <a:pt x="173037" y="307975"/>
                </a:lnTo>
                <a:lnTo>
                  <a:pt x="152995" y="315118"/>
                </a:lnTo>
                <a:lnTo>
                  <a:pt x="127000" y="317500"/>
                </a:lnTo>
                <a:lnTo>
                  <a:pt x="102989" y="313134"/>
                </a:lnTo>
                <a:lnTo>
                  <a:pt x="87312" y="301625"/>
                </a:lnTo>
                <a:lnTo>
                  <a:pt x="78779" y="285353"/>
                </a:lnTo>
                <a:lnTo>
                  <a:pt x="76200" y="266700"/>
                </a:lnTo>
                <a:lnTo>
                  <a:pt x="71635" y="287734"/>
                </a:lnTo>
                <a:lnTo>
                  <a:pt x="58737" y="311150"/>
                </a:lnTo>
                <a:lnTo>
                  <a:pt x="38695" y="334565"/>
                </a:lnTo>
                <a:lnTo>
                  <a:pt x="12700" y="355600"/>
                </a:lnTo>
                <a:lnTo>
                  <a:pt x="0" y="355600"/>
                </a:lnTo>
                <a:lnTo>
                  <a:pt x="23415" y="364926"/>
                </a:lnTo>
                <a:lnTo>
                  <a:pt x="53975" y="373062"/>
                </a:lnTo>
                <a:lnTo>
                  <a:pt x="89296" y="378817"/>
                </a:lnTo>
                <a:lnTo>
                  <a:pt x="127000" y="381000"/>
                </a:lnTo>
                <a:lnTo>
                  <a:pt x="180798" y="376884"/>
                </a:lnTo>
                <a:lnTo>
                  <a:pt x="190500" y="374400"/>
                </a:lnTo>
                <a:close/>
              </a:path>
              <a:path w="355600" h="381000">
                <a:moveTo>
                  <a:pt x="355600" y="114300"/>
                </a:moveTo>
                <a:lnTo>
                  <a:pt x="355600" y="88900"/>
                </a:lnTo>
                <a:lnTo>
                  <a:pt x="345744" y="50393"/>
                </a:lnTo>
                <a:lnTo>
                  <a:pt x="319430" y="24688"/>
                </a:lnTo>
                <a:lnTo>
                  <a:pt x="281533" y="9347"/>
                </a:lnTo>
                <a:lnTo>
                  <a:pt x="236931" y="1930"/>
                </a:lnTo>
                <a:lnTo>
                  <a:pt x="190500" y="0"/>
                </a:lnTo>
                <a:lnTo>
                  <a:pt x="154781" y="1984"/>
                </a:lnTo>
                <a:lnTo>
                  <a:pt x="123825" y="6350"/>
                </a:lnTo>
                <a:lnTo>
                  <a:pt x="97631" y="10715"/>
                </a:lnTo>
                <a:lnTo>
                  <a:pt x="76200" y="12700"/>
                </a:lnTo>
                <a:lnTo>
                  <a:pt x="87510" y="31750"/>
                </a:lnTo>
                <a:lnTo>
                  <a:pt x="100012" y="50800"/>
                </a:lnTo>
                <a:lnTo>
                  <a:pt x="110132" y="69850"/>
                </a:lnTo>
                <a:lnTo>
                  <a:pt x="114300" y="88900"/>
                </a:lnTo>
                <a:lnTo>
                  <a:pt x="114300" y="222250"/>
                </a:lnTo>
                <a:lnTo>
                  <a:pt x="127000" y="228600"/>
                </a:lnTo>
                <a:lnTo>
                  <a:pt x="127000" y="88900"/>
                </a:lnTo>
                <a:lnTo>
                  <a:pt x="131365" y="79573"/>
                </a:lnTo>
                <a:lnTo>
                  <a:pt x="142875" y="71437"/>
                </a:lnTo>
                <a:lnTo>
                  <a:pt x="159146" y="65682"/>
                </a:lnTo>
                <a:lnTo>
                  <a:pt x="177800" y="63500"/>
                </a:lnTo>
                <a:lnTo>
                  <a:pt x="201810" y="65881"/>
                </a:lnTo>
                <a:lnTo>
                  <a:pt x="217487" y="73025"/>
                </a:lnTo>
                <a:lnTo>
                  <a:pt x="226020" y="84931"/>
                </a:lnTo>
                <a:lnTo>
                  <a:pt x="228600" y="101600"/>
                </a:lnTo>
                <a:lnTo>
                  <a:pt x="228600" y="114300"/>
                </a:lnTo>
                <a:lnTo>
                  <a:pt x="355600" y="114300"/>
                </a:lnTo>
                <a:close/>
              </a:path>
              <a:path w="355600" h="381000">
                <a:moveTo>
                  <a:pt x="317500" y="254000"/>
                </a:moveTo>
                <a:lnTo>
                  <a:pt x="312935" y="227806"/>
                </a:lnTo>
                <a:lnTo>
                  <a:pt x="300037" y="206375"/>
                </a:lnTo>
                <a:lnTo>
                  <a:pt x="279995" y="189706"/>
                </a:lnTo>
                <a:lnTo>
                  <a:pt x="254000" y="177800"/>
                </a:lnTo>
                <a:lnTo>
                  <a:pt x="177800" y="139700"/>
                </a:lnTo>
                <a:lnTo>
                  <a:pt x="159146" y="135334"/>
                </a:lnTo>
                <a:lnTo>
                  <a:pt x="142875" y="123825"/>
                </a:lnTo>
                <a:lnTo>
                  <a:pt x="131365" y="107553"/>
                </a:lnTo>
                <a:lnTo>
                  <a:pt x="127000" y="88900"/>
                </a:lnTo>
                <a:lnTo>
                  <a:pt x="127000" y="228600"/>
                </a:lnTo>
                <a:lnTo>
                  <a:pt x="152400" y="241300"/>
                </a:lnTo>
                <a:lnTo>
                  <a:pt x="163710" y="243681"/>
                </a:lnTo>
                <a:lnTo>
                  <a:pt x="176212" y="250825"/>
                </a:lnTo>
                <a:lnTo>
                  <a:pt x="186332" y="262731"/>
                </a:lnTo>
                <a:lnTo>
                  <a:pt x="190500" y="279400"/>
                </a:lnTo>
                <a:lnTo>
                  <a:pt x="190500" y="374400"/>
                </a:lnTo>
                <a:lnTo>
                  <a:pt x="227188" y="365007"/>
                </a:lnTo>
                <a:lnTo>
                  <a:pt x="265112" y="346075"/>
                </a:lnTo>
                <a:lnTo>
                  <a:pt x="293511" y="320792"/>
                </a:lnTo>
                <a:lnTo>
                  <a:pt x="311326" y="289865"/>
                </a:lnTo>
                <a:lnTo>
                  <a:pt x="317500" y="2540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50184" y="6705600"/>
            <a:ext cx="444500" cy="355600"/>
          </a:xfrm>
          <a:custGeom>
            <a:avLst/>
            <a:gdLst/>
            <a:ahLst/>
            <a:cxnLst/>
            <a:rect l="l" t="t" r="r" b="b"/>
            <a:pathLst>
              <a:path w="444500" h="355600">
                <a:moveTo>
                  <a:pt x="101600" y="311150"/>
                </a:moveTo>
                <a:lnTo>
                  <a:pt x="101600" y="114300"/>
                </a:lnTo>
                <a:lnTo>
                  <a:pt x="25400" y="114300"/>
                </a:lnTo>
                <a:lnTo>
                  <a:pt x="23217" y="131167"/>
                </a:lnTo>
                <a:lnTo>
                  <a:pt x="17462" y="144462"/>
                </a:lnTo>
                <a:lnTo>
                  <a:pt x="9326" y="155376"/>
                </a:lnTo>
                <a:lnTo>
                  <a:pt x="0" y="165100"/>
                </a:lnTo>
                <a:lnTo>
                  <a:pt x="25995" y="184348"/>
                </a:lnTo>
                <a:lnTo>
                  <a:pt x="46037" y="204787"/>
                </a:lnTo>
                <a:lnTo>
                  <a:pt x="58935" y="227607"/>
                </a:lnTo>
                <a:lnTo>
                  <a:pt x="63500" y="254000"/>
                </a:lnTo>
                <a:lnTo>
                  <a:pt x="63500" y="355600"/>
                </a:lnTo>
                <a:lnTo>
                  <a:pt x="88900" y="355600"/>
                </a:lnTo>
                <a:lnTo>
                  <a:pt x="101600" y="311150"/>
                </a:lnTo>
                <a:close/>
              </a:path>
              <a:path w="444500" h="355600">
                <a:moveTo>
                  <a:pt x="63500" y="355600"/>
                </a:moveTo>
                <a:lnTo>
                  <a:pt x="63500" y="254000"/>
                </a:lnTo>
                <a:lnTo>
                  <a:pt x="58935" y="282376"/>
                </a:lnTo>
                <a:lnTo>
                  <a:pt x="46037" y="309562"/>
                </a:lnTo>
                <a:lnTo>
                  <a:pt x="25995" y="334367"/>
                </a:lnTo>
                <a:lnTo>
                  <a:pt x="0" y="355600"/>
                </a:lnTo>
                <a:lnTo>
                  <a:pt x="63500" y="355600"/>
                </a:lnTo>
                <a:close/>
              </a:path>
              <a:path w="444500" h="355600">
                <a:moveTo>
                  <a:pt x="190500" y="12700"/>
                </a:moveTo>
                <a:lnTo>
                  <a:pt x="50800" y="12700"/>
                </a:lnTo>
                <a:lnTo>
                  <a:pt x="74810" y="31750"/>
                </a:lnTo>
                <a:lnTo>
                  <a:pt x="90487" y="50800"/>
                </a:lnTo>
                <a:lnTo>
                  <a:pt x="99020" y="69850"/>
                </a:lnTo>
                <a:lnTo>
                  <a:pt x="101600" y="88900"/>
                </a:lnTo>
                <a:lnTo>
                  <a:pt x="101600" y="311150"/>
                </a:lnTo>
                <a:lnTo>
                  <a:pt x="139700" y="177800"/>
                </a:lnTo>
                <a:lnTo>
                  <a:pt x="159345" y="140493"/>
                </a:lnTo>
                <a:lnTo>
                  <a:pt x="165100" y="132427"/>
                </a:lnTo>
                <a:lnTo>
                  <a:pt x="165100" y="76200"/>
                </a:lnTo>
                <a:lnTo>
                  <a:pt x="190500" y="12700"/>
                </a:lnTo>
                <a:close/>
              </a:path>
              <a:path w="444500" h="355600">
                <a:moveTo>
                  <a:pt x="444500" y="127000"/>
                </a:moveTo>
                <a:lnTo>
                  <a:pt x="444500" y="88900"/>
                </a:lnTo>
                <a:lnTo>
                  <a:pt x="437554" y="53578"/>
                </a:lnTo>
                <a:lnTo>
                  <a:pt x="417512" y="25400"/>
                </a:lnTo>
                <a:lnTo>
                  <a:pt x="385564" y="6746"/>
                </a:lnTo>
                <a:lnTo>
                  <a:pt x="342900" y="0"/>
                </a:lnTo>
                <a:lnTo>
                  <a:pt x="295473" y="4762"/>
                </a:lnTo>
                <a:lnTo>
                  <a:pt x="249237" y="19050"/>
                </a:lnTo>
                <a:lnTo>
                  <a:pt x="205382" y="42862"/>
                </a:lnTo>
                <a:lnTo>
                  <a:pt x="165100" y="76200"/>
                </a:lnTo>
                <a:lnTo>
                  <a:pt x="165100" y="132427"/>
                </a:lnTo>
                <a:lnTo>
                  <a:pt x="182562" y="107950"/>
                </a:lnTo>
                <a:lnTo>
                  <a:pt x="212923" y="84931"/>
                </a:lnTo>
                <a:lnTo>
                  <a:pt x="254000" y="76200"/>
                </a:lnTo>
                <a:lnTo>
                  <a:pt x="272653" y="78581"/>
                </a:lnTo>
                <a:lnTo>
                  <a:pt x="288925" y="85725"/>
                </a:lnTo>
                <a:lnTo>
                  <a:pt x="300434" y="97631"/>
                </a:lnTo>
                <a:lnTo>
                  <a:pt x="304800" y="114300"/>
                </a:lnTo>
                <a:lnTo>
                  <a:pt x="304800" y="355600"/>
                </a:lnTo>
                <a:lnTo>
                  <a:pt x="368300" y="355600"/>
                </a:lnTo>
                <a:lnTo>
                  <a:pt x="444500" y="127000"/>
                </a:lnTo>
                <a:close/>
              </a:path>
              <a:path w="444500" h="355600">
                <a:moveTo>
                  <a:pt x="304800" y="355600"/>
                </a:moveTo>
                <a:lnTo>
                  <a:pt x="304800" y="114300"/>
                </a:lnTo>
                <a:lnTo>
                  <a:pt x="304601" y="129182"/>
                </a:lnTo>
                <a:lnTo>
                  <a:pt x="303212" y="138112"/>
                </a:lnTo>
                <a:lnTo>
                  <a:pt x="299442" y="144660"/>
                </a:lnTo>
                <a:lnTo>
                  <a:pt x="292100" y="152400"/>
                </a:lnTo>
                <a:lnTo>
                  <a:pt x="241300" y="317500"/>
                </a:lnTo>
                <a:lnTo>
                  <a:pt x="228600" y="342900"/>
                </a:lnTo>
                <a:lnTo>
                  <a:pt x="228600" y="355600"/>
                </a:lnTo>
                <a:lnTo>
                  <a:pt x="304800" y="355600"/>
                </a:lnTo>
                <a:close/>
              </a:path>
            </a:pathLst>
          </a:custGeom>
          <a:solidFill>
            <a:srgbClr val="004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089" y="795019"/>
            <a:ext cx="8633221" cy="82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584" y="2374900"/>
            <a:ext cx="8583930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0389" y="7044780"/>
            <a:ext cx="194373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BE0E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2406650"/>
            <a:ext cx="7924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4000" b="1" spc="-1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35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r>
              <a:rPr lang="en-US" sz="4000" b="1" spc="-35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Climate Change:</a:t>
            </a:r>
          </a:p>
          <a:p>
            <a:pPr marL="12700" algn="ctr">
              <a:lnSpc>
                <a:spcPct val="100000"/>
              </a:lnSpc>
            </a:pPr>
            <a:r>
              <a:rPr lang="en-US" sz="4000" b="1" spc="-35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and Policy</a:t>
            </a:r>
            <a:endParaRPr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40450"/>
            <a:ext cx="106934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300" y="125685"/>
            <a:ext cx="92202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6" name="Rectangle 5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1" y="795019"/>
            <a:ext cx="95250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3665" marR="5080" indent="-2451100" algn="ctr">
              <a:lnSpc>
                <a:spcPts val="3300"/>
              </a:lnSpc>
            </a:pPr>
            <a:r>
              <a:rPr sz="4000" b="1" spc="-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-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4000" b="1" spc="-2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sz="4000" b="1" spc="-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000" b="1" spc="4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natural.</a:t>
            </a:r>
            <a:r>
              <a:rPr lang="en-US" sz="4000" b="1" spc="-3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4000" b="1" spc="2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4000" b="1" spc="-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b="1" spc="-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000" b="1" spc="-24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330450"/>
            <a:ext cx="9220200" cy="341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9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greenhouse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actually life-enabling,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would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back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Earth’s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2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colder.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896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trapped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warmer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habitable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and</a:t>
            </a:r>
            <a:r>
              <a:rPr sz="2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8105" indent="-342900">
              <a:lnSpc>
                <a:spcPct val="903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dioxide, though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one.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sz="2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200" spc="-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584" y="425450"/>
            <a:ext cx="8633221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3600" b="1" spc="-3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331" y="1594829"/>
            <a:ext cx="8689975" cy="4861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Weather</a:t>
            </a:r>
            <a:r>
              <a:rPr sz="22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lvl="1" indent="-292100">
              <a:lnSpc>
                <a:spcPct val="100000"/>
              </a:lnSpc>
              <a:spcBef>
                <a:spcPts val="20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lvl="1" indent="-292100">
              <a:lnSpc>
                <a:spcPct val="100000"/>
              </a:lnSpc>
              <a:spcBef>
                <a:spcPts val="24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dry heat or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intense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marR="5080" lvl="1" indent="-292100">
              <a:lnSpc>
                <a:spcPct val="89100"/>
              </a:lnSpc>
              <a:spcBef>
                <a:spcPts val="475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could be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severely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colder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climate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arctic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fresher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south.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 effectively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brings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warmth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Gulf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Mexico, keeping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Britain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warmer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sz="22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acidification</a:t>
            </a:r>
          </a:p>
          <a:p>
            <a:pPr marL="354965" indent="-342265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</a:t>
            </a:r>
            <a:r>
              <a:rPr sz="22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output;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6521450"/>
            <a:ext cx="10693400" cy="1187450"/>
            <a:chOff x="0" y="6369050"/>
            <a:chExt cx="10693400" cy="1187450"/>
          </a:xfrm>
        </p:grpSpPr>
        <p:sp>
          <p:nvSpPr>
            <p:cNvPr id="10" name="Rectangle 9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5499100" y="1623292"/>
            <a:ext cx="3581400" cy="108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imes New Roman" charset="0"/>
                <a:ea typeface="Times New Roman" charset="0"/>
                <a:cs typeface="Times New Roman" charset="0"/>
              </a:rPr>
              <a:t>Variability in weather is key</a:t>
            </a:r>
            <a:endParaRPr lang="en-US" sz="28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120650"/>
            <a:ext cx="10363200" cy="6552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73850"/>
            <a:ext cx="10693400" cy="882650"/>
            <a:chOff x="0" y="6673850"/>
            <a:chExt cx="10693400" cy="882650"/>
          </a:xfrm>
        </p:grpSpPr>
        <p:sp>
          <p:nvSpPr>
            <p:cNvPr id="6" name="Rectangle 5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75700" y="6673850"/>
              <a:ext cx="19177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89" y="795019"/>
            <a:ext cx="8633221" cy="860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065" marR="5080" indent="-3429000">
              <a:lnSpc>
                <a:spcPts val="3300"/>
              </a:lnSpc>
            </a:pP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sz="3600" b="1" spc="-3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b="1" spc="-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600" b="1" spc="-2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sz="3600" b="1" spc="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sz="3600" b="1" spc="-1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z="3600" b="1" spc="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b="1" spc="-235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722" y="2189232"/>
            <a:ext cx="9093954" cy="2135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9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emissions,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industrialized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 for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</a:t>
            </a:r>
            <a:r>
              <a:rPr sz="22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sz="2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 </a:t>
            </a:r>
            <a:r>
              <a:rPr sz="22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buildup </a:t>
            </a:r>
            <a:r>
              <a:rPr sz="2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  </a:t>
            </a:r>
            <a:r>
              <a:rPr sz="2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spc="7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89600"/>
              </a:lnSpc>
              <a:buChar char="•"/>
              <a:tabLst>
                <a:tab pos="354965" algn="l"/>
                <a:tab pos="355600" algn="l"/>
              </a:tabLst>
            </a:pPr>
            <a:endParaRPr lang="en-US" sz="2200"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89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2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1950,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19380">
              <a:lnSpc>
                <a:spcPct val="88900"/>
              </a:lnSpc>
              <a:spcBef>
                <a:spcPts val="65"/>
              </a:spcBef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sz="2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50.7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carbon,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(4.6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populous)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(3.5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populous)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emitted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15.7 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expected to</a:t>
            </a:r>
            <a:r>
              <a:rPr sz="220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quite rapidly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931" y="4858153"/>
            <a:ext cx="8899379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9600"/>
              </a:lnSpc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Annually,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2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sz="22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 </a:t>
            </a:r>
            <a:r>
              <a:rPr sz="2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 </a:t>
            </a:r>
            <a:r>
              <a:rPr sz="2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originate </a:t>
            </a:r>
            <a:r>
              <a:rPr sz="2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industrialized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world’s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sz="2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8" name="Rectangle 7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89" y="795019"/>
            <a:ext cx="8633221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365" marR="5080" indent="-2654300">
              <a:lnSpc>
                <a:spcPts val="3300"/>
              </a:lnSpc>
            </a:pP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sz="3600" b="1" spc="-3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b="1" spc="-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600" b="1" spc="-2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sz="3600" b="1" spc="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sz="3600" b="1" spc="-16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 </a:t>
            </a:r>
            <a:r>
              <a:rPr sz="3600" b="1" spc="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600" b="1" spc="3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3600" b="1" spc="-3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589" y="2336800"/>
            <a:ext cx="876236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749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i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US" sz="22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industrialized</a:t>
            </a:r>
            <a:r>
              <a:rPr sz="22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sz="2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8511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orld’s</a:t>
            </a:r>
            <a:r>
              <a:rPr sz="22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argest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per-capita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mitter</a:t>
            </a:r>
            <a:r>
              <a:rPr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06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2007, China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surpassed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world’s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 emitter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2406650"/>
            <a:ext cx="792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b="1" spc="-35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40450"/>
            <a:ext cx="106934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12" y="730250"/>
            <a:ext cx="8633221" cy="68993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200" b="1" spc="-19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b="1" spc="-5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3200" b="1" spc="-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r>
              <a:rPr sz="3200" b="1" spc="-1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3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  <a:r>
              <a:rPr sz="3200" b="1" spc="-26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96162" y="7068448"/>
            <a:ext cx="1943735" cy="4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16-September-2009   M</a:t>
            </a:r>
            <a:r>
              <a:rPr sz="2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12" y="2635250"/>
            <a:ext cx="9338087" cy="258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17880" indent="-342900">
              <a:lnSpc>
                <a:spcPts val="21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2200" b="1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9620" indent="-342900">
              <a:lnSpc>
                <a:spcPts val="22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higher </a:t>
            </a:r>
            <a:r>
              <a:rPr sz="22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events </a:t>
            </a:r>
            <a:r>
              <a:rPr lang="en-US" sz="22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uman A</a:t>
            </a:r>
            <a:r>
              <a:rPr lang="en-US"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ctivities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1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</a:t>
            </a:r>
            <a:r>
              <a:rPr sz="22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</a:t>
            </a:r>
            <a:r>
              <a:rPr lang="en-US"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of  climate change is the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effect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caused by increase or decrease in the concentration of certain</a:t>
            </a:r>
            <a:r>
              <a:rPr sz="2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atmospheric </a:t>
            </a:r>
            <a:r>
              <a:rPr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22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</a:t>
            </a:r>
            <a:r>
              <a:rPr sz="2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</a:t>
            </a:r>
            <a:r>
              <a:rPr sz="2200" spc="-7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3" y="6164118"/>
            <a:ext cx="106934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389" y="636797"/>
            <a:ext cx="8633221" cy="75148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sz="36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600" b="1" spc="-49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15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998979"/>
            <a:ext cx="9296400" cy="3668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earth’s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climate,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heats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earth’s</a:t>
            </a:r>
            <a:r>
              <a:rPr sz="22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turn,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radiates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9565" indent="-342900">
              <a:lnSpc>
                <a:spcPct val="889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atmospheric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(water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vapor,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</a:t>
            </a:r>
            <a:r>
              <a:rPr lang="en-US"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somewhat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is termed as the </a:t>
            </a:r>
            <a:r>
              <a:rPr lang="en-US"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effect</a:t>
            </a:r>
            <a:r>
              <a:rPr sz="2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63880" indent="-342900">
              <a:lnSpc>
                <a:spcPts val="22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a gradual but steady 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induced as </a:t>
            </a:r>
            <a:r>
              <a:rPr lang="en-US"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 </a:t>
            </a:r>
            <a:r>
              <a:rPr lang="en-US"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GHGs increases and higher amounts of </a:t>
            </a:r>
            <a:r>
              <a:rPr sz="220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trapped in earth’s atmosphere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40450"/>
            <a:ext cx="106934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120650"/>
            <a:ext cx="10210800" cy="6552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73850"/>
            <a:ext cx="10693400" cy="88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5035"/>
            <a:ext cx="8839200" cy="666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73850"/>
            <a:ext cx="10693400" cy="88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00" y="23668"/>
            <a:ext cx="7696200" cy="6878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5" name="Rectangle 4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89" y="795019"/>
            <a:ext cx="8633221" cy="81304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641600">
              <a:lnSpc>
                <a:spcPct val="100000"/>
              </a:lnSpc>
            </a:pP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4000" b="1" spc="-44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609" y="2083804"/>
            <a:ext cx="8298180" cy="3809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2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lvl="1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</a:t>
            </a:r>
            <a:r>
              <a:rPr sz="2200" spc="7" baseline="-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marR="5080" lvl="1" indent="-292100">
              <a:lnSpc>
                <a:spcPct val="101899"/>
              </a:lnSpc>
              <a:spcBef>
                <a:spcPts val="395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</a:t>
            </a:r>
            <a:r>
              <a:rPr sz="2200" spc="30" baseline="-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dioxide)</a:t>
            </a:r>
          </a:p>
          <a:p>
            <a:pPr marL="762000" lvl="1" indent="-292100">
              <a:lnSpc>
                <a:spcPct val="100000"/>
              </a:lnSpc>
              <a:spcBef>
                <a:spcPts val="34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nitrous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sz="2200" spc="-22" baseline="-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O),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0" lvl="1" indent="-292100">
              <a:lnSpc>
                <a:spcPct val="100000"/>
              </a:lnSpc>
              <a:spcBef>
                <a:spcPts val="439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fluorinated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hydrofluorocarbons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(HFCs),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perfluorocarbons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(PFCs)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</a:tabLst>
            </a:pP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hexafluoride</a:t>
            </a:r>
            <a:r>
              <a:rPr sz="22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(SF</a:t>
            </a:r>
            <a:r>
              <a:rPr sz="2200" spc="-44" baseline="-151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greenhouse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7" name="Rectangle 6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2992"/>
              </p:ext>
            </p:extLst>
          </p:nvPr>
        </p:nvGraphicFramePr>
        <p:xfrm>
          <a:off x="756345" y="354288"/>
          <a:ext cx="9180710" cy="594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555"/>
                <a:gridCol w="2971800"/>
                <a:gridCol w="2743200"/>
                <a:gridCol w="1847155"/>
              </a:tblGrid>
              <a:tr h="1198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13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</a:t>
                      </a:r>
                      <a:r>
                        <a:rPr sz="2400" b="1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b="1" spc="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b="1" spc="4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b="1" spc="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400" b="1" spc="3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400" b="1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b="1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b="1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US"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(1750s)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2130"/>
                        </a:lnSpc>
                        <a:spcBef>
                          <a:spcPts val="1300"/>
                        </a:spcBef>
                      </a:pPr>
                      <a:r>
                        <a:rPr lang="en-US" sz="2400" b="1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Present-day </a:t>
                      </a:r>
                      <a:r>
                        <a:rPr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US"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  <a:p>
                      <a:pPr marL="419100" algn="ctr">
                        <a:lnSpc>
                          <a:spcPts val="2130"/>
                        </a:lnSpc>
                      </a:pPr>
                      <a:r>
                        <a:rPr lang="en-US" sz="24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(2010)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2130"/>
                        </a:lnSpc>
                        <a:spcBef>
                          <a:spcPts val="300"/>
                        </a:spcBef>
                      </a:pPr>
                      <a:r>
                        <a:rPr sz="2400" b="1" spc="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endParaRPr lang="en-US" sz="2400" b="1" spc="1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ts val="2130"/>
                        </a:lnSpc>
                        <a:spcBef>
                          <a:spcPts val="300"/>
                        </a:spcBef>
                      </a:pPr>
                      <a:r>
                        <a:rPr lang="en-US" sz="2400" b="1" spc="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2060">
                <a:tc>
                  <a:txBody>
                    <a:bodyPr/>
                    <a:lstStyle/>
                    <a:p>
                      <a:pPr marL="75565" algn="ctr">
                        <a:lnSpc>
                          <a:spcPts val="2130"/>
                        </a:lnSpc>
                        <a:spcBef>
                          <a:spcPts val="1300"/>
                        </a:spcBef>
                      </a:pP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Carbon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18465" algn="ctr">
                        <a:lnSpc>
                          <a:spcPts val="213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dioxide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ppm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400" spc="-3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  <a:r>
                        <a:rPr lang="en-US" sz="2400" spc="-3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3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ppm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sz="2400" spc="-3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400" spc="-3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sz="2400" spc="-7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ppm</a:t>
                      </a:r>
                      <a:endParaRPr lang="en-US" sz="2400" spc="-2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lang="en-US"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(~40%)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98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Methane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1,745</a:t>
                      </a:r>
                      <a:r>
                        <a:rPr sz="2400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1,045</a:t>
                      </a:r>
                      <a:r>
                        <a:rPr sz="2400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lang="en-US" sz="2400" spc="-2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lang="en-US"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(~150%)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2059">
                <a:tc>
                  <a:txBody>
                    <a:bodyPr/>
                    <a:lstStyle/>
                    <a:p>
                      <a:pPr marL="76200" algn="ctr">
                        <a:lnSpc>
                          <a:spcPts val="2130"/>
                        </a:lnSpc>
                        <a:spcBef>
                          <a:spcPts val="1300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Nitrous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19100" algn="ctr">
                        <a:lnSpc>
                          <a:spcPts val="213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oxide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r>
                        <a:rPr sz="2400" spc="-1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ppb</a:t>
                      </a:r>
                      <a:endParaRPr lang="en-US" sz="2400" spc="-2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lang="en-US" sz="24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(~16%)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2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CFC-12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ppt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</a:t>
                      </a:r>
                      <a:r>
                        <a:rPr sz="2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ppt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16-September-2009   M</a:t>
            </a:r>
            <a:r>
              <a:rPr spc="-200" dirty="0"/>
              <a:t> </a:t>
            </a:r>
            <a:r>
              <a:rPr dirty="0"/>
              <a:t>Subramanian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369050"/>
            <a:ext cx="10693400" cy="1187450"/>
            <a:chOff x="0" y="6369050"/>
            <a:chExt cx="10693400" cy="1187450"/>
          </a:xfrm>
        </p:grpSpPr>
        <p:sp>
          <p:nvSpPr>
            <p:cNvPr id="6" name="Rectangle 5"/>
            <p:cNvSpPr/>
            <p:nvPr/>
          </p:nvSpPr>
          <p:spPr>
            <a:xfrm>
              <a:off x="0" y="6902450"/>
              <a:ext cx="10693400" cy="65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75700" y="6369050"/>
              <a:ext cx="1917700" cy="118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761</Words>
  <Application>Microsoft Macintosh PowerPoint</Application>
  <PresentationFormat>Custom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Verdana</vt:lpstr>
      <vt:lpstr>Arial</vt:lpstr>
      <vt:lpstr>Office Theme</vt:lpstr>
      <vt:lpstr>PowerPoint Presentation</vt:lpstr>
      <vt:lpstr>PowerPoint Presentation</vt:lpstr>
      <vt:lpstr>What is Global Warming and Climate Change?</vt:lpstr>
      <vt:lpstr>What is Greenhouse Effect?</vt:lpstr>
      <vt:lpstr>PowerPoint Presentation</vt:lpstr>
      <vt:lpstr>PowerPoint Presentation</vt:lpstr>
      <vt:lpstr>PowerPoint Presentation</vt:lpstr>
      <vt:lpstr>Greenhouse Gases</vt:lpstr>
      <vt:lpstr>PowerPoint Presentation</vt:lpstr>
      <vt:lpstr>PowerPoint Presentation</vt:lpstr>
      <vt:lpstr>The Greenhouse effect is natural. What do we have to do with it?</vt:lpstr>
      <vt:lpstr>Impacts of Global Warming</vt:lpstr>
      <vt:lpstr>PowerPoint Presentation</vt:lpstr>
      <vt:lpstr>Differences in Greenhouse Gas Emission around the World</vt:lpstr>
      <vt:lpstr>Differences in Greenhouse Gas Emission around  the World (contd.)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EVS-Lecture-IV-1-GlobalWarming</dc:title>
  <dc:creator>Chemical</dc:creator>
  <cp:lastModifiedBy>Arora, Gaurav</cp:lastModifiedBy>
  <cp:revision>14</cp:revision>
  <dcterms:created xsi:type="dcterms:W3CDTF">2017-08-08T05:08:08Z</dcterms:created>
  <dcterms:modified xsi:type="dcterms:W3CDTF">2017-08-09T02:38:07Z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2014-09-12T00:00:00Z</vt:filetime>
  </property>
  <property fmtid="{D5CDD505-2E9C-101B-9397-08002B2CF9AE}" pid="3" name="Creator">
    <vt:lpwstr>PDFCreator Version 1.7.3</vt:lpwstr>
  </property>
  <property fmtid="{D5CDD505-2E9C-101B-9397-08002B2CF9AE}" pid="4" name="LastSaved">
    <vt:filetime>2017-08-08T00:00:00Z</vt:filetime>
  </property>
</Properties>
</file>