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 b="1">
                <a:latin typeface="Arial Black" panose="020B0A04020102020204" charset="0"/>
              </a:rPr>
              <a:t>OOAD MINI PROJECT</a:t>
            </a:r>
            <a:endParaRPr lang="en-IN" altLang="en-US" b="1">
              <a:latin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530" y="3721100"/>
            <a:ext cx="11264265" cy="1222375"/>
          </a:xfrm>
        </p:spPr>
        <p:txBody>
          <a:bodyPr/>
          <a:p>
            <a:r>
              <a:rPr lang="en-IN" altLang="en-US" b="1" u="sng">
                <a:sym typeface="+mn-ea"/>
              </a:rPr>
              <a:t>TOPIC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RESTURANT MANAGEMENT SYSTEM</a:t>
            </a:r>
            <a:endParaRPr lang="en-IN" altLang="en-US">
              <a:sym typeface="+mn-ea"/>
            </a:endParaRPr>
          </a:p>
          <a:p>
            <a:pPr algn="l"/>
            <a:r>
              <a:rPr lang="en-IN" altLang="en-US" b="1" u="sng"/>
              <a:t>TEAM WOLVES</a:t>
            </a:r>
            <a:endParaRPr lang="en-IN" altLang="en-US" b="1" u="sng"/>
          </a:p>
          <a:p>
            <a:pPr algn="l"/>
            <a:r>
              <a:rPr lang="en-IN" altLang="en-US" sz="2400">
                <a:sym typeface="+mn-ea"/>
              </a:rPr>
              <a:t>ADITI A SHUKLA</a:t>
            </a:r>
            <a:endParaRPr lang="en-IN" altLang="en-US" sz="2400">
              <a:sym typeface="+mn-ea"/>
            </a:endParaRPr>
          </a:p>
          <a:p>
            <a:pPr algn="l"/>
            <a:r>
              <a:rPr lang="en-IN" altLang="en-US" sz="2400">
                <a:sym typeface="+mn-ea"/>
              </a:rPr>
              <a:t>(RA1711003010353)</a:t>
            </a:r>
            <a:endParaRPr lang="en-IN" altLang="en-US" sz="2400">
              <a:sym typeface="+mn-ea"/>
            </a:endParaRPr>
          </a:p>
          <a:p>
            <a:pPr algn="l"/>
            <a:r>
              <a:rPr lang="en-IN" altLang="en-US" sz="2400"/>
              <a:t>KUSHAGRA BHARDWAJ</a:t>
            </a:r>
            <a:endParaRPr lang="en-IN" altLang="en-US" sz="2400"/>
          </a:p>
          <a:p>
            <a:pPr algn="l"/>
            <a:r>
              <a:rPr lang="en-IN" altLang="en-US" sz="2400"/>
              <a:t>(RA1711003010643)</a:t>
            </a:r>
            <a:endParaRPr lang="en-I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EXPLAINATION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</a:t>
            </a:r>
            <a:r>
              <a:rPr lang="en-US"/>
              <a:t>he method call sequence is indicated by </a:t>
            </a:r>
            <a:r>
              <a:rPr lang="en-IN" altLang="en-US"/>
              <a:t>a</a:t>
            </a:r>
            <a:r>
              <a:rPr lang="en-US"/>
              <a:t> numbering technique. The number indicates how the methods are called one after another.</a:t>
            </a:r>
            <a:endParaRPr lang="en-US"/>
          </a:p>
          <a:p>
            <a:r>
              <a:rPr lang="en-IN" altLang="en-US"/>
              <a:t>It is also a type of interaction diagrams which basically shows how the interaction occur between the classes.</a:t>
            </a:r>
            <a:endParaRPr lang="en-IN" altLang="en-US"/>
          </a:p>
          <a:p>
            <a:r>
              <a:rPr lang="en-IN" altLang="en-US"/>
              <a:t>Just like in this diagram the numbering is done to understand the flow of the message from one object to another. 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>
                <a:latin typeface="Arial Black" panose="020B0A04020102020204" charset="0"/>
              </a:rPr>
              <a:t>INTRODUCTION AND OBJECTIVE</a:t>
            </a:r>
            <a:endParaRPr lang="en-IN" altLang="en-US" b="1" u="sng">
              <a:latin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To represent how Restaurant business work like food odering and making reservations</a:t>
            </a:r>
            <a:endParaRPr lang="en-IN" altLang="en-US"/>
          </a:p>
          <a:p>
            <a:r>
              <a:rPr lang="en-IN" altLang="en-US"/>
              <a:t>The main objective is that to understand what is the real life scenario of the restaurant buiness in real life.</a:t>
            </a:r>
            <a:endParaRPr lang="en-IN" altLang="en-US"/>
          </a:p>
          <a:p>
            <a:r>
              <a:rPr lang="en-IN" altLang="en-US"/>
              <a:t>various scenarios are being explained with the help of </a:t>
            </a:r>
            <a:endParaRPr lang="en-IN" altLang="en-US"/>
          </a:p>
          <a:p>
            <a:r>
              <a:rPr lang="en-IN" altLang="en-US"/>
              <a:t>Use case</a:t>
            </a:r>
            <a:endParaRPr lang="en-IN" altLang="en-US"/>
          </a:p>
          <a:p>
            <a:r>
              <a:rPr lang="en-IN" altLang="en-US"/>
              <a:t>Class digram</a:t>
            </a:r>
            <a:endParaRPr lang="en-IN" altLang="en-US"/>
          </a:p>
          <a:p>
            <a:r>
              <a:rPr lang="en-IN" altLang="en-US"/>
              <a:t>Sequencial diagram</a:t>
            </a:r>
            <a:endParaRPr lang="en-IN" altLang="en-US"/>
          </a:p>
          <a:p>
            <a:r>
              <a:rPr lang="en-IN" altLang="en-US"/>
              <a:t>Collaboration diagram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/>
              <a:t>USE CASE DIAGRAM</a:t>
            </a:r>
            <a:endParaRPr lang="en-IN" altLang="en-US" b="1" u="sng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project-UseCase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8625" y="1417955"/>
            <a:ext cx="8136255" cy="5492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EXPLAINATION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4525963"/>
          </a:xfrm>
        </p:spPr>
        <p:txBody>
          <a:bodyPr/>
          <a:p>
            <a:r>
              <a:rPr lang="en-IN" altLang="en-US"/>
              <a:t>It</a:t>
            </a:r>
            <a:r>
              <a:rPr lang="en-US"/>
              <a:t> shows external business view of a restaurant. We can see several business actors having some needs and goals as related to the restaurant and business use cases expressing expectations of the actors from the business.</a:t>
            </a:r>
            <a:endParaRPr lang="en-US"/>
          </a:p>
          <a:p>
            <a:r>
              <a:rPr lang="en-IN" altLang="en-US"/>
              <a:t>like customer manages reservation which incudes update reservation and reservation database and is generalised into modify and make reservation which incudes various methods.</a:t>
            </a:r>
            <a:endParaRPr lang="en-IN" altLang="en-US"/>
          </a:p>
          <a:p>
            <a:r>
              <a:rPr lang="en-IN" altLang="en-US"/>
              <a:t>Chef manages the order which include updation of the order.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/>
              <a:t>CLASS DIAGRAM</a:t>
            </a:r>
            <a:endParaRPr lang="en-IN" altLang="en-US" b="1" u="sng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ClassDiagra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4815" y="1417955"/>
            <a:ext cx="8802370" cy="5216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EXPLAINATION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4525963"/>
          </a:xfrm>
        </p:spPr>
        <p:txBody>
          <a:bodyPr/>
          <a:p>
            <a:r>
              <a:rPr lang="en-US"/>
              <a:t>This </a:t>
            </a:r>
            <a:r>
              <a:rPr lang="en-IN" altLang="en-US"/>
              <a:t>diagram</a:t>
            </a:r>
            <a:r>
              <a:rPr lang="en-US"/>
              <a:t> represents </a:t>
            </a:r>
            <a:r>
              <a:rPr lang="en-IN" altLang="en-US"/>
              <a:t>staff</a:t>
            </a:r>
            <a:r>
              <a:rPr lang="en-US"/>
              <a:t> working in restaurants.</a:t>
            </a:r>
            <a:endParaRPr lang="en-US"/>
          </a:p>
          <a:p>
            <a:r>
              <a:rPr lang="en-US"/>
              <a:t>The </a:t>
            </a:r>
            <a:r>
              <a:rPr lang="en-IN" altLang="en-US"/>
              <a:t>staff</a:t>
            </a:r>
            <a:r>
              <a:rPr lang="en-US"/>
              <a:t> class is specialized into </a:t>
            </a:r>
            <a:r>
              <a:rPr lang="en-IN" altLang="en-US"/>
              <a:t>chef</a:t>
            </a:r>
            <a:r>
              <a:rPr lang="en-US"/>
              <a:t> and </a:t>
            </a:r>
            <a:r>
              <a:rPr lang="en-IN" altLang="en-US"/>
              <a:t>waiter</a:t>
            </a:r>
            <a:r>
              <a:rPr lang="en-US"/>
              <a:t> classes</a:t>
            </a:r>
            <a:endParaRPr lang="en-US"/>
          </a:p>
          <a:p>
            <a:r>
              <a:rPr lang="en-IN" altLang="en-US"/>
              <a:t>the staff class is associated to RMS which has booking attributes and various operations like addbooking() and etc.</a:t>
            </a:r>
            <a:endParaRPr lang="en-IN" altLang="en-US"/>
          </a:p>
          <a:p>
            <a:r>
              <a:rPr lang="en-IN" altLang="en-US"/>
              <a:t>The RMS is associated to Booking class which has various attrbutes of the booking costumer dettails and thhe booking details.</a:t>
            </a:r>
            <a:endParaRPr lang="en-IN" altLang="en-US"/>
          </a:p>
          <a:p>
            <a:r>
              <a:rPr lang="en-IN" altLang="en-US"/>
              <a:t>Just like this the order class containing the order attributes is associated with food class.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/>
              <a:t>SEQUENCE DIGRAM</a:t>
            </a:r>
            <a:endParaRPr lang="en-IN" altLang="en-US" b="1" u="sng"/>
          </a:p>
        </p:txBody>
      </p:sp>
      <p:pic>
        <p:nvPicPr>
          <p:cNvPr id="5" name="Content Placeholder 4" descr="project-sequenc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0345" y="1417955"/>
            <a:ext cx="9211310" cy="55918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EXPLAINATION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It shows the flow of the message between various classes that are involved in  the Restaurant business.</a:t>
            </a:r>
            <a:endParaRPr lang="en-IN" altLang="en-US"/>
          </a:p>
          <a:p>
            <a:r>
              <a:rPr lang="en-IN" altLang="en-US"/>
              <a:t>The flow of these messages occur one after the other .</a:t>
            </a:r>
            <a:endParaRPr lang="en-IN" altLang="en-US"/>
          </a:p>
          <a:p>
            <a:r>
              <a:rPr lang="en-IN" altLang="en-US"/>
              <a:t>There are life lines in the diagram such as customer database and many more.</a:t>
            </a:r>
            <a:endParaRPr lang="en-IN" altLang="en-US"/>
          </a:p>
          <a:p>
            <a:r>
              <a:rPr lang="en-IN" altLang="en-US"/>
              <a:t>The activation of these lifelines are represented by the long vertival rectangles which pass the messages.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/>
              <a:t>COLLABORATION DIAGRAM</a:t>
            </a:r>
            <a:endParaRPr lang="en-IN" altLang="en-US" b="1" u="sng"/>
          </a:p>
        </p:txBody>
      </p:sp>
      <p:pic>
        <p:nvPicPr>
          <p:cNvPr id="4" name="Picture 3" descr="xy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9075" y="1417955"/>
            <a:ext cx="9213850" cy="51384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2163</Words>
  <Application>WPS Presentation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 Black</vt:lpstr>
      <vt:lpstr>Microsoft YaHei</vt:lpstr>
      <vt:lpstr>Arial Unicode MS</vt:lpstr>
      <vt:lpstr>Calibri</vt:lpstr>
      <vt:lpstr>Business Cooperate</vt:lpstr>
      <vt:lpstr>OOAD MINI PROJECT</vt:lpstr>
      <vt:lpstr>INTRODUCTION AND OBJECTIVE</vt:lpstr>
      <vt:lpstr>USE CASE DIAGRAM</vt:lpstr>
      <vt:lpstr>EXPLAINATION</vt:lpstr>
      <vt:lpstr>CLASS DIAGRAM</vt:lpstr>
      <vt:lpstr>EXPLAINATION</vt:lpstr>
      <vt:lpstr>SEQUENCE DIGRAM</vt:lpstr>
      <vt:lpstr>EXPLAINATION</vt:lpstr>
      <vt:lpstr>COLLABORATION DIAGRAM</vt:lpstr>
      <vt:lpstr>EXPLAINATION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OOAD MINI PROJECT</dc:title>
  <dc:creator>Anupam Shukla</dc:creator>
  <cp:lastModifiedBy>Anupam Shukla</cp:lastModifiedBy>
  <cp:revision>13</cp:revision>
  <dcterms:created xsi:type="dcterms:W3CDTF">2018-08-30T18:56:00Z</dcterms:created>
  <dcterms:modified xsi:type="dcterms:W3CDTF">2020-07-27T09:56:52Z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