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6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BFFF7-5733-47DA-96F7-FCEB3CAC391A}" v="8" dt="2024-10-10T04:42:20.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gra Tandon" userId="4c3c9cb94cbc286a" providerId="LiveId" clId="{07BBFFF7-5733-47DA-96F7-FCEB3CAC391A}"/>
    <pc:docChg chg="addSld delSld modSld">
      <pc:chgData name="Kushagra Tandon" userId="4c3c9cb94cbc286a" providerId="LiveId" clId="{07BBFFF7-5733-47DA-96F7-FCEB3CAC391A}" dt="2024-10-10T04:42:20.916" v="10"/>
      <pc:docMkLst>
        <pc:docMk/>
      </pc:docMkLst>
      <pc:sldChg chg="addSp delSp modSp new mod">
        <pc:chgData name="Kushagra Tandon" userId="4c3c9cb94cbc286a" providerId="LiveId" clId="{07BBFFF7-5733-47DA-96F7-FCEB3CAC391A}" dt="2024-10-10T04:42:20.916" v="10"/>
        <pc:sldMkLst>
          <pc:docMk/>
          <pc:sldMk cId="145630056" sldId="271"/>
        </pc:sldMkLst>
        <pc:spChg chg="add del mod">
          <ac:chgData name="Kushagra Tandon" userId="4c3c9cb94cbc286a" providerId="LiveId" clId="{07BBFFF7-5733-47DA-96F7-FCEB3CAC391A}" dt="2024-10-10T04:42:20.916" v="10"/>
          <ac:spMkLst>
            <pc:docMk/>
            <pc:sldMk cId="145630056" sldId="271"/>
            <ac:spMk id="2" creationId="{BA6B2C5E-3892-9DCD-8E66-FA06060301DE}"/>
          </ac:spMkLst>
        </pc:spChg>
        <pc:picChg chg="add mod">
          <ac:chgData name="Kushagra Tandon" userId="4c3c9cb94cbc286a" providerId="LiveId" clId="{07BBFFF7-5733-47DA-96F7-FCEB3CAC391A}" dt="2024-10-10T04:42:18.597" v="8"/>
          <ac:picMkLst>
            <pc:docMk/>
            <pc:sldMk cId="145630056" sldId="271"/>
            <ac:picMk id="4" creationId="{52EC61DB-16DD-B18B-7048-003417827DF6}"/>
          </ac:picMkLst>
        </pc:picChg>
      </pc:sldChg>
      <pc:sldChg chg="new del">
        <pc:chgData name="Kushagra Tandon" userId="4c3c9cb94cbc286a" providerId="LiveId" clId="{07BBFFF7-5733-47DA-96F7-FCEB3CAC391A}" dt="2024-10-10T04:41:30.352" v="1" actId="2696"/>
        <pc:sldMkLst>
          <pc:docMk/>
          <pc:sldMk cId="1809431748" sldId="271"/>
        </pc:sldMkLst>
      </pc:sldChg>
      <pc:sldChg chg="add del">
        <pc:chgData name="Kushagra Tandon" userId="4c3c9cb94cbc286a" providerId="LiveId" clId="{07BBFFF7-5733-47DA-96F7-FCEB3CAC391A}" dt="2024-10-10T04:41:52.781" v="6" actId="2696"/>
        <pc:sldMkLst>
          <pc:docMk/>
          <pc:sldMk cId="1209629376" sldId="272"/>
        </pc:sldMkLst>
      </pc:sldChg>
      <pc:sldChg chg="add del">
        <pc:chgData name="Kushagra Tandon" userId="4c3c9cb94cbc286a" providerId="LiveId" clId="{07BBFFF7-5733-47DA-96F7-FCEB3CAC391A}" dt="2024-10-10T04:41:41.594" v="4"/>
        <pc:sldMkLst>
          <pc:docMk/>
          <pc:sldMk cId="3259801433" sldId="272"/>
        </pc:sldMkLst>
      </pc:sldChg>
    </pc:docChg>
  </pc:docChgLst>
</pc:chgInfo>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2EF85-5FA3-40AD-B3E2-54CCE5C27D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3A76EF-1107-4914-8F0F-B1E3C1714679}">
      <dgm:prSet/>
      <dgm:spPr/>
      <dgm:t>
        <a:bodyPr/>
        <a:lstStyle/>
        <a:p>
          <a:r>
            <a:rPr lang="en-US" b="1">
              <a:solidFill>
                <a:schemeClr val="bg1"/>
              </a:solidFill>
            </a:rPr>
            <a:t>Introduction</a:t>
          </a:r>
        </a:p>
      </dgm:t>
    </dgm:pt>
    <dgm:pt modelId="{0A7F8259-33C9-42C2-9754-248669B63B52}" type="parTrans" cxnId="{BD96975E-074C-43D6-93F9-FD72C5DB2D2F}">
      <dgm:prSet/>
      <dgm:spPr/>
      <dgm:t>
        <a:bodyPr/>
        <a:lstStyle/>
        <a:p>
          <a:endParaRPr lang="en-US"/>
        </a:p>
      </dgm:t>
    </dgm:pt>
    <dgm:pt modelId="{F5BBBF4D-A9E9-4A02-BC6E-E210230AE3B2}" type="sibTrans" cxnId="{BD96975E-074C-43D6-93F9-FD72C5DB2D2F}">
      <dgm:prSet/>
      <dgm:spPr/>
      <dgm:t>
        <a:bodyPr/>
        <a:lstStyle/>
        <a:p>
          <a:endParaRPr lang="en-US"/>
        </a:p>
      </dgm:t>
    </dgm:pt>
    <dgm:pt modelId="{BDE55981-877C-4F94-A266-7DC30FC85F5A}">
      <dgm:prSet/>
      <dgm:spPr/>
      <dgm:t>
        <a:bodyPr/>
        <a:lstStyle/>
        <a:p>
          <a:r>
            <a:rPr lang="en-US" b="1">
              <a:solidFill>
                <a:schemeClr val="bg1"/>
              </a:solidFill>
            </a:rPr>
            <a:t>Objective</a:t>
          </a:r>
        </a:p>
      </dgm:t>
    </dgm:pt>
    <dgm:pt modelId="{BE933286-B839-467B-9364-189F9BF384D1}" type="parTrans" cxnId="{3A7032B1-D0F8-4E76-8D74-8747006314DC}">
      <dgm:prSet/>
      <dgm:spPr/>
      <dgm:t>
        <a:bodyPr/>
        <a:lstStyle/>
        <a:p>
          <a:endParaRPr lang="en-US"/>
        </a:p>
      </dgm:t>
    </dgm:pt>
    <dgm:pt modelId="{8E305B8C-BF9F-4402-89B1-E493C3D85D84}" type="sibTrans" cxnId="{3A7032B1-D0F8-4E76-8D74-8747006314DC}">
      <dgm:prSet/>
      <dgm:spPr/>
      <dgm:t>
        <a:bodyPr/>
        <a:lstStyle/>
        <a:p>
          <a:endParaRPr lang="en-US"/>
        </a:p>
      </dgm:t>
    </dgm:pt>
    <dgm:pt modelId="{5C67A597-63B8-4490-9BA3-CF0D44E1CED1}">
      <dgm:prSet/>
      <dgm:spPr/>
      <dgm:t>
        <a:bodyPr/>
        <a:lstStyle/>
        <a:p>
          <a:r>
            <a:rPr lang="en-US" b="1">
              <a:solidFill>
                <a:schemeClr val="bg1"/>
              </a:solidFill>
            </a:rPr>
            <a:t>Implementation</a:t>
          </a:r>
        </a:p>
      </dgm:t>
    </dgm:pt>
    <dgm:pt modelId="{756482DE-D112-4FAB-BCC6-A3EDD2D15CF5}" type="parTrans" cxnId="{98A81E53-28D9-44F9-B309-D9B0EE7DB5A1}">
      <dgm:prSet/>
      <dgm:spPr/>
      <dgm:t>
        <a:bodyPr/>
        <a:lstStyle/>
        <a:p>
          <a:endParaRPr lang="en-US"/>
        </a:p>
      </dgm:t>
    </dgm:pt>
    <dgm:pt modelId="{597766D1-6BB5-44F1-9FE2-0400B6FFF495}" type="sibTrans" cxnId="{98A81E53-28D9-44F9-B309-D9B0EE7DB5A1}">
      <dgm:prSet/>
      <dgm:spPr/>
      <dgm:t>
        <a:bodyPr/>
        <a:lstStyle/>
        <a:p>
          <a:endParaRPr lang="en-US"/>
        </a:p>
      </dgm:t>
    </dgm:pt>
    <dgm:pt modelId="{E1DC2609-D270-4FCB-82AE-EF2991724859}">
      <dgm:prSet/>
      <dgm:spPr/>
      <dgm:t>
        <a:bodyPr/>
        <a:lstStyle/>
        <a:p>
          <a:r>
            <a:rPr lang="en-US" b="1">
              <a:solidFill>
                <a:schemeClr val="bg1"/>
              </a:solidFill>
            </a:rPr>
            <a:t>​Feasibility</a:t>
          </a:r>
        </a:p>
      </dgm:t>
    </dgm:pt>
    <dgm:pt modelId="{EAB8E6CE-118E-43C0-ACB8-83716CE3B061}" type="parTrans" cxnId="{9AAEA088-44E0-4906-9100-071AC0D16086}">
      <dgm:prSet/>
      <dgm:spPr/>
      <dgm:t>
        <a:bodyPr/>
        <a:lstStyle/>
        <a:p>
          <a:endParaRPr lang="en-US"/>
        </a:p>
      </dgm:t>
    </dgm:pt>
    <dgm:pt modelId="{D299BCBA-1310-4844-84A0-5AD0896BB2BF}" type="sibTrans" cxnId="{9AAEA088-44E0-4906-9100-071AC0D16086}">
      <dgm:prSet/>
      <dgm:spPr/>
      <dgm:t>
        <a:bodyPr/>
        <a:lstStyle/>
        <a:p>
          <a:endParaRPr lang="en-US"/>
        </a:p>
      </dgm:t>
    </dgm:pt>
    <dgm:pt modelId="{40B2D7E9-02CF-4170-BDCE-DAE36AEBC725}">
      <dgm:prSet/>
      <dgm:spPr/>
      <dgm:t>
        <a:bodyPr/>
        <a:lstStyle/>
        <a:p>
          <a:r>
            <a:rPr lang="en-US" b="1">
              <a:solidFill>
                <a:schemeClr val="bg1"/>
              </a:solidFill>
            </a:rPr>
            <a:t>Scope</a:t>
          </a:r>
        </a:p>
      </dgm:t>
    </dgm:pt>
    <dgm:pt modelId="{8A64E0DE-EC1E-4FD0-9121-3C0CFBE61FC4}" type="parTrans" cxnId="{820F319E-F7F0-4902-A7AA-885F5E86B8BC}">
      <dgm:prSet/>
      <dgm:spPr/>
      <dgm:t>
        <a:bodyPr/>
        <a:lstStyle/>
        <a:p>
          <a:endParaRPr lang="en-US"/>
        </a:p>
      </dgm:t>
    </dgm:pt>
    <dgm:pt modelId="{BF01C45F-24F9-46CC-AD9A-5B0018D5E13B}" type="sibTrans" cxnId="{820F319E-F7F0-4902-A7AA-885F5E86B8BC}">
      <dgm:prSet/>
      <dgm:spPr/>
      <dgm:t>
        <a:bodyPr/>
        <a:lstStyle/>
        <a:p>
          <a:endParaRPr lang="en-US"/>
        </a:p>
      </dgm:t>
    </dgm:pt>
    <dgm:pt modelId="{F47B6E20-E67E-4180-9952-25DE32913339}">
      <dgm:prSet/>
      <dgm:spPr/>
      <dgm:t>
        <a:bodyPr/>
        <a:lstStyle/>
        <a:p>
          <a:r>
            <a:rPr lang="en-US" b="1">
              <a:solidFill>
                <a:schemeClr val="bg1"/>
              </a:solidFill>
            </a:rPr>
            <a:t>Tools and Technology Required</a:t>
          </a:r>
        </a:p>
      </dgm:t>
    </dgm:pt>
    <dgm:pt modelId="{6D78D895-9CD1-46B4-8AC4-E8343E585F1D}" type="parTrans" cxnId="{96BC9B3C-C08B-41FE-A49A-F616DCE84D31}">
      <dgm:prSet/>
      <dgm:spPr/>
      <dgm:t>
        <a:bodyPr/>
        <a:lstStyle/>
        <a:p>
          <a:endParaRPr lang="en-US"/>
        </a:p>
      </dgm:t>
    </dgm:pt>
    <dgm:pt modelId="{56231EF4-EC47-45F0-A77A-F1545CCC5643}" type="sibTrans" cxnId="{96BC9B3C-C08B-41FE-A49A-F616DCE84D31}">
      <dgm:prSet/>
      <dgm:spPr/>
      <dgm:t>
        <a:bodyPr/>
        <a:lstStyle/>
        <a:p>
          <a:endParaRPr lang="en-US"/>
        </a:p>
      </dgm:t>
    </dgm:pt>
    <dgm:pt modelId="{94CB6EEC-FE59-45C1-AF78-36DBD9EFBC8E}">
      <dgm:prSet/>
      <dgm:spPr/>
      <dgm:t>
        <a:bodyPr/>
        <a:lstStyle/>
        <a:p>
          <a:r>
            <a:rPr lang="en-US" b="1">
              <a:solidFill>
                <a:schemeClr val="bg1"/>
              </a:solidFill>
            </a:rPr>
            <a:t>Methodology</a:t>
          </a:r>
        </a:p>
      </dgm:t>
    </dgm:pt>
    <dgm:pt modelId="{75ADC434-1C8E-4CB1-BF00-AB7159CF7FE6}" type="parTrans" cxnId="{666494FD-3EAB-4680-9AC3-31A65684E079}">
      <dgm:prSet/>
      <dgm:spPr/>
      <dgm:t>
        <a:bodyPr/>
        <a:lstStyle/>
        <a:p>
          <a:endParaRPr lang="en-US"/>
        </a:p>
      </dgm:t>
    </dgm:pt>
    <dgm:pt modelId="{DB4571D4-BF91-4102-8B70-78A26F0940F1}" type="sibTrans" cxnId="{666494FD-3EAB-4680-9AC3-31A65684E079}">
      <dgm:prSet/>
      <dgm:spPr/>
      <dgm:t>
        <a:bodyPr/>
        <a:lstStyle/>
        <a:p>
          <a:endParaRPr lang="en-US"/>
        </a:p>
      </dgm:t>
    </dgm:pt>
    <dgm:pt modelId="{60A292BD-565D-44B2-B2AE-8DC572617839}">
      <dgm:prSet/>
      <dgm:spPr/>
      <dgm:t>
        <a:bodyPr/>
        <a:lstStyle/>
        <a:p>
          <a:r>
            <a:rPr lang="en-US" b="1">
              <a:solidFill>
                <a:schemeClr val="bg1"/>
              </a:solidFill>
            </a:rPr>
            <a:t>Summary</a:t>
          </a:r>
        </a:p>
      </dgm:t>
    </dgm:pt>
    <dgm:pt modelId="{CD0ECFA2-49F8-4A57-80B9-B8BAFB042901}" type="parTrans" cxnId="{8CA8C2AD-650D-4935-B41D-9C4A8E68FA0E}">
      <dgm:prSet/>
      <dgm:spPr/>
      <dgm:t>
        <a:bodyPr/>
        <a:lstStyle/>
        <a:p>
          <a:endParaRPr lang="en-US"/>
        </a:p>
      </dgm:t>
    </dgm:pt>
    <dgm:pt modelId="{073F7A14-DB13-4234-9761-78493E78DBAF}" type="sibTrans" cxnId="{8CA8C2AD-650D-4935-B41D-9C4A8E68FA0E}">
      <dgm:prSet/>
      <dgm:spPr/>
      <dgm:t>
        <a:bodyPr/>
        <a:lstStyle/>
        <a:p>
          <a:endParaRPr lang="en-US"/>
        </a:p>
      </dgm:t>
    </dgm:pt>
    <dgm:pt modelId="{9863960E-FB8C-4A3C-A177-21924D5A12C4}">
      <dgm:prSet/>
      <dgm:spPr/>
      <dgm:t>
        <a:bodyPr/>
        <a:lstStyle/>
        <a:p>
          <a:r>
            <a:rPr lang="en-US" b="1">
              <a:solidFill>
                <a:schemeClr val="bg1"/>
              </a:solidFill>
            </a:rPr>
            <a:t>Proposed and Existing system</a:t>
          </a:r>
        </a:p>
      </dgm:t>
    </dgm:pt>
    <dgm:pt modelId="{27FCCBA2-E047-4D77-8626-BAE4BE164240}" type="parTrans" cxnId="{23298121-C5F6-4EE9-A99B-FB6957B4A3C8}">
      <dgm:prSet/>
      <dgm:spPr/>
      <dgm:t>
        <a:bodyPr/>
        <a:lstStyle/>
        <a:p>
          <a:endParaRPr lang="en-IN"/>
        </a:p>
      </dgm:t>
    </dgm:pt>
    <dgm:pt modelId="{945AFB29-10D3-4831-95DF-5FF71889C391}" type="sibTrans" cxnId="{23298121-C5F6-4EE9-A99B-FB6957B4A3C8}">
      <dgm:prSet/>
      <dgm:spPr/>
      <dgm:t>
        <a:bodyPr/>
        <a:lstStyle/>
        <a:p>
          <a:endParaRPr lang="en-IN"/>
        </a:p>
      </dgm:t>
    </dgm:pt>
    <dgm:pt modelId="{6F281F07-8BB1-4785-8F7A-0B9A2B806ADE}" type="pres">
      <dgm:prSet presAssocID="{32A2EF85-5FA3-40AD-B3E2-54CCE5C27D0F}" presName="linear" presStyleCnt="0">
        <dgm:presLayoutVars>
          <dgm:animLvl val="lvl"/>
          <dgm:resizeHandles val="exact"/>
        </dgm:presLayoutVars>
      </dgm:prSet>
      <dgm:spPr/>
    </dgm:pt>
    <dgm:pt modelId="{D2BE4A88-2CFF-418E-BA16-22B93497412E}" type="pres">
      <dgm:prSet presAssocID="{773A76EF-1107-4914-8F0F-B1E3C1714679}" presName="parentText" presStyleLbl="node1" presStyleIdx="0" presStyleCnt="9">
        <dgm:presLayoutVars>
          <dgm:chMax val="0"/>
          <dgm:bulletEnabled val="1"/>
        </dgm:presLayoutVars>
      </dgm:prSet>
      <dgm:spPr/>
    </dgm:pt>
    <dgm:pt modelId="{178C7EAC-0746-4A11-B8A0-93CDA708F584}" type="pres">
      <dgm:prSet presAssocID="{F5BBBF4D-A9E9-4A02-BC6E-E210230AE3B2}" presName="spacer" presStyleCnt="0"/>
      <dgm:spPr/>
    </dgm:pt>
    <dgm:pt modelId="{D1159EAD-0896-44A3-AAE6-0F5A3BC0AF75}" type="pres">
      <dgm:prSet presAssocID="{BDE55981-877C-4F94-A266-7DC30FC85F5A}" presName="parentText" presStyleLbl="node1" presStyleIdx="1" presStyleCnt="9">
        <dgm:presLayoutVars>
          <dgm:chMax val="0"/>
          <dgm:bulletEnabled val="1"/>
        </dgm:presLayoutVars>
      </dgm:prSet>
      <dgm:spPr/>
    </dgm:pt>
    <dgm:pt modelId="{A683675A-29BA-441B-9393-5CEAFE6135A8}" type="pres">
      <dgm:prSet presAssocID="{8E305B8C-BF9F-4402-89B1-E493C3D85D84}" presName="spacer" presStyleCnt="0"/>
      <dgm:spPr/>
    </dgm:pt>
    <dgm:pt modelId="{36392859-167A-4AD1-A260-52041B117717}" type="pres">
      <dgm:prSet presAssocID="{5C67A597-63B8-4490-9BA3-CF0D44E1CED1}" presName="parentText" presStyleLbl="node1" presStyleIdx="2" presStyleCnt="9">
        <dgm:presLayoutVars>
          <dgm:chMax val="0"/>
          <dgm:bulletEnabled val="1"/>
        </dgm:presLayoutVars>
      </dgm:prSet>
      <dgm:spPr/>
    </dgm:pt>
    <dgm:pt modelId="{FEC8ACC1-3F31-4988-AD26-1D515AFC4BEC}" type="pres">
      <dgm:prSet presAssocID="{597766D1-6BB5-44F1-9FE2-0400B6FFF495}" presName="spacer" presStyleCnt="0"/>
      <dgm:spPr/>
    </dgm:pt>
    <dgm:pt modelId="{290E5C10-1CA0-4195-8EB7-D0B8F33614B9}" type="pres">
      <dgm:prSet presAssocID="{E1DC2609-D270-4FCB-82AE-EF2991724859}" presName="parentText" presStyleLbl="node1" presStyleIdx="3" presStyleCnt="9">
        <dgm:presLayoutVars>
          <dgm:chMax val="0"/>
          <dgm:bulletEnabled val="1"/>
        </dgm:presLayoutVars>
      </dgm:prSet>
      <dgm:spPr/>
    </dgm:pt>
    <dgm:pt modelId="{3350B6AB-949A-457B-9AE1-C27D71FCB3D0}" type="pres">
      <dgm:prSet presAssocID="{D299BCBA-1310-4844-84A0-5AD0896BB2BF}" presName="spacer" presStyleCnt="0"/>
      <dgm:spPr/>
    </dgm:pt>
    <dgm:pt modelId="{4756647D-C459-4062-8759-F4145041A999}" type="pres">
      <dgm:prSet presAssocID="{40B2D7E9-02CF-4170-BDCE-DAE36AEBC725}" presName="parentText" presStyleLbl="node1" presStyleIdx="4" presStyleCnt="9">
        <dgm:presLayoutVars>
          <dgm:chMax val="0"/>
          <dgm:bulletEnabled val="1"/>
        </dgm:presLayoutVars>
      </dgm:prSet>
      <dgm:spPr/>
    </dgm:pt>
    <dgm:pt modelId="{ECF9034E-4806-4D01-A6C2-EC2AF599C839}" type="pres">
      <dgm:prSet presAssocID="{BF01C45F-24F9-46CC-AD9A-5B0018D5E13B}" presName="spacer" presStyleCnt="0"/>
      <dgm:spPr/>
    </dgm:pt>
    <dgm:pt modelId="{A0106CB6-D29D-4659-9EFA-7615C7BC622D}" type="pres">
      <dgm:prSet presAssocID="{F47B6E20-E67E-4180-9952-25DE32913339}" presName="parentText" presStyleLbl="node1" presStyleIdx="5" presStyleCnt="9">
        <dgm:presLayoutVars>
          <dgm:chMax val="0"/>
          <dgm:bulletEnabled val="1"/>
        </dgm:presLayoutVars>
      </dgm:prSet>
      <dgm:spPr/>
    </dgm:pt>
    <dgm:pt modelId="{F99D5FE3-5235-4492-B60C-9306216E014C}" type="pres">
      <dgm:prSet presAssocID="{56231EF4-EC47-45F0-A77A-F1545CCC5643}" presName="spacer" presStyleCnt="0"/>
      <dgm:spPr/>
    </dgm:pt>
    <dgm:pt modelId="{81918121-57DB-40B9-B993-B0B6743B368B}" type="pres">
      <dgm:prSet presAssocID="{94CB6EEC-FE59-45C1-AF78-36DBD9EFBC8E}" presName="parentText" presStyleLbl="node1" presStyleIdx="6" presStyleCnt="9">
        <dgm:presLayoutVars>
          <dgm:chMax val="0"/>
          <dgm:bulletEnabled val="1"/>
        </dgm:presLayoutVars>
      </dgm:prSet>
      <dgm:spPr/>
    </dgm:pt>
    <dgm:pt modelId="{995D4F18-4CC9-4745-91D3-562DCF2D362D}" type="pres">
      <dgm:prSet presAssocID="{DB4571D4-BF91-4102-8B70-78A26F0940F1}" presName="spacer" presStyleCnt="0"/>
      <dgm:spPr/>
    </dgm:pt>
    <dgm:pt modelId="{E9577386-4B02-449C-855E-C5CC3C546222}" type="pres">
      <dgm:prSet presAssocID="{9863960E-FB8C-4A3C-A177-21924D5A12C4}" presName="parentText" presStyleLbl="node1" presStyleIdx="7" presStyleCnt="9">
        <dgm:presLayoutVars>
          <dgm:chMax val="0"/>
          <dgm:bulletEnabled val="1"/>
        </dgm:presLayoutVars>
      </dgm:prSet>
      <dgm:spPr/>
    </dgm:pt>
    <dgm:pt modelId="{F562288A-B257-4665-843A-64F20981BC0D}" type="pres">
      <dgm:prSet presAssocID="{945AFB29-10D3-4831-95DF-5FF71889C391}" presName="spacer" presStyleCnt="0"/>
      <dgm:spPr/>
    </dgm:pt>
    <dgm:pt modelId="{3E6464D6-522B-4DB8-B922-99D5CE59DA57}" type="pres">
      <dgm:prSet presAssocID="{60A292BD-565D-44B2-B2AE-8DC572617839}" presName="parentText" presStyleLbl="node1" presStyleIdx="8" presStyleCnt="9">
        <dgm:presLayoutVars>
          <dgm:chMax val="0"/>
          <dgm:bulletEnabled val="1"/>
        </dgm:presLayoutVars>
      </dgm:prSet>
      <dgm:spPr/>
    </dgm:pt>
  </dgm:ptLst>
  <dgm:cxnLst>
    <dgm:cxn modelId="{6E030D10-2E7D-4423-AB83-D34B3D439B44}" type="presOf" srcId="{32A2EF85-5FA3-40AD-B3E2-54CCE5C27D0F}" destId="{6F281F07-8BB1-4785-8F7A-0B9A2B806ADE}" srcOrd="0" destOrd="0" presId="urn:microsoft.com/office/officeart/2005/8/layout/vList2"/>
    <dgm:cxn modelId="{6931D610-DBDC-4581-8D67-EEB079499B14}" type="presOf" srcId="{94CB6EEC-FE59-45C1-AF78-36DBD9EFBC8E}" destId="{81918121-57DB-40B9-B993-B0B6743B368B}" srcOrd="0" destOrd="0" presId="urn:microsoft.com/office/officeart/2005/8/layout/vList2"/>
    <dgm:cxn modelId="{23298121-C5F6-4EE9-A99B-FB6957B4A3C8}" srcId="{32A2EF85-5FA3-40AD-B3E2-54CCE5C27D0F}" destId="{9863960E-FB8C-4A3C-A177-21924D5A12C4}" srcOrd="7" destOrd="0" parTransId="{27FCCBA2-E047-4D77-8626-BAE4BE164240}" sibTransId="{945AFB29-10D3-4831-95DF-5FF71889C391}"/>
    <dgm:cxn modelId="{96BC9B3C-C08B-41FE-A49A-F616DCE84D31}" srcId="{32A2EF85-5FA3-40AD-B3E2-54CCE5C27D0F}" destId="{F47B6E20-E67E-4180-9952-25DE32913339}" srcOrd="5" destOrd="0" parTransId="{6D78D895-9CD1-46B4-8AC4-E8343E585F1D}" sibTransId="{56231EF4-EC47-45F0-A77A-F1545CCC5643}"/>
    <dgm:cxn modelId="{BD96975E-074C-43D6-93F9-FD72C5DB2D2F}" srcId="{32A2EF85-5FA3-40AD-B3E2-54CCE5C27D0F}" destId="{773A76EF-1107-4914-8F0F-B1E3C1714679}" srcOrd="0" destOrd="0" parTransId="{0A7F8259-33C9-42C2-9754-248669B63B52}" sibTransId="{F5BBBF4D-A9E9-4A02-BC6E-E210230AE3B2}"/>
    <dgm:cxn modelId="{58DC9749-E3D7-4F1E-BD2E-FE5124F35D02}" type="presOf" srcId="{F47B6E20-E67E-4180-9952-25DE32913339}" destId="{A0106CB6-D29D-4659-9EFA-7615C7BC622D}" srcOrd="0" destOrd="0" presId="urn:microsoft.com/office/officeart/2005/8/layout/vList2"/>
    <dgm:cxn modelId="{E4F38871-01B6-400B-9C62-C136EFDD9F66}" type="presOf" srcId="{60A292BD-565D-44B2-B2AE-8DC572617839}" destId="{3E6464D6-522B-4DB8-B922-99D5CE59DA57}" srcOrd="0" destOrd="0" presId="urn:microsoft.com/office/officeart/2005/8/layout/vList2"/>
    <dgm:cxn modelId="{98A81E53-28D9-44F9-B309-D9B0EE7DB5A1}" srcId="{32A2EF85-5FA3-40AD-B3E2-54CCE5C27D0F}" destId="{5C67A597-63B8-4490-9BA3-CF0D44E1CED1}" srcOrd="2" destOrd="0" parTransId="{756482DE-D112-4FAB-BCC6-A3EDD2D15CF5}" sibTransId="{597766D1-6BB5-44F1-9FE2-0400B6FFF495}"/>
    <dgm:cxn modelId="{9AAEA088-44E0-4906-9100-071AC0D16086}" srcId="{32A2EF85-5FA3-40AD-B3E2-54CCE5C27D0F}" destId="{E1DC2609-D270-4FCB-82AE-EF2991724859}" srcOrd="3" destOrd="0" parTransId="{EAB8E6CE-118E-43C0-ACB8-83716CE3B061}" sibTransId="{D299BCBA-1310-4844-84A0-5AD0896BB2BF}"/>
    <dgm:cxn modelId="{820F319E-F7F0-4902-A7AA-885F5E86B8BC}" srcId="{32A2EF85-5FA3-40AD-B3E2-54CCE5C27D0F}" destId="{40B2D7E9-02CF-4170-BDCE-DAE36AEBC725}" srcOrd="4" destOrd="0" parTransId="{8A64E0DE-EC1E-4FD0-9121-3C0CFBE61FC4}" sibTransId="{BF01C45F-24F9-46CC-AD9A-5B0018D5E13B}"/>
    <dgm:cxn modelId="{DC9C7A9E-E844-4142-884B-3B85F115A57C}" type="presOf" srcId="{5C67A597-63B8-4490-9BA3-CF0D44E1CED1}" destId="{36392859-167A-4AD1-A260-52041B117717}" srcOrd="0" destOrd="0" presId="urn:microsoft.com/office/officeart/2005/8/layout/vList2"/>
    <dgm:cxn modelId="{293B88AB-FE58-48A2-A067-D210A3AFF6FE}" type="presOf" srcId="{BDE55981-877C-4F94-A266-7DC30FC85F5A}" destId="{D1159EAD-0896-44A3-AAE6-0F5A3BC0AF75}" srcOrd="0" destOrd="0" presId="urn:microsoft.com/office/officeart/2005/8/layout/vList2"/>
    <dgm:cxn modelId="{8CA8C2AD-650D-4935-B41D-9C4A8E68FA0E}" srcId="{32A2EF85-5FA3-40AD-B3E2-54CCE5C27D0F}" destId="{60A292BD-565D-44B2-B2AE-8DC572617839}" srcOrd="8" destOrd="0" parTransId="{CD0ECFA2-49F8-4A57-80B9-B8BAFB042901}" sibTransId="{073F7A14-DB13-4234-9761-78493E78DBAF}"/>
    <dgm:cxn modelId="{BBACB6B0-9ABF-48C7-8F2D-8A7E966A943A}" type="presOf" srcId="{40B2D7E9-02CF-4170-BDCE-DAE36AEBC725}" destId="{4756647D-C459-4062-8759-F4145041A999}" srcOrd="0" destOrd="0" presId="urn:microsoft.com/office/officeart/2005/8/layout/vList2"/>
    <dgm:cxn modelId="{3A7032B1-D0F8-4E76-8D74-8747006314DC}" srcId="{32A2EF85-5FA3-40AD-B3E2-54CCE5C27D0F}" destId="{BDE55981-877C-4F94-A266-7DC30FC85F5A}" srcOrd="1" destOrd="0" parTransId="{BE933286-B839-467B-9364-189F9BF384D1}" sibTransId="{8E305B8C-BF9F-4402-89B1-E493C3D85D84}"/>
    <dgm:cxn modelId="{120B78CD-B06D-4741-99B1-4A00A79EE5DC}" type="presOf" srcId="{9863960E-FB8C-4A3C-A177-21924D5A12C4}" destId="{E9577386-4B02-449C-855E-C5CC3C546222}" srcOrd="0" destOrd="0" presId="urn:microsoft.com/office/officeart/2005/8/layout/vList2"/>
    <dgm:cxn modelId="{F85CBDE5-BBB6-43A5-86F5-E27BA2828354}" type="presOf" srcId="{E1DC2609-D270-4FCB-82AE-EF2991724859}" destId="{290E5C10-1CA0-4195-8EB7-D0B8F33614B9}" srcOrd="0" destOrd="0" presId="urn:microsoft.com/office/officeart/2005/8/layout/vList2"/>
    <dgm:cxn modelId="{7679EFEC-FA9C-4686-A79E-2BB434119E31}" type="presOf" srcId="{773A76EF-1107-4914-8F0F-B1E3C1714679}" destId="{D2BE4A88-2CFF-418E-BA16-22B93497412E}" srcOrd="0" destOrd="0" presId="urn:microsoft.com/office/officeart/2005/8/layout/vList2"/>
    <dgm:cxn modelId="{666494FD-3EAB-4680-9AC3-31A65684E079}" srcId="{32A2EF85-5FA3-40AD-B3E2-54CCE5C27D0F}" destId="{94CB6EEC-FE59-45C1-AF78-36DBD9EFBC8E}" srcOrd="6" destOrd="0" parTransId="{75ADC434-1C8E-4CB1-BF00-AB7159CF7FE6}" sibTransId="{DB4571D4-BF91-4102-8B70-78A26F0940F1}"/>
    <dgm:cxn modelId="{CC4E9A1A-77C5-47FC-B84D-206C89D39BCE}" type="presParOf" srcId="{6F281F07-8BB1-4785-8F7A-0B9A2B806ADE}" destId="{D2BE4A88-2CFF-418E-BA16-22B93497412E}" srcOrd="0" destOrd="0" presId="urn:microsoft.com/office/officeart/2005/8/layout/vList2"/>
    <dgm:cxn modelId="{E3062771-2093-4FE9-9CF6-EF1D2C145BE2}" type="presParOf" srcId="{6F281F07-8BB1-4785-8F7A-0B9A2B806ADE}" destId="{178C7EAC-0746-4A11-B8A0-93CDA708F584}" srcOrd="1" destOrd="0" presId="urn:microsoft.com/office/officeart/2005/8/layout/vList2"/>
    <dgm:cxn modelId="{9D05BE5B-1E3A-40C3-8076-3A9E05D0D3C8}" type="presParOf" srcId="{6F281F07-8BB1-4785-8F7A-0B9A2B806ADE}" destId="{D1159EAD-0896-44A3-AAE6-0F5A3BC0AF75}" srcOrd="2" destOrd="0" presId="urn:microsoft.com/office/officeart/2005/8/layout/vList2"/>
    <dgm:cxn modelId="{D2DDFF92-DBDC-4605-B281-D96F2C5E3BF6}" type="presParOf" srcId="{6F281F07-8BB1-4785-8F7A-0B9A2B806ADE}" destId="{A683675A-29BA-441B-9393-5CEAFE6135A8}" srcOrd="3" destOrd="0" presId="urn:microsoft.com/office/officeart/2005/8/layout/vList2"/>
    <dgm:cxn modelId="{F2DDCDEA-ECE8-47B1-9B64-4BD39D9B898D}" type="presParOf" srcId="{6F281F07-8BB1-4785-8F7A-0B9A2B806ADE}" destId="{36392859-167A-4AD1-A260-52041B117717}" srcOrd="4" destOrd="0" presId="urn:microsoft.com/office/officeart/2005/8/layout/vList2"/>
    <dgm:cxn modelId="{346DE3FC-5260-4DC1-B4BC-595D97BC431A}" type="presParOf" srcId="{6F281F07-8BB1-4785-8F7A-0B9A2B806ADE}" destId="{FEC8ACC1-3F31-4988-AD26-1D515AFC4BEC}" srcOrd="5" destOrd="0" presId="urn:microsoft.com/office/officeart/2005/8/layout/vList2"/>
    <dgm:cxn modelId="{E056ADCC-8A86-476D-830E-F910E458A16F}" type="presParOf" srcId="{6F281F07-8BB1-4785-8F7A-0B9A2B806ADE}" destId="{290E5C10-1CA0-4195-8EB7-D0B8F33614B9}" srcOrd="6" destOrd="0" presId="urn:microsoft.com/office/officeart/2005/8/layout/vList2"/>
    <dgm:cxn modelId="{DEAADAE2-92B5-4C27-AFB0-9994D83313F1}" type="presParOf" srcId="{6F281F07-8BB1-4785-8F7A-0B9A2B806ADE}" destId="{3350B6AB-949A-457B-9AE1-C27D71FCB3D0}" srcOrd="7" destOrd="0" presId="urn:microsoft.com/office/officeart/2005/8/layout/vList2"/>
    <dgm:cxn modelId="{4526351E-7FAD-4CE5-858E-8C3CBFD3ED42}" type="presParOf" srcId="{6F281F07-8BB1-4785-8F7A-0B9A2B806ADE}" destId="{4756647D-C459-4062-8759-F4145041A999}" srcOrd="8" destOrd="0" presId="urn:microsoft.com/office/officeart/2005/8/layout/vList2"/>
    <dgm:cxn modelId="{07967254-160A-423C-82A7-136C0E95B2D5}" type="presParOf" srcId="{6F281F07-8BB1-4785-8F7A-0B9A2B806ADE}" destId="{ECF9034E-4806-4D01-A6C2-EC2AF599C839}" srcOrd="9" destOrd="0" presId="urn:microsoft.com/office/officeart/2005/8/layout/vList2"/>
    <dgm:cxn modelId="{6C4AD93A-4FB9-4DD3-B423-E746B4804214}" type="presParOf" srcId="{6F281F07-8BB1-4785-8F7A-0B9A2B806ADE}" destId="{A0106CB6-D29D-4659-9EFA-7615C7BC622D}" srcOrd="10" destOrd="0" presId="urn:microsoft.com/office/officeart/2005/8/layout/vList2"/>
    <dgm:cxn modelId="{AE7D7DFF-257A-47EF-B5EA-04D2F5DD39FF}" type="presParOf" srcId="{6F281F07-8BB1-4785-8F7A-0B9A2B806ADE}" destId="{F99D5FE3-5235-4492-B60C-9306216E014C}" srcOrd="11" destOrd="0" presId="urn:microsoft.com/office/officeart/2005/8/layout/vList2"/>
    <dgm:cxn modelId="{0781E6DD-2DFB-4ED0-8ABE-05C77CD8B889}" type="presParOf" srcId="{6F281F07-8BB1-4785-8F7A-0B9A2B806ADE}" destId="{81918121-57DB-40B9-B993-B0B6743B368B}" srcOrd="12" destOrd="0" presId="urn:microsoft.com/office/officeart/2005/8/layout/vList2"/>
    <dgm:cxn modelId="{114FC413-108D-42F5-8510-F51816CE09DD}" type="presParOf" srcId="{6F281F07-8BB1-4785-8F7A-0B9A2B806ADE}" destId="{995D4F18-4CC9-4745-91D3-562DCF2D362D}" srcOrd="13" destOrd="0" presId="urn:microsoft.com/office/officeart/2005/8/layout/vList2"/>
    <dgm:cxn modelId="{47E4CEE2-8F71-4A0B-B0D4-9BBBE550E0F2}" type="presParOf" srcId="{6F281F07-8BB1-4785-8F7A-0B9A2B806ADE}" destId="{E9577386-4B02-449C-855E-C5CC3C546222}" srcOrd="14" destOrd="0" presId="urn:microsoft.com/office/officeart/2005/8/layout/vList2"/>
    <dgm:cxn modelId="{29AC3C24-DAB7-4934-B6DA-C87DB2AB629D}" type="presParOf" srcId="{6F281F07-8BB1-4785-8F7A-0B9A2B806ADE}" destId="{F562288A-B257-4665-843A-64F20981BC0D}" srcOrd="15" destOrd="0" presId="urn:microsoft.com/office/officeart/2005/8/layout/vList2"/>
    <dgm:cxn modelId="{645EA5DA-17FA-4A2A-A1BD-E1ECDB53CB55}" type="presParOf" srcId="{6F281F07-8BB1-4785-8F7A-0B9A2B806ADE}" destId="{3E6464D6-522B-4DB8-B922-99D5CE59DA57}"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B1FD89-7E3F-43EA-8DE6-4839B477EC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71D755-92AC-4FE1-A28D-C461D60014F0}">
      <dgm:prSet/>
      <dgm:spPr/>
      <dgm:t>
        <a:bodyPr/>
        <a:lstStyle/>
        <a:p>
          <a:r>
            <a:rPr lang="en-US"/>
            <a:t>Diabetes is a growing global health concern, affecting millions and leading to severe complications if left unmanaged. This project aims to leverage machine learning techniques to predict the likelihood of diabetes in individuals based on key health metrics. By analyzing patterns in medical data, we seek to create a predictive model that can assist healthcare providers in identifying at-risk patients early. This proactive approach not only empowers individuals to make informed lifestyle changes but also aims to improve overall healthcare efficiency and outcomes in diabetes management.</a:t>
          </a:r>
        </a:p>
      </dgm:t>
    </dgm:pt>
    <dgm:pt modelId="{C9930701-690B-40F3-9712-C798B6E90654}" type="parTrans" cxnId="{E136FF77-B021-464F-8A8B-EB2818994D76}">
      <dgm:prSet/>
      <dgm:spPr/>
      <dgm:t>
        <a:bodyPr/>
        <a:lstStyle/>
        <a:p>
          <a:endParaRPr lang="en-US"/>
        </a:p>
      </dgm:t>
    </dgm:pt>
    <dgm:pt modelId="{830E562F-884D-48AF-966D-BCB7EAB409F2}" type="sibTrans" cxnId="{E136FF77-B021-464F-8A8B-EB2818994D76}">
      <dgm:prSet/>
      <dgm:spPr/>
      <dgm:t>
        <a:bodyPr/>
        <a:lstStyle/>
        <a:p>
          <a:endParaRPr lang="en-US"/>
        </a:p>
      </dgm:t>
    </dgm:pt>
    <dgm:pt modelId="{CDFAF78B-4554-4B3C-AC39-A3B48A026CD7}" type="pres">
      <dgm:prSet presAssocID="{7CB1FD89-7E3F-43EA-8DE6-4839B477EC14}" presName="linear" presStyleCnt="0">
        <dgm:presLayoutVars>
          <dgm:animLvl val="lvl"/>
          <dgm:resizeHandles val="exact"/>
        </dgm:presLayoutVars>
      </dgm:prSet>
      <dgm:spPr/>
    </dgm:pt>
    <dgm:pt modelId="{00C4BCDB-1440-4335-BBC8-A59C8B4337C5}" type="pres">
      <dgm:prSet presAssocID="{0871D755-92AC-4FE1-A28D-C461D60014F0}" presName="parentText" presStyleLbl="node1" presStyleIdx="0" presStyleCnt="1">
        <dgm:presLayoutVars>
          <dgm:chMax val="0"/>
          <dgm:bulletEnabled val="1"/>
        </dgm:presLayoutVars>
      </dgm:prSet>
      <dgm:spPr/>
    </dgm:pt>
  </dgm:ptLst>
  <dgm:cxnLst>
    <dgm:cxn modelId="{B4463838-ABE2-4E0C-8BFD-319CA62D1AA4}" type="presOf" srcId="{7CB1FD89-7E3F-43EA-8DE6-4839B477EC14}" destId="{CDFAF78B-4554-4B3C-AC39-A3B48A026CD7}" srcOrd="0" destOrd="0" presId="urn:microsoft.com/office/officeart/2005/8/layout/vList2"/>
    <dgm:cxn modelId="{E136FF77-B021-464F-8A8B-EB2818994D76}" srcId="{7CB1FD89-7E3F-43EA-8DE6-4839B477EC14}" destId="{0871D755-92AC-4FE1-A28D-C461D60014F0}" srcOrd="0" destOrd="0" parTransId="{C9930701-690B-40F3-9712-C798B6E90654}" sibTransId="{830E562F-884D-48AF-966D-BCB7EAB409F2}"/>
    <dgm:cxn modelId="{9013AEA9-F2CF-40DF-B88C-86DAEFF794FF}" type="presOf" srcId="{0871D755-92AC-4FE1-A28D-C461D60014F0}" destId="{00C4BCDB-1440-4335-BBC8-A59C8B4337C5}" srcOrd="0" destOrd="0" presId="urn:microsoft.com/office/officeart/2005/8/layout/vList2"/>
    <dgm:cxn modelId="{68624584-AA14-41CD-933D-A58E375E7669}" type="presParOf" srcId="{CDFAF78B-4554-4B3C-AC39-A3B48A026CD7}" destId="{00C4BCDB-1440-4335-BBC8-A59C8B4337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D7B300-222B-4E0F-BA23-9FE9534C4A1A}" type="doc">
      <dgm:prSet loTypeId="urn:microsoft.com/office/officeart/2008/layout/RadialCluster" loCatId="cycle" qsTypeId="urn:microsoft.com/office/officeart/2005/8/quickstyle/simple3" qsCatId="simple" csTypeId="urn:microsoft.com/office/officeart/2005/8/colors/accent1_2" csCatId="accent1" phldr="1"/>
      <dgm:spPr/>
      <dgm:t>
        <a:bodyPr/>
        <a:lstStyle/>
        <a:p>
          <a:endParaRPr lang="en-IN"/>
        </a:p>
      </dgm:t>
    </dgm:pt>
    <dgm:pt modelId="{6050AEE6-6670-48D9-9291-A17556EAE01C}">
      <dgm:prSet phldrT="[Text]"/>
      <dgm:spPr/>
      <dgm:t>
        <a:bodyPr/>
        <a:lstStyle/>
        <a:p>
          <a:r>
            <a:rPr lang="en-US" b="1"/>
            <a:t>BACK-END</a:t>
          </a:r>
          <a:endParaRPr lang="en-IN" b="1"/>
        </a:p>
      </dgm:t>
    </dgm:pt>
    <dgm:pt modelId="{3A43889C-94D4-4AE6-AB65-7A715BD97C29}" type="parTrans" cxnId="{BC240E63-B711-4D30-9784-7ADA4C601A34}">
      <dgm:prSet/>
      <dgm:spPr/>
      <dgm:t>
        <a:bodyPr/>
        <a:lstStyle/>
        <a:p>
          <a:endParaRPr lang="en-IN"/>
        </a:p>
      </dgm:t>
    </dgm:pt>
    <dgm:pt modelId="{3C520A61-F7C2-411D-ABEB-242C4CA63086}" type="sibTrans" cxnId="{BC240E63-B711-4D30-9784-7ADA4C601A34}">
      <dgm:prSet/>
      <dgm:spPr/>
      <dgm:t>
        <a:bodyPr/>
        <a:lstStyle/>
        <a:p>
          <a:endParaRPr lang="en-IN"/>
        </a:p>
      </dgm:t>
    </dgm:pt>
    <dgm:pt modelId="{735276B1-14FA-45BD-8429-A5364D750CE4}">
      <dgm:prSet phldrT="[Text]" custT="1"/>
      <dgm:spPr/>
      <dgm:t>
        <a:bodyPr/>
        <a:lstStyle/>
        <a:p>
          <a:pPr>
            <a:lnSpc>
              <a:spcPct val="50000"/>
            </a:lnSpc>
          </a:pPr>
          <a:r>
            <a:rPr lang="en-US" sz="2400" b="1">
              <a:latin typeface="Arial Black" panose="020B0A04020102020204" pitchFamily="34" charset="0"/>
            </a:rPr>
            <a:t>MY SQL</a:t>
          </a:r>
        </a:p>
        <a:p>
          <a:pPr>
            <a:lnSpc>
              <a:spcPct val="50000"/>
            </a:lnSpc>
          </a:pPr>
          <a:r>
            <a:rPr lang="en-US" sz="1050" b="1">
              <a:latin typeface="Arial Black" panose="020B0A04020102020204" pitchFamily="34" charset="0"/>
            </a:rPr>
            <a:t>(8.2.0)</a:t>
          </a:r>
          <a:endParaRPr lang="en-IN" sz="1050" b="1">
            <a:latin typeface="Arial Black" panose="020B0A04020102020204" pitchFamily="34" charset="0"/>
          </a:endParaRPr>
        </a:p>
      </dgm:t>
    </dgm:pt>
    <dgm:pt modelId="{E856E91C-A95F-4F6B-A5D9-D173B03A6B83}" type="sibTrans" cxnId="{C5968666-B2A7-4735-9815-841DFB9FEC6C}">
      <dgm:prSet/>
      <dgm:spPr/>
      <dgm:t>
        <a:bodyPr/>
        <a:lstStyle/>
        <a:p>
          <a:endParaRPr lang="en-IN"/>
        </a:p>
      </dgm:t>
    </dgm:pt>
    <dgm:pt modelId="{8CB69D46-1343-42ED-83AD-1970FD9291F3}" type="parTrans" cxnId="{C5968666-B2A7-4735-9815-841DFB9FEC6C}">
      <dgm:prSet/>
      <dgm:spPr/>
      <dgm:t>
        <a:bodyPr/>
        <a:lstStyle/>
        <a:p>
          <a:endParaRPr lang="en-IN"/>
        </a:p>
      </dgm:t>
    </dgm:pt>
    <dgm:pt modelId="{89A2798B-C70A-4723-9E18-2895D0D6CC6B}">
      <dgm:prSet phldrT="[Text]" custT="1"/>
      <dgm:spPr/>
      <dgm:t>
        <a:bodyPr/>
        <a:lstStyle/>
        <a:p>
          <a:pPr>
            <a:lnSpc>
              <a:spcPct val="90000"/>
            </a:lnSpc>
          </a:pPr>
          <a:r>
            <a:rPr lang="en-US" sz="2400" b="1"/>
            <a:t>PYTHON</a:t>
          </a:r>
        </a:p>
        <a:p>
          <a:pPr>
            <a:lnSpc>
              <a:spcPct val="100000"/>
            </a:lnSpc>
          </a:pPr>
          <a:r>
            <a:rPr lang="en-US" sz="1200" b="1"/>
            <a:t>(3.12.0)</a:t>
          </a:r>
          <a:endParaRPr lang="en-IN" sz="1200" b="1"/>
        </a:p>
      </dgm:t>
    </dgm:pt>
    <dgm:pt modelId="{EC6A60B9-47EB-4230-805A-EDED94DBEE5D}" type="sibTrans" cxnId="{43158BAF-D591-4489-9AC5-B491ED40DE93}">
      <dgm:prSet/>
      <dgm:spPr/>
      <dgm:t>
        <a:bodyPr/>
        <a:lstStyle/>
        <a:p>
          <a:endParaRPr lang="en-IN"/>
        </a:p>
      </dgm:t>
    </dgm:pt>
    <dgm:pt modelId="{BC6401D4-D985-4DD4-A1A7-46680FF98445}" type="parTrans" cxnId="{43158BAF-D591-4489-9AC5-B491ED40DE93}">
      <dgm:prSet/>
      <dgm:spPr/>
      <dgm:t>
        <a:bodyPr/>
        <a:lstStyle/>
        <a:p>
          <a:endParaRPr lang="en-IN"/>
        </a:p>
      </dgm:t>
    </dgm:pt>
    <dgm:pt modelId="{D4622E8B-90B0-425B-B689-611F6A017B18}">
      <dgm:prSet phldrT="[Text]" custT="1"/>
      <dgm:spPr/>
      <dgm:t>
        <a:bodyPr/>
        <a:lstStyle/>
        <a:p>
          <a:pPr>
            <a:lnSpc>
              <a:spcPct val="90000"/>
            </a:lnSpc>
          </a:pPr>
          <a:r>
            <a:rPr lang="en-US" sz="2400" b="1"/>
            <a:t>ML</a:t>
          </a:r>
        </a:p>
      </dgm:t>
    </dgm:pt>
    <dgm:pt modelId="{7C7A34D4-E2E2-405F-9960-DB4E16BC5467}" type="sibTrans" cxnId="{EFFDE4E0-20AC-41AD-8748-20BFA18A013B}">
      <dgm:prSet/>
      <dgm:spPr/>
      <dgm:t>
        <a:bodyPr/>
        <a:lstStyle/>
        <a:p>
          <a:endParaRPr lang="en-IN"/>
        </a:p>
      </dgm:t>
    </dgm:pt>
    <dgm:pt modelId="{A399C3E0-F80B-4F22-8B46-C0F747987F1D}" type="parTrans" cxnId="{EFFDE4E0-20AC-41AD-8748-20BFA18A013B}">
      <dgm:prSet/>
      <dgm:spPr/>
      <dgm:t>
        <a:bodyPr/>
        <a:lstStyle/>
        <a:p>
          <a:endParaRPr lang="en-IN"/>
        </a:p>
      </dgm:t>
    </dgm:pt>
    <dgm:pt modelId="{2B996B9F-F81C-4D4B-98AA-5B80C5689B49}" type="pres">
      <dgm:prSet presAssocID="{31D7B300-222B-4E0F-BA23-9FE9534C4A1A}" presName="Name0" presStyleCnt="0">
        <dgm:presLayoutVars>
          <dgm:chMax val="1"/>
          <dgm:chPref val="1"/>
          <dgm:dir/>
          <dgm:animOne val="branch"/>
          <dgm:animLvl val="lvl"/>
        </dgm:presLayoutVars>
      </dgm:prSet>
      <dgm:spPr/>
    </dgm:pt>
    <dgm:pt modelId="{1A8C8A49-6A00-4717-A1DB-0D24CBAAC38B}" type="pres">
      <dgm:prSet presAssocID="{6050AEE6-6670-48D9-9291-A17556EAE01C}" presName="singleCycle" presStyleCnt="0"/>
      <dgm:spPr/>
    </dgm:pt>
    <dgm:pt modelId="{B4F1353D-FF71-4E16-BC81-F659B2FED620}" type="pres">
      <dgm:prSet presAssocID="{6050AEE6-6670-48D9-9291-A17556EAE01C}" presName="singleCenter" presStyleLbl="node1" presStyleIdx="0" presStyleCnt="4" custScaleX="273112" custLinFactNeighborX="-458" custLinFactNeighborY="-12828">
        <dgm:presLayoutVars>
          <dgm:chMax val="7"/>
          <dgm:chPref val="7"/>
        </dgm:presLayoutVars>
      </dgm:prSet>
      <dgm:spPr/>
    </dgm:pt>
    <dgm:pt modelId="{D8F3C01D-7EA1-4F52-A63B-B1DD2B1AFBBA}" type="pres">
      <dgm:prSet presAssocID="{8CB69D46-1343-42ED-83AD-1970FD9291F3}" presName="Name56" presStyleLbl="parChTrans1D2" presStyleIdx="0" presStyleCnt="3"/>
      <dgm:spPr/>
    </dgm:pt>
    <dgm:pt modelId="{949464DA-BEF6-4F79-9621-3E7954852990}" type="pres">
      <dgm:prSet presAssocID="{735276B1-14FA-45BD-8429-A5364D750CE4}" presName="text0" presStyleLbl="node1" presStyleIdx="1" presStyleCnt="4" custScaleX="258117" custRadScaleRad="100954" custRadScaleInc="-2601">
        <dgm:presLayoutVars>
          <dgm:bulletEnabled val="1"/>
        </dgm:presLayoutVars>
      </dgm:prSet>
      <dgm:spPr/>
    </dgm:pt>
    <dgm:pt modelId="{7EB12780-2035-455F-B8FC-BE9FA4C4A89A}" type="pres">
      <dgm:prSet presAssocID="{BC6401D4-D985-4DD4-A1A7-46680FF98445}" presName="Name56" presStyleLbl="parChTrans1D2" presStyleIdx="1" presStyleCnt="3"/>
      <dgm:spPr/>
    </dgm:pt>
    <dgm:pt modelId="{A1887230-0C11-4DB3-92CE-FB78756E40A0}" type="pres">
      <dgm:prSet presAssocID="{89A2798B-C70A-4723-9E18-2895D0D6CC6B}" presName="text0" presStyleLbl="node1" presStyleIdx="2" presStyleCnt="4" custScaleX="291989">
        <dgm:presLayoutVars>
          <dgm:bulletEnabled val="1"/>
        </dgm:presLayoutVars>
      </dgm:prSet>
      <dgm:spPr/>
    </dgm:pt>
    <dgm:pt modelId="{2CD67CF3-2FFC-46D5-9C96-D4ABB8E8A215}" type="pres">
      <dgm:prSet presAssocID="{A399C3E0-F80B-4F22-8B46-C0F747987F1D}" presName="Name56" presStyleLbl="parChTrans1D2" presStyleIdx="2" presStyleCnt="3"/>
      <dgm:spPr/>
    </dgm:pt>
    <dgm:pt modelId="{17BDDC28-2201-4C33-ABB2-356946C63775}" type="pres">
      <dgm:prSet presAssocID="{D4622E8B-90B0-425B-B689-611F6A017B18}" presName="text0" presStyleLbl="node1" presStyleIdx="3" presStyleCnt="4" custScaleX="313660">
        <dgm:presLayoutVars>
          <dgm:bulletEnabled val="1"/>
        </dgm:presLayoutVars>
      </dgm:prSet>
      <dgm:spPr/>
    </dgm:pt>
  </dgm:ptLst>
  <dgm:cxnLst>
    <dgm:cxn modelId="{A8256D07-E835-42CB-BC0C-A8785D72DF6C}" type="presOf" srcId="{8CB69D46-1343-42ED-83AD-1970FD9291F3}" destId="{D8F3C01D-7EA1-4F52-A63B-B1DD2B1AFBBA}" srcOrd="0" destOrd="0" presId="urn:microsoft.com/office/officeart/2008/layout/RadialCluster"/>
    <dgm:cxn modelId="{6A112014-1C02-4655-82AE-7661C75FA789}" type="presOf" srcId="{BC6401D4-D985-4DD4-A1A7-46680FF98445}" destId="{7EB12780-2035-455F-B8FC-BE9FA4C4A89A}" srcOrd="0" destOrd="0" presId="urn:microsoft.com/office/officeart/2008/layout/RadialCluster"/>
    <dgm:cxn modelId="{BC240E63-B711-4D30-9784-7ADA4C601A34}" srcId="{31D7B300-222B-4E0F-BA23-9FE9534C4A1A}" destId="{6050AEE6-6670-48D9-9291-A17556EAE01C}" srcOrd="0" destOrd="0" parTransId="{3A43889C-94D4-4AE6-AB65-7A715BD97C29}" sibTransId="{3C520A61-F7C2-411D-ABEB-242C4CA63086}"/>
    <dgm:cxn modelId="{C5968666-B2A7-4735-9815-841DFB9FEC6C}" srcId="{6050AEE6-6670-48D9-9291-A17556EAE01C}" destId="{735276B1-14FA-45BD-8429-A5364D750CE4}" srcOrd="0" destOrd="0" parTransId="{8CB69D46-1343-42ED-83AD-1970FD9291F3}" sibTransId="{E856E91C-A95F-4F6B-A5D9-D173B03A6B83}"/>
    <dgm:cxn modelId="{13FF5959-5A2C-4333-9D95-CD47BDFABDB6}" type="presOf" srcId="{A399C3E0-F80B-4F22-8B46-C0F747987F1D}" destId="{2CD67CF3-2FFC-46D5-9C96-D4ABB8E8A215}" srcOrd="0" destOrd="0" presId="urn:microsoft.com/office/officeart/2008/layout/RadialCluster"/>
    <dgm:cxn modelId="{43158BAF-D591-4489-9AC5-B491ED40DE93}" srcId="{6050AEE6-6670-48D9-9291-A17556EAE01C}" destId="{89A2798B-C70A-4723-9E18-2895D0D6CC6B}" srcOrd="1" destOrd="0" parTransId="{BC6401D4-D985-4DD4-A1A7-46680FF98445}" sibTransId="{EC6A60B9-47EB-4230-805A-EDED94DBEE5D}"/>
    <dgm:cxn modelId="{7FEF51C9-D983-4FC2-A76A-B58BA0D2888A}" type="presOf" srcId="{D4622E8B-90B0-425B-B689-611F6A017B18}" destId="{17BDDC28-2201-4C33-ABB2-356946C63775}" srcOrd="0" destOrd="0" presId="urn:microsoft.com/office/officeart/2008/layout/RadialCluster"/>
    <dgm:cxn modelId="{4E3F4DCB-2294-47F2-869E-B32967303F1A}" type="presOf" srcId="{89A2798B-C70A-4723-9E18-2895D0D6CC6B}" destId="{A1887230-0C11-4DB3-92CE-FB78756E40A0}" srcOrd="0" destOrd="0" presId="urn:microsoft.com/office/officeart/2008/layout/RadialCluster"/>
    <dgm:cxn modelId="{F7AAAED6-97AF-4076-A248-445A2C2094B2}" type="presOf" srcId="{735276B1-14FA-45BD-8429-A5364D750CE4}" destId="{949464DA-BEF6-4F79-9621-3E7954852990}" srcOrd="0" destOrd="0" presId="urn:microsoft.com/office/officeart/2008/layout/RadialCluster"/>
    <dgm:cxn modelId="{EFFDE4E0-20AC-41AD-8748-20BFA18A013B}" srcId="{6050AEE6-6670-48D9-9291-A17556EAE01C}" destId="{D4622E8B-90B0-425B-B689-611F6A017B18}" srcOrd="2" destOrd="0" parTransId="{A399C3E0-F80B-4F22-8B46-C0F747987F1D}" sibTransId="{7C7A34D4-E2E2-405F-9960-DB4E16BC5467}"/>
    <dgm:cxn modelId="{188BE0EC-936F-4375-818C-35B06C7574BB}" type="presOf" srcId="{6050AEE6-6670-48D9-9291-A17556EAE01C}" destId="{B4F1353D-FF71-4E16-BC81-F659B2FED620}" srcOrd="0" destOrd="0" presId="urn:microsoft.com/office/officeart/2008/layout/RadialCluster"/>
    <dgm:cxn modelId="{74F4FEF7-01D8-434D-A243-A9D783B0CE64}" type="presOf" srcId="{31D7B300-222B-4E0F-BA23-9FE9534C4A1A}" destId="{2B996B9F-F81C-4D4B-98AA-5B80C5689B49}" srcOrd="0" destOrd="0" presId="urn:microsoft.com/office/officeart/2008/layout/RadialCluster"/>
    <dgm:cxn modelId="{57B32A58-0829-4DAD-9926-FFD5E6C316EB}" type="presParOf" srcId="{2B996B9F-F81C-4D4B-98AA-5B80C5689B49}" destId="{1A8C8A49-6A00-4717-A1DB-0D24CBAAC38B}" srcOrd="0" destOrd="0" presId="urn:microsoft.com/office/officeart/2008/layout/RadialCluster"/>
    <dgm:cxn modelId="{46D8CA8D-7557-4741-8FB7-9AD4690CB79C}" type="presParOf" srcId="{1A8C8A49-6A00-4717-A1DB-0D24CBAAC38B}" destId="{B4F1353D-FF71-4E16-BC81-F659B2FED620}" srcOrd="0" destOrd="0" presId="urn:microsoft.com/office/officeart/2008/layout/RadialCluster"/>
    <dgm:cxn modelId="{7A79ADE0-77D3-4B65-96B8-C666C328527D}" type="presParOf" srcId="{1A8C8A49-6A00-4717-A1DB-0D24CBAAC38B}" destId="{D8F3C01D-7EA1-4F52-A63B-B1DD2B1AFBBA}" srcOrd="1" destOrd="0" presId="urn:microsoft.com/office/officeart/2008/layout/RadialCluster"/>
    <dgm:cxn modelId="{9189CB28-3166-43FC-92FC-DD5A69A9441C}" type="presParOf" srcId="{1A8C8A49-6A00-4717-A1DB-0D24CBAAC38B}" destId="{949464DA-BEF6-4F79-9621-3E7954852990}" srcOrd="2" destOrd="0" presId="urn:microsoft.com/office/officeart/2008/layout/RadialCluster"/>
    <dgm:cxn modelId="{D66D51FF-B22A-45C6-A7CA-EC4DC0B596F7}" type="presParOf" srcId="{1A8C8A49-6A00-4717-A1DB-0D24CBAAC38B}" destId="{7EB12780-2035-455F-B8FC-BE9FA4C4A89A}" srcOrd="3" destOrd="0" presId="urn:microsoft.com/office/officeart/2008/layout/RadialCluster"/>
    <dgm:cxn modelId="{6D49EE5F-6F63-4416-8B0A-03EFB6DE81D8}" type="presParOf" srcId="{1A8C8A49-6A00-4717-A1DB-0D24CBAAC38B}" destId="{A1887230-0C11-4DB3-92CE-FB78756E40A0}" srcOrd="4" destOrd="0" presId="urn:microsoft.com/office/officeart/2008/layout/RadialCluster"/>
    <dgm:cxn modelId="{6375FC3F-D650-4A1F-B322-51E1F26C9CAD}" type="presParOf" srcId="{1A8C8A49-6A00-4717-A1DB-0D24CBAAC38B}" destId="{2CD67CF3-2FFC-46D5-9C96-D4ABB8E8A215}" srcOrd="5" destOrd="0" presId="urn:microsoft.com/office/officeart/2008/layout/RadialCluster"/>
    <dgm:cxn modelId="{B8BE07C3-B8B5-4C46-9EFD-168451CE929C}" type="presParOf" srcId="{1A8C8A49-6A00-4717-A1DB-0D24CBAAC38B}" destId="{17BDDC28-2201-4C33-ABB2-356946C63775}"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D7B300-222B-4E0F-BA23-9FE9534C4A1A}" type="doc">
      <dgm:prSet loTypeId="urn:microsoft.com/office/officeart/2008/layout/RadialCluster" loCatId="cycle" qsTypeId="urn:microsoft.com/office/officeart/2005/8/quickstyle/simple3" qsCatId="simple" csTypeId="urn:microsoft.com/office/officeart/2005/8/colors/accent1_2" csCatId="accent1" phldr="1"/>
      <dgm:spPr/>
      <dgm:t>
        <a:bodyPr/>
        <a:lstStyle/>
        <a:p>
          <a:endParaRPr lang="en-IN"/>
        </a:p>
      </dgm:t>
    </dgm:pt>
    <dgm:pt modelId="{6050AEE6-6670-48D9-9291-A17556EAE01C}">
      <dgm:prSet phldrT="[Text]"/>
      <dgm:spPr/>
      <dgm:t>
        <a:bodyPr/>
        <a:lstStyle/>
        <a:p>
          <a:r>
            <a:rPr lang="en-US" b="1"/>
            <a:t>FRONT-END</a:t>
          </a:r>
          <a:endParaRPr lang="en-IN" b="1"/>
        </a:p>
      </dgm:t>
    </dgm:pt>
    <dgm:pt modelId="{3A43889C-94D4-4AE6-AB65-7A715BD97C29}" type="parTrans" cxnId="{BC240E63-B711-4D30-9784-7ADA4C601A34}">
      <dgm:prSet/>
      <dgm:spPr/>
      <dgm:t>
        <a:bodyPr/>
        <a:lstStyle/>
        <a:p>
          <a:endParaRPr lang="en-IN"/>
        </a:p>
      </dgm:t>
    </dgm:pt>
    <dgm:pt modelId="{3C520A61-F7C2-411D-ABEB-242C4CA63086}" type="sibTrans" cxnId="{BC240E63-B711-4D30-9784-7ADA4C601A34}">
      <dgm:prSet/>
      <dgm:spPr/>
      <dgm:t>
        <a:bodyPr/>
        <a:lstStyle/>
        <a:p>
          <a:endParaRPr lang="en-IN"/>
        </a:p>
      </dgm:t>
    </dgm:pt>
    <dgm:pt modelId="{735276B1-14FA-45BD-8429-A5364D750CE4}">
      <dgm:prSet phldrT="[Text]"/>
      <dgm:spPr/>
      <dgm:t>
        <a:bodyPr/>
        <a:lstStyle/>
        <a:p>
          <a:r>
            <a:rPr lang="en-US" b="1"/>
            <a:t>HTML 5</a:t>
          </a:r>
          <a:endParaRPr lang="en-IN" b="1"/>
        </a:p>
      </dgm:t>
    </dgm:pt>
    <dgm:pt modelId="{8CB69D46-1343-42ED-83AD-1970FD9291F3}" type="parTrans" cxnId="{C5968666-B2A7-4735-9815-841DFB9FEC6C}">
      <dgm:prSet/>
      <dgm:spPr/>
      <dgm:t>
        <a:bodyPr/>
        <a:lstStyle/>
        <a:p>
          <a:endParaRPr lang="en-IN"/>
        </a:p>
      </dgm:t>
    </dgm:pt>
    <dgm:pt modelId="{E856E91C-A95F-4F6B-A5D9-D173B03A6B83}" type="sibTrans" cxnId="{C5968666-B2A7-4735-9815-841DFB9FEC6C}">
      <dgm:prSet/>
      <dgm:spPr/>
      <dgm:t>
        <a:bodyPr/>
        <a:lstStyle/>
        <a:p>
          <a:endParaRPr lang="en-IN"/>
        </a:p>
      </dgm:t>
    </dgm:pt>
    <dgm:pt modelId="{89A2798B-C70A-4723-9E18-2895D0D6CC6B}">
      <dgm:prSet phldrT="[Text]" custT="1"/>
      <dgm:spPr/>
      <dgm:t>
        <a:bodyPr/>
        <a:lstStyle/>
        <a:p>
          <a:r>
            <a:rPr lang="en-US" sz="2400" b="1"/>
            <a:t>JAVA-SCRIPT</a:t>
          </a:r>
        </a:p>
        <a:p>
          <a:r>
            <a:rPr lang="en-US" sz="1200" b="1"/>
            <a:t>(ES 2015)</a:t>
          </a:r>
          <a:endParaRPr lang="en-IN" sz="1200" b="1"/>
        </a:p>
      </dgm:t>
    </dgm:pt>
    <dgm:pt modelId="{BC6401D4-D985-4DD4-A1A7-46680FF98445}" type="parTrans" cxnId="{43158BAF-D591-4489-9AC5-B491ED40DE93}">
      <dgm:prSet/>
      <dgm:spPr/>
      <dgm:t>
        <a:bodyPr/>
        <a:lstStyle/>
        <a:p>
          <a:endParaRPr lang="en-IN"/>
        </a:p>
      </dgm:t>
    </dgm:pt>
    <dgm:pt modelId="{EC6A60B9-47EB-4230-805A-EDED94DBEE5D}" type="sibTrans" cxnId="{43158BAF-D591-4489-9AC5-B491ED40DE93}">
      <dgm:prSet/>
      <dgm:spPr/>
      <dgm:t>
        <a:bodyPr/>
        <a:lstStyle/>
        <a:p>
          <a:endParaRPr lang="en-IN"/>
        </a:p>
      </dgm:t>
    </dgm:pt>
    <dgm:pt modelId="{D4622E8B-90B0-425B-B689-611F6A017B18}">
      <dgm:prSet phldrT="[Text]"/>
      <dgm:spPr/>
      <dgm:t>
        <a:bodyPr/>
        <a:lstStyle/>
        <a:p>
          <a:r>
            <a:rPr lang="en-US" b="1"/>
            <a:t>CSS3</a:t>
          </a:r>
          <a:endParaRPr lang="en-IN" b="1"/>
        </a:p>
      </dgm:t>
    </dgm:pt>
    <dgm:pt modelId="{A399C3E0-F80B-4F22-8B46-C0F747987F1D}" type="parTrans" cxnId="{EFFDE4E0-20AC-41AD-8748-20BFA18A013B}">
      <dgm:prSet/>
      <dgm:spPr/>
      <dgm:t>
        <a:bodyPr/>
        <a:lstStyle/>
        <a:p>
          <a:endParaRPr lang="en-IN"/>
        </a:p>
      </dgm:t>
    </dgm:pt>
    <dgm:pt modelId="{7C7A34D4-E2E2-405F-9960-DB4E16BC5467}" type="sibTrans" cxnId="{EFFDE4E0-20AC-41AD-8748-20BFA18A013B}">
      <dgm:prSet/>
      <dgm:spPr/>
      <dgm:t>
        <a:bodyPr/>
        <a:lstStyle/>
        <a:p>
          <a:endParaRPr lang="en-IN"/>
        </a:p>
      </dgm:t>
    </dgm:pt>
    <dgm:pt modelId="{2B996B9F-F81C-4D4B-98AA-5B80C5689B49}" type="pres">
      <dgm:prSet presAssocID="{31D7B300-222B-4E0F-BA23-9FE9534C4A1A}" presName="Name0" presStyleCnt="0">
        <dgm:presLayoutVars>
          <dgm:chMax val="1"/>
          <dgm:chPref val="1"/>
          <dgm:dir/>
          <dgm:animOne val="branch"/>
          <dgm:animLvl val="lvl"/>
        </dgm:presLayoutVars>
      </dgm:prSet>
      <dgm:spPr/>
    </dgm:pt>
    <dgm:pt modelId="{1A8C8A49-6A00-4717-A1DB-0D24CBAAC38B}" type="pres">
      <dgm:prSet presAssocID="{6050AEE6-6670-48D9-9291-A17556EAE01C}" presName="singleCycle" presStyleCnt="0"/>
      <dgm:spPr/>
    </dgm:pt>
    <dgm:pt modelId="{B4F1353D-FF71-4E16-BC81-F659B2FED620}" type="pres">
      <dgm:prSet presAssocID="{6050AEE6-6670-48D9-9291-A17556EAE01C}" presName="singleCenter" presStyleLbl="node1" presStyleIdx="0" presStyleCnt="4" custScaleX="273112" custLinFactNeighborX="-458" custLinFactNeighborY="-12828">
        <dgm:presLayoutVars>
          <dgm:chMax val="7"/>
          <dgm:chPref val="7"/>
        </dgm:presLayoutVars>
      </dgm:prSet>
      <dgm:spPr/>
    </dgm:pt>
    <dgm:pt modelId="{D8F3C01D-7EA1-4F52-A63B-B1DD2B1AFBBA}" type="pres">
      <dgm:prSet presAssocID="{8CB69D46-1343-42ED-83AD-1970FD9291F3}" presName="Name56" presStyleLbl="parChTrans1D2" presStyleIdx="0" presStyleCnt="3"/>
      <dgm:spPr/>
    </dgm:pt>
    <dgm:pt modelId="{949464DA-BEF6-4F79-9621-3E7954852990}" type="pres">
      <dgm:prSet presAssocID="{735276B1-14FA-45BD-8429-A5364D750CE4}" presName="text0" presStyleLbl="node1" presStyleIdx="1" presStyleCnt="4" custScaleX="258117" custRadScaleRad="100954" custRadScaleInc="-2601">
        <dgm:presLayoutVars>
          <dgm:bulletEnabled val="1"/>
        </dgm:presLayoutVars>
      </dgm:prSet>
      <dgm:spPr/>
    </dgm:pt>
    <dgm:pt modelId="{7EB12780-2035-455F-B8FC-BE9FA4C4A89A}" type="pres">
      <dgm:prSet presAssocID="{BC6401D4-D985-4DD4-A1A7-46680FF98445}" presName="Name56" presStyleLbl="parChTrans1D2" presStyleIdx="1" presStyleCnt="3"/>
      <dgm:spPr/>
    </dgm:pt>
    <dgm:pt modelId="{A1887230-0C11-4DB3-92CE-FB78756E40A0}" type="pres">
      <dgm:prSet presAssocID="{89A2798B-C70A-4723-9E18-2895D0D6CC6B}" presName="text0" presStyleLbl="node1" presStyleIdx="2" presStyleCnt="4" custScaleX="291989">
        <dgm:presLayoutVars>
          <dgm:bulletEnabled val="1"/>
        </dgm:presLayoutVars>
      </dgm:prSet>
      <dgm:spPr/>
    </dgm:pt>
    <dgm:pt modelId="{2CD67CF3-2FFC-46D5-9C96-D4ABB8E8A215}" type="pres">
      <dgm:prSet presAssocID="{A399C3E0-F80B-4F22-8B46-C0F747987F1D}" presName="Name56" presStyleLbl="parChTrans1D2" presStyleIdx="2" presStyleCnt="3"/>
      <dgm:spPr/>
    </dgm:pt>
    <dgm:pt modelId="{17BDDC28-2201-4C33-ABB2-356946C63775}" type="pres">
      <dgm:prSet presAssocID="{D4622E8B-90B0-425B-B689-611F6A017B18}" presName="text0" presStyleLbl="node1" presStyleIdx="3" presStyleCnt="4" custScaleX="313660">
        <dgm:presLayoutVars>
          <dgm:bulletEnabled val="1"/>
        </dgm:presLayoutVars>
      </dgm:prSet>
      <dgm:spPr/>
    </dgm:pt>
  </dgm:ptLst>
  <dgm:cxnLst>
    <dgm:cxn modelId="{A8256D07-E835-42CB-BC0C-A8785D72DF6C}" type="presOf" srcId="{8CB69D46-1343-42ED-83AD-1970FD9291F3}" destId="{D8F3C01D-7EA1-4F52-A63B-B1DD2B1AFBBA}" srcOrd="0" destOrd="0" presId="urn:microsoft.com/office/officeart/2008/layout/RadialCluster"/>
    <dgm:cxn modelId="{6A112014-1C02-4655-82AE-7661C75FA789}" type="presOf" srcId="{BC6401D4-D985-4DD4-A1A7-46680FF98445}" destId="{7EB12780-2035-455F-B8FC-BE9FA4C4A89A}" srcOrd="0" destOrd="0" presId="urn:microsoft.com/office/officeart/2008/layout/RadialCluster"/>
    <dgm:cxn modelId="{BC240E63-B711-4D30-9784-7ADA4C601A34}" srcId="{31D7B300-222B-4E0F-BA23-9FE9534C4A1A}" destId="{6050AEE6-6670-48D9-9291-A17556EAE01C}" srcOrd="0" destOrd="0" parTransId="{3A43889C-94D4-4AE6-AB65-7A715BD97C29}" sibTransId="{3C520A61-F7C2-411D-ABEB-242C4CA63086}"/>
    <dgm:cxn modelId="{C5968666-B2A7-4735-9815-841DFB9FEC6C}" srcId="{6050AEE6-6670-48D9-9291-A17556EAE01C}" destId="{735276B1-14FA-45BD-8429-A5364D750CE4}" srcOrd="0" destOrd="0" parTransId="{8CB69D46-1343-42ED-83AD-1970FD9291F3}" sibTransId="{E856E91C-A95F-4F6B-A5D9-D173B03A6B83}"/>
    <dgm:cxn modelId="{13FF5959-5A2C-4333-9D95-CD47BDFABDB6}" type="presOf" srcId="{A399C3E0-F80B-4F22-8B46-C0F747987F1D}" destId="{2CD67CF3-2FFC-46D5-9C96-D4ABB8E8A215}" srcOrd="0" destOrd="0" presId="urn:microsoft.com/office/officeart/2008/layout/RadialCluster"/>
    <dgm:cxn modelId="{43158BAF-D591-4489-9AC5-B491ED40DE93}" srcId="{6050AEE6-6670-48D9-9291-A17556EAE01C}" destId="{89A2798B-C70A-4723-9E18-2895D0D6CC6B}" srcOrd="1" destOrd="0" parTransId="{BC6401D4-D985-4DD4-A1A7-46680FF98445}" sibTransId="{EC6A60B9-47EB-4230-805A-EDED94DBEE5D}"/>
    <dgm:cxn modelId="{7FEF51C9-D983-4FC2-A76A-B58BA0D2888A}" type="presOf" srcId="{D4622E8B-90B0-425B-B689-611F6A017B18}" destId="{17BDDC28-2201-4C33-ABB2-356946C63775}" srcOrd="0" destOrd="0" presId="urn:microsoft.com/office/officeart/2008/layout/RadialCluster"/>
    <dgm:cxn modelId="{4E3F4DCB-2294-47F2-869E-B32967303F1A}" type="presOf" srcId="{89A2798B-C70A-4723-9E18-2895D0D6CC6B}" destId="{A1887230-0C11-4DB3-92CE-FB78756E40A0}" srcOrd="0" destOrd="0" presId="urn:microsoft.com/office/officeart/2008/layout/RadialCluster"/>
    <dgm:cxn modelId="{F7AAAED6-97AF-4076-A248-445A2C2094B2}" type="presOf" srcId="{735276B1-14FA-45BD-8429-A5364D750CE4}" destId="{949464DA-BEF6-4F79-9621-3E7954852990}" srcOrd="0" destOrd="0" presId="urn:microsoft.com/office/officeart/2008/layout/RadialCluster"/>
    <dgm:cxn modelId="{EFFDE4E0-20AC-41AD-8748-20BFA18A013B}" srcId="{6050AEE6-6670-48D9-9291-A17556EAE01C}" destId="{D4622E8B-90B0-425B-B689-611F6A017B18}" srcOrd="2" destOrd="0" parTransId="{A399C3E0-F80B-4F22-8B46-C0F747987F1D}" sibTransId="{7C7A34D4-E2E2-405F-9960-DB4E16BC5467}"/>
    <dgm:cxn modelId="{188BE0EC-936F-4375-818C-35B06C7574BB}" type="presOf" srcId="{6050AEE6-6670-48D9-9291-A17556EAE01C}" destId="{B4F1353D-FF71-4E16-BC81-F659B2FED620}" srcOrd="0" destOrd="0" presId="urn:microsoft.com/office/officeart/2008/layout/RadialCluster"/>
    <dgm:cxn modelId="{74F4FEF7-01D8-434D-A243-A9D783B0CE64}" type="presOf" srcId="{31D7B300-222B-4E0F-BA23-9FE9534C4A1A}" destId="{2B996B9F-F81C-4D4B-98AA-5B80C5689B49}" srcOrd="0" destOrd="0" presId="urn:microsoft.com/office/officeart/2008/layout/RadialCluster"/>
    <dgm:cxn modelId="{57B32A58-0829-4DAD-9926-FFD5E6C316EB}" type="presParOf" srcId="{2B996B9F-F81C-4D4B-98AA-5B80C5689B49}" destId="{1A8C8A49-6A00-4717-A1DB-0D24CBAAC38B}" srcOrd="0" destOrd="0" presId="urn:microsoft.com/office/officeart/2008/layout/RadialCluster"/>
    <dgm:cxn modelId="{46D8CA8D-7557-4741-8FB7-9AD4690CB79C}" type="presParOf" srcId="{1A8C8A49-6A00-4717-A1DB-0D24CBAAC38B}" destId="{B4F1353D-FF71-4E16-BC81-F659B2FED620}" srcOrd="0" destOrd="0" presId="urn:microsoft.com/office/officeart/2008/layout/RadialCluster"/>
    <dgm:cxn modelId="{7A79ADE0-77D3-4B65-96B8-C666C328527D}" type="presParOf" srcId="{1A8C8A49-6A00-4717-A1DB-0D24CBAAC38B}" destId="{D8F3C01D-7EA1-4F52-A63B-B1DD2B1AFBBA}" srcOrd="1" destOrd="0" presId="urn:microsoft.com/office/officeart/2008/layout/RadialCluster"/>
    <dgm:cxn modelId="{9189CB28-3166-43FC-92FC-DD5A69A9441C}" type="presParOf" srcId="{1A8C8A49-6A00-4717-A1DB-0D24CBAAC38B}" destId="{949464DA-BEF6-4F79-9621-3E7954852990}" srcOrd="2" destOrd="0" presId="urn:microsoft.com/office/officeart/2008/layout/RadialCluster"/>
    <dgm:cxn modelId="{D66D51FF-B22A-45C6-A7CA-EC4DC0B596F7}" type="presParOf" srcId="{1A8C8A49-6A00-4717-A1DB-0D24CBAAC38B}" destId="{7EB12780-2035-455F-B8FC-BE9FA4C4A89A}" srcOrd="3" destOrd="0" presId="urn:microsoft.com/office/officeart/2008/layout/RadialCluster"/>
    <dgm:cxn modelId="{6D49EE5F-6F63-4416-8B0A-03EFB6DE81D8}" type="presParOf" srcId="{1A8C8A49-6A00-4717-A1DB-0D24CBAAC38B}" destId="{A1887230-0C11-4DB3-92CE-FB78756E40A0}" srcOrd="4" destOrd="0" presId="urn:microsoft.com/office/officeart/2008/layout/RadialCluster"/>
    <dgm:cxn modelId="{6375FC3F-D650-4A1F-B322-51E1F26C9CAD}" type="presParOf" srcId="{1A8C8A49-6A00-4717-A1DB-0D24CBAAC38B}" destId="{2CD67CF3-2FFC-46D5-9C96-D4ABB8E8A215}" srcOrd="5" destOrd="0" presId="urn:microsoft.com/office/officeart/2008/layout/RadialCluster"/>
    <dgm:cxn modelId="{B8BE07C3-B8B5-4C46-9EFD-168451CE929C}" type="presParOf" srcId="{1A8C8A49-6A00-4717-A1DB-0D24CBAAC38B}" destId="{17BDDC28-2201-4C33-ABB2-356946C63775}" srcOrd="6"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12CFFA-78BE-49CF-89FB-01246D364118}"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n-IN"/>
        </a:p>
      </dgm:t>
    </dgm:pt>
    <dgm:pt modelId="{1BEE02E2-A136-457A-AD08-E314959A51A7}">
      <dgm:prSet phldrT="[Text]" custT="1"/>
      <dgm:spPr/>
      <dgm:t>
        <a:bodyPr/>
        <a:lstStyle/>
        <a:p>
          <a:r>
            <a:rPr lang="en-US" sz="2000" b="1" u="none">
              <a:solidFill>
                <a:schemeClr val="bg1"/>
              </a:solidFill>
              <a:latin typeface="Arial Black" panose="020B0A04020102020204" pitchFamily="34" charset="0"/>
            </a:rPr>
            <a:t>OTHERS</a:t>
          </a:r>
          <a:endParaRPr lang="en-IN" sz="2000" b="1" u="none">
            <a:solidFill>
              <a:schemeClr val="bg1"/>
            </a:solidFill>
            <a:latin typeface="Arial Black" panose="020B0A04020102020204" pitchFamily="34" charset="0"/>
          </a:endParaRPr>
        </a:p>
      </dgm:t>
    </dgm:pt>
    <dgm:pt modelId="{15588A90-B350-4322-AAEC-4DC44CFAEB7A}" type="parTrans" cxnId="{213846F1-0F5A-428B-877E-BE104414B9E7}">
      <dgm:prSet/>
      <dgm:spPr/>
      <dgm:t>
        <a:bodyPr/>
        <a:lstStyle/>
        <a:p>
          <a:endParaRPr lang="en-IN"/>
        </a:p>
      </dgm:t>
    </dgm:pt>
    <dgm:pt modelId="{654B06CF-393F-47C9-9618-27F958380078}" type="sibTrans" cxnId="{213846F1-0F5A-428B-877E-BE104414B9E7}">
      <dgm:prSet/>
      <dgm:spPr/>
      <dgm:t>
        <a:bodyPr/>
        <a:lstStyle/>
        <a:p>
          <a:endParaRPr lang="en-IN"/>
        </a:p>
      </dgm:t>
    </dgm:pt>
    <dgm:pt modelId="{A9A3EF85-5C0D-409B-BDAD-A16CE04DC39D}">
      <dgm:prSet phldrT="[Text]"/>
      <dgm:spPr/>
      <dgm:t>
        <a:bodyPr/>
        <a:lstStyle/>
        <a:p>
          <a:r>
            <a:rPr lang="en-US" b="1">
              <a:solidFill>
                <a:schemeClr val="bg1"/>
              </a:solidFill>
            </a:rPr>
            <a:t>INTEL i5 11</a:t>
          </a:r>
          <a:r>
            <a:rPr lang="en-US" b="1" baseline="30000">
              <a:solidFill>
                <a:schemeClr val="bg1"/>
              </a:solidFill>
            </a:rPr>
            <a:t>TH</a:t>
          </a:r>
          <a:r>
            <a:rPr lang="en-US" b="1">
              <a:solidFill>
                <a:schemeClr val="bg1"/>
              </a:solidFill>
            </a:rPr>
            <a:t> GEN(CPU)</a:t>
          </a:r>
          <a:endParaRPr lang="en-IN" b="1">
            <a:solidFill>
              <a:schemeClr val="bg1"/>
            </a:solidFill>
          </a:endParaRPr>
        </a:p>
      </dgm:t>
    </dgm:pt>
    <dgm:pt modelId="{5CB6B57C-8832-4A1F-B8C4-5D8D73DA0740}" type="parTrans" cxnId="{D6FBB61B-6804-4A9C-BCB1-386BAC0C8108}">
      <dgm:prSet/>
      <dgm:spPr/>
      <dgm:t>
        <a:bodyPr/>
        <a:lstStyle/>
        <a:p>
          <a:endParaRPr lang="en-IN"/>
        </a:p>
      </dgm:t>
    </dgm:pt>
    <dgm:pt modelId="{F2AEF7B8-6920-4BBC-AFB5-5704F750ABB0}" type="sibTrans" cxnId="{D6FBB61B-6804-4A9C-BCB1-386BAC0C8108}">
      <dgm:prSet/>
      <dgm:spPr/>
      <dgm:t>
        <a:bodyPr/>
        <a:lstStyle/>
        <a:p>
          <a:endParaRPr lang="en-IN"/>
        </a:p>
      </dgm:t>
    </dgm:pt>
    <dgm:pt modelId="{B8551601-958C-417A-B3D7-8A5BE99E552D}">
      <dgm:prSet phldrT="[Text]" custT="1"/>
      <dgm:spPr/>
      <dgm:t>
        <a:bodyPr/>
        <a:lstStyle/>
        <a:p>
          <a:r>
            <a:rPr lang="en-US" sz="1600" b="1">
              <a:solidFill>
                <a:schemeClr val="bg1"/>
              </a:solidFill>
            </a:rPr>
            <a:t>DATASET</a:t>
          </a:r>
        </a:p>
      </dgm:t>
    </dgm:pt>
    <dgm:pt modelId="{AC1E6BA2-A4D8-41FD-BA49-E2AE9863E9EB}" type="parTrans" cxnId="{0DF51039-C7FA-4C12-8E1C-A7B8530C5645}">
      <dgm:prSet/>
      <dgm:spPr/>
      <dgm:t>
        <a:bodyPr/>
        <a:lstStyle/>
        <a:p>
          <a:endParaRPr lang="en-IN"/>
        </a:p>
      </dgm:t>
    </dgm:pt>
    <dgm:pt modelId="{DD288F8D-C16B-46CD-84C6-009DBE3CB5B8}" type="sibTrans" cxnId="{0DF51039-C7FA-4C12-8E1C-A7B8530C5645}">
      <dgm:prSet/>
      <dgm:spPr/>
      <dgm:t>
        <a:bodyPr/>
        <a:lstStyle/>
        <a:p>
          <a:endParaRPr lang="en-IN"/>
        </a:p>
      </dgm:t>
    </dgm:pt>
    <dgm:pt modelId="{4414AD3B-1E9A-4A53-9CA7-9F524A67C1E7}">
      <dgm:prSet phldrT="[Text]"/>
      <dgm:spPr/>
      <dgm:t>
        <a:bodyPr/>
        <a:lstStyle/>
        <a:p>
          <a:r>
            <a:rPr lang="en-US" b="1">
              <a:solidFill>
                <a:schemeClr val="bg1"/>
              </a:solidFill>
            </a:rPr>
            <a:t>VS CODE</a:t>
          </a:r>
          <a:endParaRPr lang="en-IN" b="1">
            <a:solidFill>
              <a:schemeClr val="bg1"/>
            </a:solidFill>
          </a:endParaRPr>
        </a:p>
      </dgm:t>
    </dgm:pt>
    <dgm:pt modelId="{8E9D73DF-BD2B-468A-B28F-418F6566B0AA}" type="parTrans" cxnId="{243341D9-0AE4-46EB-A259-153CDBB1888B}">
      <dgm:prSet/>
      <dgm:spPr/>
      <dgm:t>
        <a:bodyPr/>
        <a:lstStyle/>
        <a:p>
          <a:endParaRPr lang="en-IN"/>
        </a:p>
      </dgm:t>
    </dgm:pt>
    <dgm:pt modelId="{160C50D7-2A84-4357-9A9B-A8C8F93BED28}" type="sibTrans" cxnId="{243341D9-0AE4-46EB-A259-153CDBB1888B}">
      <dgm:prSet/>
      <dgm:spPr/>
      <dgm:t>
        <a:bodyPr/>
        <a:lstStyle/>
        <a:p>
          <a:endParaRPr lang="en-IN"/>
        </a:p>
      </dgm:t>
    </dgm:pt>
    <dgm:pt modelId="{E26B75A2-35FD-407C-911D-85C384C09B05}">
      <dgm:prSet phldrT="[Text]" custT="1"/>
      <dgm:spPr/>
      <dgm:t>
        <a:bodyPr/>
        <a:lstStyle/>
        <a:p>
          <a:r>
            <a:rPr lang="en-US" sz="2000" b="1">
              <a:solidFill>
                <a:schemeClr val="bg1"/>
              </a:solidFill>
            </a:rPr>
            <a:t>256/512 GB</a:t>
          </a:r>
        </a:p>
        <a:p>
          <a:r>
            <a:rPr lang="en-US" sz="2000" b="1">
              <a:solidFill>
                <a:schemeClr val="bg1"/>
              </a:solidFill>
            </a:rPr>
            <a:t>HDD</a:t>
          </a:r>
          <a:endParaRPr lang="en-IN" sz="2000" b="1">
            <a:solidFill>
              <a:schemeClr val="bg1"/>
            </a:solidFill>
          </a:endParaRPr>
        </a:p>
      </dgm:t>
    </dgm:pt>
    <dgm:pt modelId="{CC1A2A34-3130-4B7A-8D12-A3A5CEE37B23}" type="parTrans" cxnId="{30DF2FA4-6381-45B2-958C-B0B51DD67EA5}">
      <dgm:prSet/>
      <dgm:spPr/>
      <dgm:t>
        <a:bodyPr/>
        <a:lstStyle/>
        <a:p>
          <a:endParaRPr lang="en-IN"/>
        </a:p>
      </dgm:t>
    </dgm:pt>
    <dgm:pt modelId="{115A7CF9-582B-4711-B203-EFAC32D370DB}" type="sibTrans" cxnId="{30DF2FA4-6381-45B2-958C-B0B51DD67EA5}">
      <dgm:prSet/>
      <dgm:spPr/>
      <dgm:t>
        <a:bodyPr/>
        <a:lstStyle/>
        <a:p>
          <a:endParaRPr lang="en-IN"/>
        </a:p>
      </dgm:t>
    </dgm:pt>
    <dgm:pt modelId="{9924FB81-8430-40C2-83EF-249C1F5EFE83}" type="pres">
      <dgm:prSet presAssocID="{8F12CFFA-78BE-49CF-89FB-01246D364118}" presName="Name0" presStyleCnt="0">
        <dgm:presLayoutVars>
          <dgm:chMax val="1"/>
          <dgm:dir/>
          <dgm:animLvl val="ctr"/>
          <dgm:resizeHandles val="exact"/>
        </dgm:presLayoutVars>
      </dgm:prSet>
      <dgm:spPr/>
    </dgm:pt>
    <dgm:pt modelId="{5289EED2-AB02-411F-AED3-47D353E801EF}" type="pres">
      <dgm:prSet presAssocID="{1BEE02E2-A136-457A-AD08-E314959A51A7}" presName="centerShape" presStyleLbl="node0" presStyleIdx="0" presStyleCnt="1" custScaleX="124156" custScaleY="125939" custLinFactNeighborX="0" custLinFactNeighborY="0"/>
      <dgm:spPr/>
    </dgm:pt>
    <dgm:pt modelId="{4E3F97F8-0F94-4D5D-8173-82A8C212CBBF}" type="pres">
      <dgm:prSet presAssocID="{A9A3EF85-5C0D-409B-BDAD-A16CE04DC39D}" presName="node" presStyleLbl="node1" presStyleIdx="0" presStyleCnt="4" custScaleX="150487">
        <dgm:presLayoutVars>
          <dgm:bulletEnabled val="1"/>
        </dgm:presLayoutVars>
      </dgm:prSet>
      <dgm:spPr/>
    </dgm:pt>
    <dgm:pt modelId="{CE6051CF-1CC4-43C7-AC16-BCDA5966EB2B}" type="pres">
      <dgm:prSet presAssocID="{A9A3EF85-5C0D-409B-BDAD-A16CE04DC39D}" presName="dummy" presStyleCnt="0"/>
      <dgm:spPr/>
    </dgm:pt>
    <dgm:pt modelId="{CEECFF8D-2684-42BB-89F0-3218833A00DF}" type="pres">
      <dgm:prSet presAssocID="{F2AEF7B8-6920-4BBC-AFB5-5704F750ABB0}" presName="sibTrans" presStyleLbl="sibTrans2D1" presStyleIdx="0" presStyleCnt="4"/>
      <dgm:spPr/>
    </dgm:pt>
    <dgm:pt modelId="{073B7FCC-0112-4C3D-A863-97163DC671FC}" type="pres">
      <dgm:prSet presAssocID="{B8551601-958C-417A-B3D7-8A5BE99E552D}" presName="node" presStyleLbl="node1" presStyleIdx="1" presStyleCnt="4" custScaleX="117360">
        <dgm:presLayoutVars>
          <dgm:bulletEnabled val="1"/>
        </dgm:presLayoutVars>
      </dgm:prSet>
      <dgm:spPr/>
    </dgm:pt>
    <dgm:pt modelId="{CD971194-E42E-4E51-A2B8-E6C96A880228}" type="pres">
      <dgm:prSet presAssocID="{B8551601-958C-417A-B3D7-8A5BE99E552D}" presName="dummy" presStyleCnt="0"/>
      <dgm:spPr/>
    </dgm:pt>
    <dgm:pt modelId="{C10A73DD-2687-44F1-8FBC-7EBD36F140EA}" type="pres">
      <dgm:prSet presAssocID="{DD288F8D-C16B-46CD-84C6-009DBE3CB5B8}" presName="sibTrans" presStyleLbl="sibTrans2D1" presStyleIdx="1" presStyleCnt="4"/>
      <dgm:spPr/>
    </dgm:pt>
    <dgm:pt modelId="{A0EE7DC6-7E23-4768-97EF-62AFE3B0DE8D}" type="pres">
      <dgm:prSet presAssocID="{4414AD3B-1E9A-4A53-9CA7-9F524A67C1E7}" presName="node" presStyleLbl="node1" presStyleIdx="2" presStyleCnt="4">
        <dgm:presLayoutVars>
          <dgm:bulletEnabled val="1"/>
        </dgm:presLayoutVars>
      </dgm:prSet>
      <dgm:spPr/>
    </dgm:pt>
    <dgm:pt modelId="{570B4FA6-64A7-4976-97DF-79B26051993E}" type="pres">
      <dgm:prSet presAssocID="{4414AD3B-1E9A-4A53-9CA7-9F524A67C1E7}" presName="dummy" presStyleCnt="0"/>
      <dgm:spPr/>
    </dgm:pt>
    <dgm:pt modelId="{6657475A-51FC-42F5-9317-E419143BD0E8}" type="pres">
      <dgm:prSet presAssocID="{160C50D7-2A84-4357-9A9B-A8C8F93BED28}" presName="sibTrans" presStyleLbl="sibTrans2D1" presStyleIdx="2" presStyleCnt="4"/>
      <dgm:spPr/>
    </dgm:pt>
    <dgm:pt modelId="{12494F51-93D5-462A-A4A2-64B3755760C6}" type="pres">
      <dgm:prSet presAssocID="{E26B75A2-35FD-407C-911D-85C384C09B05}" presName="node" presStyleLbl="node1" presStyleIdx="3" presStyleCnt="4" custScaleX="116081" custRadScaleRad="100013" custRadScaleInc="-3107">
        <dgm:presLayoutVars>
          <dgm:bulletEnabled val="1"/>
        </dgm:presLayoutVars>
      </dgm:prSet>
      <dgm:spPr/>
    </dgm:pt>
    <dgm:pt modelId="{3505B12B-30B6-425D-8929-D9CD0C6F6A9D}" type="pres">
      <dgm:prSet presAssocID="{E26B75A2-35FD-407C-911D-85C384C09B05}" presName="dummy" presStyleCnt="0"/>
      <dgm:spPr/>
    </dgm:pt>
    <dgm:pt modelId="{1E923995-C77D-459D-9237-C7316FEE492D}" type="pres">
      <dgm:prSet presAssocID="{115A7CF9-582B-4711-B203-EFAC32D370DB}" presName="sibTrans" presStyleLbl="sibTrans2D1" presStyleIdx="3" presStyleCnt="4"/>
      <dgm:spPr/>
    </dgm:pt>
  </dgm:ptLst>
  <dgm:cxnLst>
    <dgm:cxn modelId="{2EACAA0E-8208-4EDB-A92E-95AB569EF843}" type="presOf" srcId="{DD288F8D-C16B-46CD-84C6-009DBE3CB5B8}" destId="{C10A73DD-2687-44F1-8FBC-7EBD36F140EA}" srcOrd="0" destOrd="0" presId="urn:microsoft.com/office/officeart/2005/8/layout/radial6"/>
    <dgm:cxn modelId="{D6FBB61B-6804-4A9C-BCB1-386BAC0C8108}" srcId="{1BEE02E2-A136-457A-AD08-E314959A51A7}" destId="{A9A3EF85-5C0D-409B-BDAD-A16CE04DC39D}" srcOrd="0" destOrd="0" parTransId="{5CB6B57C-8832-4A1F-B8C4-5D8D73DA0740}" sibTransId="{F2AEF7B8-6920-4BBC-AFB5-5704F750ABB0}"/>
    <dgm:cxn modelId="{0DF51039-C7FA-4C12-8E1C-A7B8530C5645}" srcId="{1BEE02E2-A136-457A-AD08-E314959A51A7}" destId="{B8551601-958C-417A-B3D7-8A5BE99E552D}" srcOrd="1" destOrd="0" parTransId="{AC1E6BA2-A4D8-41FD-BA49-E2AE9863E9EB}" sibTransId="{DD288F8D-C16B-46CD-84C6-009DBE3CB5B8}"/>
    <dgm:cxn modelId="{5DB2726C-FB8E-4BAB-8D24-D2008661039E}" type="presOf" srcId="{F2AEF7B8-6920-4BBC-AFB5-5704F750ABB0}" destId="{CEECFF8D-2684-42BB-89F0-3218833A00DF}" srcOrd="0" destOrd="0" presId="urn:microsoft.com/office/officeart/2005/8/layout/radial6"/>
    <dgm:cxn modelId="{B03D6B79-981C-41B3-9825-5F7A5508738E}" type="presOf" srcId="{4414AD3B-1E9A-4A53-9CA7-9F524A67C1E7}" destId="{A0EE7DC6-7E23-4768-97EF-62AFE3B0DE8D}" srcOrd="0" destOrd="0" presId="urn:microsoft.com/office/officeart/2005/8/layout/radial6"/>
    <dgm:cxn modelId="{EC2C2A9D-A384-47B1-BF48-72069748BC0A}" type="presOf" srcId="{115A7CF9-582B-4711-B203-EFAC32D370DB}" destId="{1E923995-C77D-459D-9237-C7316FEE492D}" srcOrd="0" destOrd="0" presId="urn:microsoft.com/office/officeart/2005/8/layout/radial6"/>
    <dgm:cxn modelId="{30DF2FA4-6381-45B2-958C-B0B51DD67EA5}" srcId="{1BEE02E2-A136-457A-AD08-E314959A51A7}" destId="{E26B75A2-35FD-407C-911D-85C384C09B05}" srcOrd="3" destOrd="0" parTransId="{CC1A2A34-3130-4B7A-8D12-A3A5CEE37B23}" sibTransId="{115A7CF9-582B-4711-B203-EFAC32D370DB}"/>
    <dgm:cxn modelId="{A96B69A5-FE4A-4454-8561-197DFC5CA722}" type="presOf" srcId="{B8551601-958C-417A-B3D7-8A5BE99E552D}" destId="{073B7FCC-0112-4C3D-A863-97163DC671FC}" srcOrd="0" destOrd="0" presId="urn:microsoft.com/office/officeart/2005/8/layout/radial6"/>
    <dgm:cxn modelId="{6D5DE5C5-A954-4259-A747-7D281F9473A2}" type="presOf" srcId="{E26B75A2-35FD-407C-911D-85C384C09B05}" destId="{12494F51-93D5-462A-A4A2-64B3755760C6}" srcOrd="0" destOrd="0" presId="urn:microsoft.com/office/officeart/2005/8/layout/radial6"/>
    <dgm:cxn modelId="{1FB3F3CD-4257-4AC5-99A8-7C3F9C88C296}" type="presOf" srcId="{8F12CFFA-78BE-49CF-89FB-01246D364118}" destId="{9924FB81-8430-40C2-83EF-249C1F5EFE83}" srcOrd="0" destOrd="0" presId="urn:microsoft.com/office/officeart/2005/8/layout/radial6"/>
    <dgm:cxn modelId="{243341D9-0AE4-46EB-A259-153CDBB1888B}" srcId="{1BEE02E2-A136-457A-AD08-E314959A51A7}" destId="{4414AD3B-1E9A-4A53-9CA7-9F524A67C1E7}" srcOrd="2" destOrd="0" parTransId="{8E9D73DF-BD2B-468A-B28F-418F6566B0AA}" sibTransId="{160C50D7-2A84-4357-9A9B-A8C8F93BED28}"/>
    <dgm:cxn modelId="{10CA7ADC-B5F3-4CDF-A8D1-55BA87D94D45}" type="presOf" srcId="{A9A3EF85-5C0D-409B-BDAD-A16CE04DC39D}" destId="{4E3F97F8-0F94-4D5D-8173-82A8C212CBBF}" srcOrd="0" destOrd="0" presId="urn:microsoft.com/office/officeart/2005/8/layout/radial6"/>
    <dgm:cxn modelId="{790EC6E6-38B5-44A0-AA2F-27DECDAF7806}" type="presOf" srcId="{1BEE02E2-A136-457A-AD08-E314959A51A7}" destId="{5289EED2-AB02-411F-AED3-47D353E801EF}" srcOrd="0" destOrd="0" presId="urn:microsoft.com/office/officeart/2005/8/layout/radial6"/>
    <dgm:cxn modelId="{CB98B5EB-7481-4751-B1D9-348A64DB585F}" type="presOf" srcId="{160C50D7-2A84-4357-9A9B-A8C8F93BED28}" destId="{6657475A-51FC-42F5-9317-E419143BD0E8}" srcOrd="0" destOrd="0" presId="urn:microsoft.com/office/officeart/2005/8/layout/radial6"/>
    <dgm:cxn modelId="{213846F1-0F5A-428B-877E-BE104414B9E7}" srcId="{8F12CFFA-78BE-49CF-89FB-01246D364118}" destId="{1BEE02E2-A136-457A-AD08-E314959A51A7}" srcOrd="0" destOrd="0" parTransId="{15588A90-B350-4322-AAEC-4DC44CFAEB7A}" sibTransId="{654B06CF-393F-47C9-9618-27F958380078}"/>
    <dgm:cxn modelId="{955203EC-62DB-44E7-A611-F8FC47C9D821}" type="presParOf" srcId="{9924FB81-8430-40C2-83EF-249C1F5EFE83}" destId="{5289EED2-AB02-411F-AED3-47D353E801EF}" srcOrd="0" destOrd="0" presId="urn:microsoft.com/office/officeart/2005/8/layout/radial6"/>
    <dgm:cxn modelId="{C658026B-91E2-43D2-8EB9-81F879930F7D}" type="presParOf" srcId="{9924FB81-8430-40C2-83EF-249C1F5EFE83}" destId="{4E3F97F8-0F94-4D5D-8173-82A8C212CBBF}" srcOrd="1" destOrd="0" presId="urn:microsoft.com/office/officeart/2005/8/layout/radial6"/>
    <dgm:cxn modelId="{60717DFB-BE4F-4DF4-8A33-D27BDD8E711F}" type="presParOf" srcId="{9924FB81-8430-40C2-83EF-249C1F5EFE83}" destId="{CE6051CF-1CC4-43C7-AC16-BCDA5966EB2B}" srcOrd="2" destOrd="0" presId="urn:microsoft.com/office/officeart/2005/8/layout/radial6"/>
    <dgm:cxn modelId="{F0235F36-C450-45F7-BD25-0EDA4E4718B4}" type="presParOf" srcId="{9924FB81-8430-40C2-83EF-249C1F5EFE83}" destId="{CEECFF8D-2684-42BB-89F0-3218833A00DF}" srcOrd="3" destOrd="0" presId="urn:microsoft.com/office/officeart/2005/8/layout/radial6"/>
    <dgm:cxn modelId="{4624C780-9BB3-474F-9068-D52C62F4006E}" type="presParOf" srcId="{9924FB81-8430-40C2-83EF-249C1F5EFE83}" destId="{073B7FCC-0112-4C3D-A863-97163DC671FC}" srcOrd="4" destOrd="0" presId="urn:microsoft.com/office/officeart/2005/8/layout/radial6"/>
    <dgm:cxn modelId="{7C9CB5CA-51AB-4BE5-8190-3F9ECD41D622}" type="presParOf" srcId="{9924FB81-8430-40C2-83EF-249C1F5EFE83}" destId="{CD971194-E42E-4E51-A2B8-E6C96A880228}" srcOrd="5" destOrd="0" presId="urn:microsoft.com/office/officeart/2005/8/layout/radial6"/>
    <dgm:cxn modelId="{69861174-F76E-4278-B76C-16ABF75CB165}" type="presParOf" srcId="{9924FB81-8430-40C2-83EF-249C1F5EFE83}" destId="{C10A73DD-2687-44F1-8FBC-7EBD36F140EA}" srcOrd="6" destOrd="0" presId="urn:microsoft.com/office/officeart/2005/8/layout/radial6"/>
    <dgm:cxn modelId="{A8B98DA8-7629-447F-9A9B-941D2BD0FADE}" type="presParOf" srcId="{9924FB81-8430-40C2-83EF-249C1F5EFE83}" destId="{A0EE7DC6-7E23-4768-97EF-62AFE3B0DE8D}" srcOrd="7" destOrd="0" presId="urn:microsoft.com/office/officeart/2005/8/layout/radial6"/>
    <dgm:cxn modelId="{0A3044CE-1263-4B91-B91D-B65AACA96A70}" type="presParOf" srcId="{9924FB81-8430-40C2-83EF-249C1F5EFE83}" destId="{570B4FA6-64A7-4976-97DF-79B26051993E}" srcOrd="8" destOrd="0" presId="urn:microsoft.com/office/officeart/2005/8/layout/radial6"/>
    <dgm:cxn modelId="{E14BC91E-C2ED-46A1-ADEF-56B1DD04FDF1}" type="presParOf" srcId="{9924FB81-8430-40C2-83EF-249C1F5EFE83}" destId="{6657475A-51FC-42F5-9317-E419143BD0E8}" srcOrd="9" destOrd="0" presId="urn:microsoft.com/office/officeart/2005/8/layout/radial6"/>
    <dgm:cxn modelId="{5E450C89-AF0D-47FD-8467-D428955927E9}" type="presParOf" srcId="{9924FB81-8430-40C2-83EF-249C1F5EFE83}" destId="{12494F51-93D5-462A-A4A2-64B3755760C6}" srcOrd="10" destOrd="0" presId="urn:microsoft.com/office/officeart/2005/8/layout/radial6"/>
    <dgm:cxn modelId="{C90A37B7-A5F5-4325-A7B7-028164B6F218}" type="presParOf" srcId="{9924FB81-8430-40C2-83EF-249C1F5EFE83}" destId="{3505B12B-30B6-425D-8929-D9CD0C6F6A9D}" srcOrd="11" destOrd="0" presId="urn:microsoft.com/office/officeart/2005/8/layout/radial6"/>
    <dgm:cxn modelId="{17B19D17-77B1-4E30-8D14-E7BBD0F3A51D}" type="presParOf" srcId="{9924FB81-8430-40C2-83EF-249C1F5EFE83}" destId="{1E923995-C77D-459D-9237-C7316FEE492D}"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E4A88-2CFF-418E-BA16-22B93497412E}">
      <dsp:nvSpPr>
        <dsp:cNvPr id="0" name=""/>
        <dsp:cNvSpPr/>
      </dsp:nvSpPr>
      <dsp:spPr>
        <a:xfrm>
          <a:off x="0" y="96686"/>
          <a:ext cx="10831491" cy="4077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bg1"/>
              </a:solidFill>
            </a:rPr>
            <a:t>Introduction</a:t>
          </a:r>
        </a:p>
      </dsp:txBody>
      <dsp:txXfrm>
        <a:off x="19904" y="116590"/>
        <a:ext cx="10791683" cy="367937"/>
      </dsp:txXfrm>
    </dsp:sp>
    <dsp:sp modelId="{D1159EAD-0896-44A3-AAE6-0F5A3BC0AF75}">
      <dsp:nvSpPr>
        <dsp:cNvPr id="0" name=""/>
        <dsp:cNvSpPr/>
      </dsp:nvSpPr>
      <dsp:spPr>
        <a:xfrm>
          <a:off x="0" y="553391"/>
          <a:ext cx="10831491" cy="4077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bg1"/>
              </a:solidFill>
            </a:rPr>
            <a:t>Objective</a:t>
          </a:r>
        </a:p>
      </dsp:txBody>
      <dsp:txXfrm>
        <a:off x="19904" y="573295"/>
        <a:ext cx="10791683" cy="367937"/>
      </dsp:txXfrm>
    </dsp:sp>
    <dsp:sp modelId="{36392859-167A-4AD1-A260-52041B117717}">
      <dsp:nvSpPr>
        <dsp:cNvPr id="0" name=""/>
        <dsp:cNvSpPr/>
      </dsp:nvSpPr>
      <dsp:spPr>
        <a:xfrm>
          <a:off x="0" y="1010096"/>
          <a:ext cx="10831491" cy="4077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bg1"/>
              </a:solidFill>
            </a:rPr>
            <a:t>Implementation</a:t>
          </a:r>
        </a:p>
      </dsp:txBody>
      <dsp:txXfrm>
        <a:off x="19904" y="1030000"/>
        <a:ext cx="10791683" cy="367937"/>
      </dsp:txXfrm>
    </dsp:sp>
    <dsp:sp modelId="{290E5C10-1CA0-4195-8EB7-D0B8F33614B9}">
      <dsp:nvSpPr>
        <dsp:cNvPr id="0" name=""/>
        <dsp:cNvSpPr/>
      </dsp:nvSpPr>
      <dsp:spPr>
        <a:xfrm>
          <a:off x="0" y="1466801"/>
          <a:ext cx="10831491" cy="4077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bg1"/>
              </a:solidFill>
            </a:rPr>
            <a:t>​Feasibility</a:t>
          </a:r>
        </a:p>
      </dsp:txBody>
      <dsp:txXfrm>
        <a:off x="19904" y="1486705"/>
        <a:ext cx="10791683" cy="367937"/>
      </dsp:txXfrm>
    </dsp:sp>
    <dsp:sp modelId="{4756647D-C459-4062-8759-F4145041A999}">
      <dsp:nvSpPr>
        <dsp:cNvPr id="0" name=""/>
        <dsp:cNvSpPr/>
      </dsp:nvSpPr>
      <dsp:spPr>
        <a:xfrm>
          <a:off x="0" y="1923507"/>
          <a:ext cx="10831491" cy="4077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bg1"/>
              </a:solidFill>
            </a:rPr>
            <a:t>Scope</a:t>
          </a:r>
        </a:p>
      </dsp:txBody>
      <dsp:txXfrm>
        <a:off x="19904" y="1943411"/>
        <a:ext cx="10791683" cy="367937"/>
      </dsp:txXfrm>
    </dsp:sp>
    <dsp:sp modelId="{A0106CB6-D29D-4659-9EFA-7615C7BC622D}">
      <dsp:nvSpPr>
        <dsp:cNvPr id="0" name=""/>
        <dsp:cNvSpPr/>
      </dsp:nvSpPr>
      <dsp:spPr>
        <a:xfrm>
          <a:off x="0" y="2380211"/>
          <a:ext cx="10831491" cy="4077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bg1"/>
              </a:solidFill>
            </a:rPr>
            <a:t>Tools and Technology Required</a:t>
          </a:r>
        </a:p>
      </dsp:txBody>
      <dsp:txXfrm>
        <a:off x="19904" y="2400115"/>
        <a:ext cx="10791683" cy="367937"/>
      </dsp:txXfrm>
    </dsp:sp>
    <dsp:sp modelId="{81918121-57DB-40B9-B993-B0B6743B368B}">
      <dsp:nvSpPr>
        <dsp:cNvPr id="0" name=""/>
        <dsp:cNvSpPr/>
      </dsp:nvSpPr>
      <dsp:spPr>
        <a:xfrm>
          <a:off x="0" y="2836916"/>
          <a:ext cx="10831491" cy="4077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bg1"/>
              </a:solidFill>
            </a:rPr>
            <a:t>Methodology</a:t>
          </a:r>
        </a:p>
      </dsp:txBody>
      <dsp:txXfrm>
        <a:off x="19904" y="2856820"/>
        <a:ext cx="10791683" cy="367937"/>
      </dsp:txXfrm>
    </dsp:sp>
    <dsp:sp modelId="{E9577386-4B02-449C-855E-C5CC3C546222}">
      <dsp:nvSpPr>
        <dsp:cNvPr id="0" name=""/>
        <dsp:cNvSpPr/>
      </dsp:nvSpPr>
      <dsp:spPr>
        <a:xfrm>
          <a:off x="0" y="3293621"/>
          <a:ext cx="10831491" cy="4077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bg1"/>
              </a:solidFill>
            </a:rPr>
            <a:t>Proposed and Existing system</a:t>
          </a:r>
        </a:p>
      </dsp:txBody>
      <dsp:txXfrm>
        <a:off x="19904" y="3313525"/>
        <a:ext cx="10791683" cy="367937"/>
      </dsp:txXfrm>
    </dsp:sp>
    <dsp:sp modelId="{3E6464D6-522B-4DB8-B922-99D5CE59DA57}">
      <dsp:nvSpPr>
        <dsp:cNvPr id="0" name=""/>
        <dsp:cNvSpPr/>
      </dsp:nvSpPr>
      <dsp:spPr>
        <a:xfrm>
          <a:off x="0" y="3750327"/>
          <a:ext cx="10831491" cy="4077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solidFill>
                <a:schemeClr val="bg1"/>
              </a:solidFill>
            </a:rPr>
            <a:t>Summary</a:t>
          </a:r>
        </a:p>
      </dsp:txBody>
      <dsp:txXfrm>
        <a:off x="19904" y="3770231"/>
        <a:ext cx="10791683" cy="36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4BCDB-1440-4335-BBC8-A59C8B4337C5}">
      <dsp:nvSpPr>
        <dsp:cNvPr id="0" name=""/>
        <dsp:cNvSpPr/>
      </dsp:nvSpPr>
      <dsp:spPr>
        <a:xfrm>
          <a:off x="0" y="36580"/>
          <a:ext cx="11336694" cy="3444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Diabetes is a growing global health concern, affecting millions and leading to severe complications if left unmanaged. This project aims to leverage machine learning techniques to predict the likelihood of diabetes in individuals based on key health metrics. By analyzing patterns in medical data, we seek to create a predictive model that can assist healthcare providers in identifying at-risk patients early. This proactive approach not only empowers individuals to make informed lifestyle changes but also aims to improve overall healthcare efficiency and outcomes in diabetes management.</a:t>
          </a:r>
        </a:p>
      </dsp:txBody>
      <dsp:txXfrm>
        <a:off x="168146" y="204726"/>
        <a:ext cx="11000402" cy="31081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1353D-FF71-4E16-BC81-F659B2FED620}">
      <dsp:nvSpPr>
        <dsp:cNvPr id="0" name=""/>
        <dsp:cNvSpPr/>
      </dsp:nvSpPr>
      <dsp:spPr>
        <a:xfrm>
          <a:off x="1556549" y="1284112"/>
          <a:ext cx="3032251" cy="1110259"/>
        </a:xfrm>
        <a:prstGeom prst="round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b="1" kern="1200"/>
            <a:t>BACK-END</a:t>
          </a:r>
          <a:endParaRPr lang="en-IN" sz="3400" b="1" kern="1200"/>
        </a:p>
      </dsp:txBody>
      <dsp:txXfrm>
        <a:off x="1610747" y="1338310"/>
        <a:ext cx="2923855" cy="1001863"/>
      </dsp:txXfrm>
    </dsp:sp>
    <dsp:sp modelId="{D8F3C01D-7EA1-4F52-A63B-B1DD2B1AFBBA}">
      <dsp:nvSpPr>
        <dsp:cNvPr id="0" name=""/>
        <dsp:cNvSpPr/>
      </dsp:nvSpPr>
      <dsp:spPr>
        <a:xfrm rot="16116270">
          <a:off x="2876364" y="1105722"/>
          <a:ext cx="356884" cy="0"/>
        </a:xfrm>
        <a:custGeom>
          <a:avLst/>
          <a:gdLst/>
          <a:ahLst/>
          <a:cxnLst/>
          <a:rect l="0" t="0" r="0" b="0"/>
          <a:pathLst>
            <a:path>
              <a:moveTo>
                <a:pt x="0" y="0"/>
              </a:moveTo>
              <a:lnTo>
                <a:pt x="35688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464DA-BEF6-4F79-9621-3E7954852990}">
      <dsp:nvSpPr>
        <dsp:cNvPr id="0" name=""/>
        <dsp:cNvSpPr/>
      </dsp:nvSpPr>
      <dsp:spPr>
        <a:xfrm>
          <a:off x="2081367" y="183459"/>
          <a:ext cx="1920064" cy="743873"/>
        </a:xfrm>
        <a:prstGeom prst="round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50000"/>
            </a:lnSpc>
            <a:spcBef>
              <a:spcPct val="0"/>
            </a:spcBef>
            <a:spcAft>
              <a:spcPct val="35000"/>
            </a:spcAft>
            <a:buNone/>
          </a:pPr>
          <a:r>
            <a:rPr lang="en-US" sz="2400" b="1" kern="1200">
              <a:latin typeface="Arial Black" panose="020B0A04020102020204" pitchFamily="34" charset="0"/>
            </a:rPr>
            <a:t>MY SQL</a:t>
          </a:r>
        </a:p>
        <a:p>
          <a:pPr marL="0" lvl="0" indent="0" algn="ctr" defTabSz="1066800">
            <a:lnSpc>
              <a:spcPct val="50000"/>
            </a:lnSpc>
            <a:spcBef>
              <a:spcPct val="0"/>
            </a:spcBef>
            <a:spcAft>
              <a:spcPct val="35000"/>
            </a:spcAft>
            <a:buNone/>
          </a:pPr>
          <a:r>
            <a:rPr lang="en-US" sz="1050" b="1" kern="1200">
              <a:latin typeface="Arial Black" panose="020B0A04020102020204" pitchFamily="34" charset="0"/>
            </a:rPr>
            <a:t>(8.2.0)</a:t>
          </a:r>
          <a:endParaRPr lang="en-IN" sz="1050" b="1" kern="1200">
            <a:latin typeface="Arial Black" panose="020B0A04020102020204" pitchFamily="34" charset="0"/>
          </a:endParaRPr>
        </a:p>
      </dsp:txBody>
      <dsp:txXfrm>
        <a:off x="2117680" y="219772"/>
        <a:ext cx="1847438" cy="671247"/>
      </dsp:txXfrm>
    </dsp:sp>
    <dsp:sp modelId="{7EB12780-2035-455F-B8FC-BE9FA4C4A89A}">
      <dsp:nvSpPr>
        <dsp:cNvPr id="0" name=""/>
        <dsp:cNvSpPr/>
      </dsp:nvSpPr>
      <dsp:spPr>
        <a:xfrm rot="2450520">
          <a:off x="3647174" y="2576133"/>
          <a:ext cx="555868" cy="0"/>
        </a:xfrm>
        <a:custGeom>
          <a:avLst/>
          <a:gdLst/>
          <a:ahLst/>
          <a:cxnLst/>
          <a:rect l="0" t="0" r="0" b="0"/>
          <a:pathLst>
            <a:path>
              <a:moveTo>
                <a:pt x="0" y="0"/>
              </a:moveTo>
              <a:lnTo>
                <a:pt x="555868"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887230-0C11-4DB3-92CE-FB78756E40A0}">
      <dsp:nvSpPr>
        <dsp:cNvPr id="0" name=""/>
        <dsp:cNvSpPr/>
      </dsp:nvSpPr>
      <dsp:spPr>
        <a:xfrm>
          <a:off x="3479610" y="2757896"/>
          <a:ext cx="2172029" cy="743873"/>
        </a:xfrm>
        <a:prstGeom prst="round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b="1" kern="1200"/>
            <a:t>PYTHON</a:t>
          </a:r>
        </a:p>
        <a:p>
          <a:pPr marL="0" lvl="0" indent="0" algn="ctr" defTabSz="1066800">
            <a:lnSpc>
              <a:spcPct val="100000"/>
            </a:lnSpc>
            <a:spcBef>
              <a:spcPct val="0"/>
            </a:spcBef>
            <a:spcAft>
              <a:spcPct val="35000"/>
            </a:spcAft>
            <a:buNone/>
          </a:pPr>
          <a:r>
            <a:rPr lang="en-US" sz="1200" b="1" kern="1200"/>
            <a:t>(3.12.0)</a:t>
          </a:r>
          <a:endParaRPr lang="en-IN" sz="1200" b="1" kern="1200"/>
        </a:p>
      </dsp:txBody>
      <dsp:txXfrm>
        <a:off x="3515923" y="2794209"/>
        <a:ext cx="2099403" cy="671247"/>
      </dsp:txXfrm>
    </dsp:sp>
    <dsp:sp modelId="{2CD67CF3-2FFC-46D5-9C96-D4ABB8E8A215}">
      <dsp:nvSpPr>
        <dsp:cNvPr id="0" name=""/>
        <dsp:cNvSpPr/>
      </dsp:nvSpPr>
      <dsp:spPr>
        <a:xfrm rot="8313447">
          <a:off x="1963465" y="2576133"/>
          <a:ext cx="549239" cy="0"/>
        </a:xfrm>
        <a:custGeom>
          <a:avLst/>
          <a:gdLst/>
          <a:ahLst/>
          <a:cxnLst/>
          <a:rect l="0" t="0" r="0" b="0"/>
          <a:pathLst>
            <a:path>
              <a:moveTo>
                <a:pt x="0" y="0"/>
              </a:moveTo>
              <a:lnTo>
                <a:pt x="549239"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BDDC28-2201-4C33-ABB2-356946C63775}">
      <dsp:nvSpPr>
        <dsp:cNvPr id="0" name=""/>
        <dsp:cNvSpPr/>
      </dsp:nvSpPr>
      <dsp:spPr>
        <a:xfrm>
          <a:off x="444359" y="2757896"/>
          <a:ext cx="2333234" cy="743873"/>
        </a:xfrm>
        <a:prstGeom prst="round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b="1" kern="1200"/>
            <a:t>ML</a:t>
          </a:r>
        </a:p>
      </dsp:txBody>
      <dsp:txXfrm>
        <a:off x="480672" y="2794209"/>
        <a:ext cx="2260608" cy="6712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1353D-FF71-4E16-BC81-F659B2FED620}">
      <dsp:nvSpPr>
        <dsp:cNvPr id="0" name=""/>
        <dsp:cNvSpPr/>
      </dsp:nvSpPr>
      <dsp:spPr>
        <a:xfrm>
          <a:off x="1593775" y="1252061"/>
          <a:ext cx="2956568" cy="1082547"/>
        </a:xfrm>
        <a:prstGeom prst="round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US" sz="3400" b="1" kern="1200"/>
            <a:t>FRONT-END</a:t>
          </a:r>
          <a:endParaRPr lang="en-IN" sz="3400" b="1" kern="1200"/>
        </a:p>
      </dsp:txBody>
      <dsp:txXfrm>
        <a:off x="1646621" y="1304907"/>
        <a:ext cx="2850876" cy="976855"/>
      </dsp:txXfrm>
    </dsp:sp>
    <dsp:sp modelId="{D8F3C01D-7EA1-4F52-A63B-B1DD2B1AFBBA}">
      <dsp:nvSpPr>
        <dsp:cNvPr id="0" name=""/>
        <dsp:cNvSpPr/>
      </dsp:nvSpPr>
      <dsp:spPr>
        <a:xfrm rot="16116270">
          <a:off x="2880648" y="1078124"/>
          <a:ext cx="347976" cy="0"/>
        </a:xfrm>
        <a:custGeom>
          <a:avLst/>
          <a:gdLst/>
          <a:ahLst/>
          <a:cxnLst/>
          <a:rect l="0" t="0" r="0" b="0"/>
          <a:pathLst>
            <a:path>
              <a:moveTo>
                <a:pt x="0" y="0"/>
              </a:moveTo>
              <a:lnTo>
                <a:pt x="347976"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464DA-BEF6-4F79-9621-3E7954852990}">
      <dsp:nvSpPr>
        <dsp:cNvPr id="0" name=""/>
        <dsp:cNvSpPr/>
      </dsp:nvSpPr>
      <dsp:spPr>
        <a:xfrm>
          <a:off x="2105494" y="178880"/>
          <a:ext cx="1872140" cy="725307"/>
        </a:xfrm>
        <a:prstGeom prst="round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1466850">
            <a:lnSpc>
              <a:spcPct val="90000"/>
            </a:lnSpc>
            <a:spcBef>
              <a:spcPct val="0"/>
            </a:spcBef>
            <a:spcAft>
              <a:spcPct val="35000"/>
            </a:spcAft>
            <a:buNone/>
          </a:pPr>
          <a:r>
            <a:rPr lang="en-US" sz="3300" b="1" kern="1200"/>
            <a:t>HTML 5</a:t>
          </a:r>
          <a:endParaRPr lang="en-IN" sz="3300" b="1" kern="1200"/>
        </a:p>
      </dsp:txBody>
      <dsp:txXfrm>
        <a:off x="2140901" y="214287"/>
        <a:ext cx="1801326" cy="654493"/>
      </dsp:txXfrm>
    </dsp:sp>
    <dsp:sp modelId="{7EB12780-2035-455F-B8FC-BE9FA4C4A89A}">
      <dsp:nvSpPr>
        <dsp:cNvPr id="0" name=""/>
        <dsp:cNvSpPr/>
      </dsp:nvSpPr>
      <dsp:spPr>
        <a:xfrm rot="2450520">
          <a:off x="3632219" y="2511834"/>
          <a:ext cx="541994" cy="0"/>
        </a:xfrm>
        <a:custGeom>
          <a:avLst/>
          <a:gdLst/>
          <a:ahLst/>
          <a:cxnLst/>
          <a:rect l="0" t="0" r="0" b="0"/>
          <a:pathLst>
            <a:path>
              <a:moveTo>
                <a:pt x="0" y="0"/>
              </a:moveTo>
              <a:lnTo>
                <a:pt x="54199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887230-0C11-4DB3-92CE-FB78756E40A0}">
      <dsp:nvSpPr>
        <dsp:cNvPr id="0" name=""/>
        <dsp:cNvSpPr/>
      </dsp:nvSpPr>
      <dsp:spPr>
        <a:xfrm>
          <a:off x="3468838" y="2689060"/>
          <a:ext cx="2117816" cy="725307"/>
        </a:xfrm>
        <a:prstGeom prst="round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b="1" kern="1200"/>
            <a:t>JAVA-SCRIPT</a:t>
          </a:r>
        </a:p>
        <a:p>
          <a:pPr marL="0" lvl="0" indent="0" algn="ctr" defTabSz="1066800">
            <a:lnSpc>
              <a:spcPct val="90000"/>
            </a:lnSpc>
            <a:spcBef>
              <a:spcPct val="0"/>
            </a:spcBef>
            <a:spcAft>
              <a:spcPct val="35000"/>
            </a:spcAft>
            <a:buNone/>
          </a:pPr>
          <a:r>
            <a:rPr lang="en-US" sz="1200" b="1" kern="1200"/>
            <a:t>(ES 2015)</a:t>
          </a:r>
          <a:endParaRPr lang="en-IN" sz="1200" b="1" kern="1200"/>
        </a:p>
      </dsp:txBody>
      <dsp:txXfrm>
        <a:off x="3504245" y="2724467"/>
        <a:ext cx="2047002" cy="654493"/>
      </dsp:txXfrm>
    </dsp:sp>
    <dsp:sp modelId="{2CD67CF3-2FFC-46D5-9C96-D4ABB8E8A215}">
      <dsp:nvSpPr>
        <dsp:cNvPr id="0" name=""/>
        <dsp:cNvSpPr/>
      </dsp:nvSpPr>
      <dsp:spPr>
        <a:xfrm rot="8313447">
          <a:off x="1990535" y="2511834"/>
          <a:ext cx="535530" cy="0"/>
        </a:xfrm>
        <a:custGeom>
          <a:avLst/>
          <a:gdLst/>
          <a:ahLst/>
          <a:cxnLst/>
          <a:rect l="0" t="0" r="0" b="0"/>
          <a:pathLst>
            <a:path>
              <a:moveTo>
                <a:pt x="0" y="0"/>
              </a:moveTo>
              <a:lnTo>
                <a:pt x="535530"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BDDC28-2201-4C33-ABB2-356946C63775}">
      <dsp:nvSpPr>
        <dsp:cNvPr id="0" name=""/>
        <dsp:cNvSpPr/>
      </dsp:nvSpPr>
      <dsp:spPr>
        <a:xfrm>
          <a:off x="509345" y="2689060"/>
          <a:ext cx="2274998" cy="725307"/>
        </a:xfrm>
        <a:prstGeom prst="round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1466850">
            <a:lnSpc>
              <a:spcPct val="90000"/>
            </a:lnSpc>
            <a:spcBef>
              <a:spcPct val="0"/>
            </a:spcBef>
            <a:spcAft>
              <a:spcPct val="35000"/>
            </a:spcAft>
            <a:buNone/>
          </a:pPr>
          <a:r>
            <a:rPr lang="en-US" sz="3300" b="1" kern="1200"/>
            <a:t>CSS3</a:t>
          </a:r>
          <a:endParaRPr lang="en-IN" sz="3300" b="1" kern="1200"/>
        </a:p>
      </dsp:txBody>
      <dsp:txXfrm>
        <a:off x="544752" y="2724467"/>
        <a:ext cx="2204184" cy="6544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23995-C77D-459D-9237-C7316FEE492D}">
      <dsp:nvSpPr>
        <dsp:cNvPr id="0" name=""/>
        <dsp:cNvSpPr/>
      </dsp:nvSpPr>
      <dsp:spPr>
        <a:xfrm>
          <a:off x="3263438" y="702656"/>
          <a:ext cx="4696908" cy="4696908"/>
        </a:xfrm>
        <a:prstGeom prst="blockArc">
          <a:avLst>
            <a:gd name="adj1" fmla="val 10744067"/>
            <a:gd name="adj2" fmla="val 16200447"/>
            <a:gd name="adj3" fmla="val 4638"/>
          </a:avLst>
        </a:prstGeom>
        <a:blipFill rotWithShape="1">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657475A-51FC-42F5-9317-E419143BD0E8}">
      <dsp:nvSpPr>
        <dsp:cNvPr id="0" name=""/>
        <dsp:cNvSpPr/>
      </dsp:nvSpPr>
      <dsp:spPr>
        <a:xfrm>
          <a:off x="3263438" y="702656"/>
          <a:ext cx="4696908" cy="4696908"/>
        </a:xfrm>
        <a:prstGeom prst="blockArc">
          <a:avLst>
            <a:gd name="adj1" fmla="val 5399553"/>
            <a:gd name="adj2" fmla="val 10744067"/>
            <a:gd name="adj3" fmla="val 4638"/>
          </a:avLst>
        </a:prstGeom>
        <a:blipFill rotWithShape="1">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10A73DD-2687-44F1-8FBC-7EBD36F140EA}">
      <dsp:nvSpPr>
        <dsp:cNvPr id="0" name=""/>
        <dsp:cNvSpPr/>
      </dsp:nvSpPr>
      <dsp:spPr>
        <a:xfrm>
          <a:off x="3263737" y="702656"/>
          <a:ext cx="4696908" cy="4696908"/>
        </a:xfrm>
        <a:prstGeom prst="blockArc">
          <a:avLst>
            <a:gd name="adj1" fmla="val 0"/>
            <a:gd name="adj2" fmla="val 5400000"/>
            <a:gd name="adj3" fmla="val 4638"/>
          </a:avLst>
        </a:prstGeom>
        <a:blipFill rotWithShape="1">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EECFF8D-2684-42BB-89F0-3218833A00DF}">
      <dsp:nvSpPr>
        <dsp:cNvPr id="0" name=""/>
        <dsp:cNvSpPr/>
      </dsp:nvSpPr>
      <dsp:spPr>
        <a:xfrm>
          <a:off x="3263737" y="702656"/>
          <a:ext cx="4696908" cy="4696908"/>
        </a:xfrm>
        <a:prstGeom prst="blockArc">
          <a:avLst>
            <a:gd name="adj1" fmla="val 16200000"/>
            <a:gd name="adj2" fmla="val 0"/>
            <a:gd name="adj3" fmla="val 4638"/>
          </a:avLst>
        </a:prstGeom>
        <a:blipFill rotWithShape="1">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289EED2-AB02-411F-AED3-47D353E801EF}">
      <dsp:nvSpPr>
        <dsp:cNvPr id="0" name=""/>
        <dsp:cNvSpPr/>
      </dsp:nvSpPr>
      <dsp:spPr>
        <a:xfrm>
          <a:off x="4270536" y="1690188"/>
          <a:ext cx="2683308" cy="2721843"/>
        </a:xfrm>
        <a:prstGeom prst="ellips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u="none" kern="1200">
              <a:solidFill>
                <a:schemeClr val="bg1"/>
              </a:solidFill>
              <a:latin typeface="Arial Black" panose="020B0A04020102020204" pitchFamily="34" charset="0"/>
            </a:rPr>
            <a:t>OTHERS</a:t>
          </a:r>
          <a:endParaRPr lang="en-IN" sz="2000" b="1" u="none" kern="1200">
            <a:solidFill>
              <a:schemeClr val="bg1"/>
            </a:solidFill>
            <a:latin typeface="Arial Black" panose="020B0A04020102020204" pitchFamily="34" charset="0"/>
          </a:endParaRPr>
        </a:p>
      </dsp:txBody>
      <dsp:txXfrm>
        <a:off x="4663497" y="2088793"/>
        <a:ext cx="1897386" cy="1924633"/>
      </dsp:txXfrm>
    </dsp:sp>
    <dsp:sp modelId="{4E3F97F8-0F94-4D5D-8173-82A8C212CBBF}">
      <dsp:nvSpPr>
        <dsp:cNvPr id="0" name=""/>
        <dsp:cNvSpPr/>
      </dsp:nvSpPr>
      <dsp:spPr>
        <a:xfrm>
          <a:off x="4473856" y="685"/>
          <a:ext cx="2276669" cy="1512867"/>
        </a:xfrm>
        <a:prstGeom prst="ellips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bg1"/>
              </a:solidFill>
            </a:rPr>
            <a:t>INTEL i5 11</a:t>
          </a:r>
          <a:r>
            <a:rPr lang="en-US" sz="2300" b="1" kern="1200" baseline="30000">
              <a:solidFill>
                <a:schemeClr val="bg1"/>
              </a:solidFill>
            </a:rPr>
            <a:t>TH</a:t>
          </a:r>
          <a:r>
            <a:rPr lang="en-US" sz="2300" b="1" kern="1200">
              <a:solidFill>
                <a:schemeClr val="bg1"/>
              </a:solidFill>
            </a:rPr>
            <a:t> GEN(CPU)</a:t>
          </a:r>
          <a:endParaRPr lang="en-IN" sz="2300" b="1" kern="1200">
            <a:solidFill>
              <a:schemeClr val="bg1"/>
            </a:solidFill>
          </a:endParaRPr>
        </a:p>
      </dsp:txBody>
      <dsp:txXfrm>
        <a:off x="4807266" y="222239"/>
        <a:ext cx="1609849" cy="1069759"/>
      </dsp:txXfrm>
    </dsp:sp>
    <dsp:sp modelId="{073B7FCC-0112-4C3D-A863-97163DC671FC}">
      <dsp:nvSpPr>
        <dsp:cNvPr id="0" name=""/>
        <dsp:cNvSpPr/>
      </dsp:nvSpPr>
      <dsp:spPr>
        <a:xfrm>
          <a:off x="7018431" y="2294676"/>
          <a:ext cx="1775501" cy="1512867"/>
        </a:xfrm>
        <a:prstGeom prst="ellips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bg1"/>
              </a:solidFill>
            </a:rPr>
            <a:t>DATASET</a:t>
          </a:r>
        </a:p>
      </dsp:txBody>
      <dsp:txXfrm>
        <a:off x="7278447" y="2516230"/>
        <a:ext cx="1255469" cy="1069759"/>
      </dsp:txXfrm>
    </dsp:sp>
    <dsp:sp modelId="{A0EE7DC6-7E23-4768-97EF-62AFE3B0DE8D}">
      <dsp:nvSpPr>
        <dsp:cNvPr id="0" name=""/>
        <dsp:cNvSpPr/>
      </dsp:nvSpPr>
      <dsp:spPr>
        <a:xfrm>
          <a:off x="4855757" y="4588667"/>
          <a:ext cx="1512867" cy="1512867"/>
        </a:xfrm>
        <a:prstGeom prst="ellips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1" kern="1200">
              <a:solidFill>
                <a:schemeClr val="bg1"/>
              </a:solidFill>
            </a:rPr>
            <a:t>VS CODE</a:t>
          </a:r>
          <a:endParaRPr lang="en-IN" sz="2300" b="1" kern="1200">
            <a:solidFill>
              <a:schemeClr val="bg1"/>
            </a:solidFill>
          </a:endParaRPr>
        </a:p>
      </dsp:txBody>
      <dsp:txXfrm>
        <a:off x="5077311" y="4810221"/>
        <a:ext cx="1069759" cy="1069759"/>
      </dsp:txXfrm>
    </dsp:sp>
    <dsp:sp modelId="{12494F51-93D5-462A-A4A2-64B3755760C6}">
      <dsp:nvSpPr>
        <dsp:cNvPr id="0" name=""/>
        <dsp:cNvSpPr/>
      </dsp:nvSpPr>
      <dsp:spPr>
        <a:xfrm>
          <a:off x="2440129" y="2331999"/>
          <a:ext cx="1756151" cy="1512867"/>
        </a:xfrm>
        <a:prstGeom prst="ellips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256/512 GB</a:t>
          </a:r>
        </a:p>
        <a:p>
          <a:pPr marL="0" lvl="0" indent="0" algn="ctr" defTabSz="889000">
            <a:lnSpc>
              <a:spcPct val="90000"/>
            </a:lnSpc>
            <a:spcBef>
              <a:spcPct val="0"/>
            </a:spcBef>
            <a:spcAft>
              <a:spcPct val="35000"/>
            </a:spcAft>
            <a:buNone/>
          </a:pPr>
          <a:r>
            <a:rPr lang="en-US" sz="2000" b="1" kern="1200">
              <a:solidFill>
                <a:schemeClr val="bg1"/>
              </a:solidFill>
            </a:rPr>
            <a:t>HDD</a:t>
          </a:r>
          <a:endParaRPr lang="en-IN" sz="2000" b="1" kern="1200">
            <a:solidFill>
              <a:schemeClr val="bg1"/>
            </a:solidFill>
          </a:endParaRPr>
        </a:p>
      </dsp:txBody>
      <dsp:txXfrm>
        <a:off x="2697311" y="2553553"/>
        <a:ext cx="1241787" cy="10697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10/9/2024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10/9/2024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0EB0-9F26-B4C0-ACF2-5B4FB4728EF4}"/>
              </a:ext>
            </a:extLst>
          </p:cNvPr>
          <p:cNvSpPr>
            <a:spLocks noGrp="1"/>
          </p:cNvSpPr>
          <p:nvPr>
            <p:ph type="ctrTitle"/>
          </p:nvPr>
        </p:nvSpPr>
        <p:spPr>
          <a:xfrm>
            <a:off x="158620" y="317238"/>
            <a:ext cx="8201609" cy="1964095"/>
          </a:xfrm>
        </p:spPr>
        <p:txBody>
          <a:bodyPr/>
          <a:lstStyle/>
          <a:p>
            <a:r>
              <a:rPr lang="en-US"/>
              <a:t>MINI PROJECT</a:t>
            </a:r>
            <a:r>
              <a:rPr lang="en-US" sz="5400"/>
              <a:t> </a:t>
            </a:r>
            <a:br>
              <a:rPr lang="en-US" sz="5400"/>
            </a:br>
            <a:r>
              <a:rPr lang="en-US" sz="5400"/>
              <a:t>“</a:t>
            </a:r>
            <a:r>
              <a:rPr lang="en-US" sz="4000"/>
              <a:t>Diabetes Prediction”</a:t>
            </a:r>
            <a:endParaRPr lang="en-IN"/>
          </a:p>
        </p:txBody>
      </p:sp>
      <p:sp>
        <p:nvSpPr>
          <p:cNvPr id="3" name="Subtitle 2">
            <a:extLst>
              <a:ext uri="{FF2B5EF4-FFF2-40B4-BE49-F238E27FC236}">
                <a16:creationId xmlns:a16="http://schemas.microsoft.com/office/drawing/2014/main" id="{25E3889D-8659-4434-8AA8-E77197ED8AB3}"/>
              </a:ext>
            </a:extLst>
          </p:cNvPr>
          <p:cNvSpPr>
            <a:spLocks noGrp="1"/>
          </p:cNvSpPr>
          <p:nvPr>
            <p:ph type="subTitle" idx="1"/>
          </p:nvPr>
        </p:nvSpPr>
        <p:spPr>
          <a:xfrm>
            <a:off x="810001" y="5280846"/>
            <a:ext cx="10666652" cy="1390542"/>
          </a:xfrm>
        </p:spPr>
        <p:txBody>
          <a:bodyPr>
            <a:normAutofit fontScale="25000" lnSpcReduction="20000"/>
          </a:bodyPr>
          <a:lstStyle/>
          <a:p>
            <a:pPr algn="ctr"/>
            <a:r>
              <a:rPr lang="en-IN" sz="7200" b="1" kern="100">
                <a:effectLst/>
                <a:latin typeface="Times New Roman" panose="02020603050405020304" pitchFamily="18" charset="0"/>
                <a:ea typeface="Times New Roman" panose="02020603050405020304" pitchFamily="18" charset="0"/>
              </a:rPr>
              <a:t>Pranveer Singh Institute of Technology</a:t>
            </a:r>
          </a:p>
          <a:p>
            <a:pPr algn="ctr"/>
            <a:endParaRPr lang="en-IN" sz="7200" b="1" kern="100">
              <a:effectLst/>
              <a:latin typeface="Times New Roman" panose="02020603050405020304" pitchFamily="18" charset="0"/>
              <a:ea typeface="Times New Roman" panose="02020603050405020304" pitchFamily="18" charset="0"/>
            </a:endParaRPr>
          </a:p>
          <a:p>
            <a:pPr algn="ctr"/>
            <a:r>
              <a:rPr lang="en-IN" sz="7200" b="1" kern="100">
                <a:effectLst/>
                <a:latin typeface="Times New Roman" panose="02020603050405020304" pitchFamily="18" charset="0"/>
                <a:ea typeface="Times New Roman" panose="02020603050405020304" pitchFamily="18" charset="0"/>
              </a:rPr>
              <a:t> Kanpur - Agra - Delhi National Highway - 19  Bhauti -Kanpur - 209305.  </a:t>
            </a:r>
            <a:endParaRPr lang="en-IN" sz="7200" b="1" kern="100">
              <a:effectLst/>
              <a:latin typeface="Calibri" panose="020F0502020204030204" pitchFamily="34" charset="0"/>
              <a:ea typeface="Calibri" panose="020F0502020204030204" pitchFamily="34" charset="0"/>
            </a:endParaRPr>
          </a:p>
          <a:p>
            <a:pPr marR="828675" algn="ctr">
              <a:lnSpc>
                <a:spcPct val="107000"/>
              </a:lnSpc>
              <a:spcAft>
                <a:spcPts val="800"/>
              </a:spcAft>
            </a:pPr>
            <a:r>
              <a:rPr lang="en-IN" sz="7200" b="1" kern="100">
                <a:effectLst/>
                <a:latin typeface="Times New Roman" panose="02020603050405020304" pitchFamily="18" charset="0"/>
                <a:ea typeface="Times New Roman" panose="02020603050405020304" pitchFamily="18" charset="0"/>
              </a:rPr>
              <a:t>    (Affiliated to Dr. A.P.J. Abdul Kalam Technical University) </a:t>
            </a:r>
            <a:endParaRPr lang="en-IN" sz="7200" b="1" kern="100">
              <a:effectLst/>
              <a:latin typeface="Calibri" panose="020F0502020204030204" pitchFamily="34" charset="0"/>
              <a:ea typeface="Calibri" panose="020F0502020204030204" pitchFamily="34" charset="0"/>
            </a:endParaRPr>
          </a:p>
          <a:p>
            <a:endParaRPr lang="en-IN"/>
          </a:p>
        </p:txBody>
      </p:sp>
      <p:pic>
        <p:nvPicPr>
          <p:cNvPr id="5" name="Picture 4">
            <a:extLst>
              <a:ext uri="{FF2B5EF4-FFF2-40B4-BE49-F238E27FC236}">
                <a16:creationId xmlns:a16="http://schemas.microsoft.com/office/drawing/2014/main" id="{CFCA0E16-335D-CAD1-42ED-5270D0FAD8FC}"/>
              </a:ext>
            </a:extLst>
          </p:cNvPr>
          <p:cNvPicPr/>
          <p:nvPr/>
        </p:nvPicPr>
        <p:blipFill>
          <a:blip r:embed="rId2"/>
          <a:stretch>
            <a:fillRect/>
          </a:stretch>
        </p:blipFill>
        <p:spPr>
          <a:xfrm>
            <a:off x="5868955" y="317238"/>
            <a:ext cx="2892879" cy="2295331"/>
          </a:xfrm>
          <a:prstGeom prst="rect">
            <a:avLst/>
          </a:prstGeom>
        </p:spPr>
      </p:pic>
      <p:sp>
        <p:nvSpPr>
          <p:cNvPr id="6" name="TextBox 5">
            <a:extLst>
              <a:ext uri="{FF2B5EF4-FFF2-40B4-BE49-F238E27FC236}">
                <a16:creationId xmlns:a16="http://schemas.microsoft.com/office/drawing/2014/main" id="{5B49B0B5-EF4A-406A-578E-9DB2F2264C48}"/>
              </a:ext>
            </a:extLst>
          </p:cNvPr>
          <p:cNvSpPr txBox="1"/>
          <p:nvPr/>
        </p:nvSpPr>
        <p:spPr>
          <a:xfrm>
            <a:off x="672194" y="3088433"/>
            <a:ext cx="6867330" cy="769441"/>
          </a:xfrm>
          <a:prstGeom prst="rect">
            <a:avLst/>
          </a:prstGeom>
          <a:noFill/>
        </p:spPr>
        <p:txBody>
          <a:bodyPr wrap="square" rtlCol="0">
            <a:spAutoFit/>
          </a:bodyPr>
          <a:lstStyle/>
          <a:p>
            <a:r>
              <a:rPr lang="en-IN" sz="4400" b="1">
                <a:solidFill>
                  <a:srgbClr val="000000"/>
                </a:solidFill>
                <a:effectLst/>
                <a:latin typeface="Times New Roman" panose="02020603050405020304" pitchFamily="18" charset="0"/>
                <a:ea typeface="Times New Roman" panose="02020603050405020304" pitchFamily="18" charset="0"/>
              </a:rPr>
              <a:t>Project Id:  24_CS_3F_04</a:t>
            </a:r>
            <a:endParaRPr lang="en-IN" sz="4400"/>
          </a:p>
        </p:txBody>
      </p:sp>
      <p:sp>
        <p:nvSpPr>
          <p:cNvPr id="4" name="TextBox 3">
            <a:extLst>
              <a:ext uri="{FF2B5EF4-FFF2-40B4-BE49-F238E27FC236}">
                <a16:creationId xmlns:a16="http://schemas.microsoft.com/office/drawing/2014/main" id="{FDF8BF6D-8FC3-C15A-B467-2D450E502006}"/>
              </a:ext>
            </a:extLst>
          </p:cNvPr>
          <p:cNvSpPr txBox="1"/>
          <p:nvPr/>
        </p:nvSpPr>
        <p:spPr>
          <a:xfrm>
            <a:off x="9125338" y="569167"/>
            <a:ext cx="2908041" cy="2862322"/>
          </a:xfrm>
          <a:prstGeom prst="rect">
            <a:avLst/>
          </a:prstGeom>
          <a:noFill/>
        </p:spPr>
        <p:txBody>
          <a:bodyPr wrap="square" rtlCol="0">
            <a:spAutoFit/>
          </a:bodyPr>
          <a:lstStyle/>
          <a:p>
            <a:r>
              <a:rPr lang="en-US" sz="1800" b="1" kern="0">
                <a:solidFill>
                  <a:srgbClr val="FF0000"/>
                </a:solidFill>
                <a:effectLst/>
                <a:latin typeface="Times New Roman" panose="02020603050405020304" pitchFamily="18" charset="0"/>
              </a:rPr>
              <a:t>Akshay Mani Tripathi </a:t>
            </a:r>
            <a:r>
              <a:rPr lang="en-US" sz="1800" b="1" kern="0">
                <a:solidFill>
                  <a:srgbClr val="000000"/>
                </a:solidFill>
                <a:effectLst/>
                <a:latin typeface="Times New Roman" panose="02020603050405020304" pitchFamily="18" charset="0"/>
              </a:rPr>
              <a:t>(2201640100338)</a:t>
            </a:r>
            <a:endParaRPr lang="en-IN" sz="1800" b="1" kern="0">
              <a:solidFill>
                <a:srgbClr val="000000"/>
              </a:solidFill>
              <a:effectLst/>
              <a:latin typeface="Times New Roman" panose="02020603050405020304" pitchFamily="18" charset="0"/>
            </a:endParaRPr>
          </a:p>
          <a:p>
            <a:r>
              <a:rPr lang="en-US" sz="1800" b="1" kern="0">
                <a:solidFill>
                  <a:srgbClr val="FF0000"/>
                </a:solidFill>
                <a:effectLst/>
                <a:latin typeface="Times New Roman" panose="02020603050405020304" pitchFamily="18" charset="0"/>
              </a:rPr>
              <a:t>Sakshi Chauhan </a:t>
            </a:r>
            <a:r>
              <a:rPr lang="en-US" sz="1800" b="1" kern="0">
                <a:solidFill>
                  <a:srgbClr val="000000"/>
                </a:solidFill>
                <a:effectLst/>
                <a:latin typeface="Times New Roman" panose="02020603050405020304" pitchFamily="18" charset="0"/>
              </a:rPr>
              <a:t>(2201640100350)</a:t>
            </a:r>
            <a:endParaRPr lang="en-IN" sz="1800" b="1" kern="0">
              <a:solidFill>
                <a:srgbClr val="000000"/>
              </a:solidFill>
              <a:effectLst/>
              <a:latin typeface="Times New Roman" panose="02020603050405020304" pitchFamily="18" charset="0"/>
            </a:endParaRPr>
          </a:p>
          <a:p>
            <a:r>
              <a:rPr lang="en-US" sz="1800" b="1" kern="0">
                <a:solidFill>
                  <a:srgbClr val="FF0000"/>
                </a:solidFill>
                <a:effectLst/>
                <a:latin typeface="Times New Roman" panose="02020603050405020304" pitchFamily="18" charset="0"/>
              </a:rPr>
              <a:t>Divyanka Chaturvedi </a:t>
            </a:r>
            <a:r>
              <a:rPr lang="en-US" sz="1800" b="1" kern="0">
                <a:solidFill>
                  <a:srgbClr val="000000"/>
                </a:solidFill>
                <a:effectLst/>
                <a:latin typeface="Times New Roman" panose="02020603050405020304" pitchFamily="18" charset="0"/>
              </a:rPr>
              <a:t>(2201640100342)</a:t>
            </a:r>
            <a:endParaRPr lang="en-IN" sz="1800" b="1" kern="0">
              <a:solidFill>
                <a:srgbClr val="000000"/>
              </a:solidFill>
              <a:effectLst/>
              <a:latin typeface="Times New Roman" panose="02020603050405020304" pitchFamily="18" charset="0"/>
            </a:endParaRPr>
          </a:p>
          <a:p>
            <a:r>
              <a:rPr lang="en-US" sz="1800" b="1" kern="0">
                <a:solidFill>
                  <a:srgbClr val="FF0000"/>
                </a:solidFill>
                <a:effectLst/>
                <a:latin typeface="Times New Roman" panose="02020603050405020304" pitchFamily="18" charset="0"/>
              </a:rPr>
              <a:t>Arman Singh</a:t>
            </a:r>
            <a:r>
              <a:rPr lang="en-US" sz="1800" b="1" kern="0">
                <a:solidFill>
                  <a:srgbClr val="000000"/>
                </a:solidFill>
                <a:effectLst/>
                <a:latin typeface="Times New Roman" panose="02020603050405020304" pitchFamily="18" charset="0"/>
              </a:rPr>
              <a:t> (2201640100340)</a:t>
            </a:r>
            <a:endParaRPr lang="en-IN" sz="1800" b="1" kern="0">
              <a:solidFill>
                <a:srgbClr val="000000"/>
              </a:solidFill>
              <a:effectLst/>
              <a:latin typeface="Times New Roman" panose="02020603050405020304" pitchFamily="18" charset="0"/>
            </a:endParaRPr>
          </a:p>
          <a:p>
            <a:r>
              <a:rPr lang="en-US" sz="1800" b="1" kern="0">
                <a:solidFill>
                  <a:srgbClr val="FF0000"/>
                </a:solidFill>
                <a:effectLst/>
                <a:latin typeface="Times New Roman" panose="02020603050405020304" pitchFamily="18" charset="0"/>
              </a:rPr>
              <a:t>Kushagra Tandon </a:t>
            </a:r>
            <a:r>
              <a:rPr lang="en-US" sz="1800" b="1" kern="0">
                <a:solidFill>
                  <a:srgbClr val="000000"/>
                </a:solidFill>
                <a:effectLst/>
                <a:latin typeface="Times New Roman" panose="02020603050405020304" pitchFamily="18" charset="0"/>
              </a:rPr>
              <a:t>(2201640100343)</a:t>
            </a:r>
            <a:endParaRPr lang="en-IN" sz="1800" b="1" kern="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6568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16F2A0B-0BCC-B8F9-5FD0-94111897DF3F}"/>
              </a:ext>
            </a:extLst>
          </p:cNvPr>
          <p:cNvGraphicFramePr/>
          <p:nvPr>
            <p:extLst>
              <p:ext uri="{D42A27DB-BD31-4B8C-83A1-F6EECF244321}">
                <p14:modId xmlns:p14="http://schemas.microsoft.com/office/powerpoint/2010/main" val="665130381"/>
              </p:ext>
            </p:extLst>
          </p:nvPr>
        </p:nvGraphicFramePr>
        <p:xfrm>
          <a:off x="354563" y="447869"/>
          <a:ext cx="11234057" cy="6102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8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1D60-8411-DBE0-02CA-AF4BB19E1C9C}"/>
              </a:ext>
            </a:extLst>
          </p:cNvPr>
          <p:cNvSpPr>
            <a:spLocks noGrp="1"/>
          </p:cNvSpPr>
          <p:nvPr>
            <p:ph type="title"/>
          </p:nvPr>
        </p:nvSpPr>
        <p:spPr/>
        <p:txBody>
          <a:bodyPr/>
          <a:lstStyle/>
          <a:p>
            <a:r>
              <a:rPr lang="en-US"/>
              <a:t>METHODOLOGY</a:t>
            </a:r>
            <a:endParaRPr lang="en-IN"/>
          </a:p>
        </p:txBody>
      </p:sp>
      <p:sp>
        <p:nvSpPr>
          <p:cNvPr id="4" name="TextBox 3">
            <a:extLst>
              <a:ext uri="{FF2B5EF4-FFF2-40B4-BE49-F238E27FC236}">
                <a16:creationId xmlns:a16="http://schemas.microsoft.com/office/drawing/2014/main" id="{969A0260-A957-6AEC-E8B6-D99F6DDA6581}"/>
              </a:ext>
            </a:extLst>
          </p:cNvPr>
          <p:cNvSpPr txBox="1"/>
          <p:nvPr/>
        </p:nvSpPr>
        <p:spPr>
          <a:xfrm>
            <a:off x="541175" y="2690336"/>
            <a:ext cx="11485983" cy="3416320"/>
          </a:xfrm>
          <a:prstGeom prst="rect">
            <a:avLst/>
          </a:prstGeom>
          <a:noFill/>
        </p:spPr>
        <p:txBody>
          <a:bodyPr wrap="square">
            <a:spAutoFit/>
          </a:bodyPr>
          <a:lstStyle/>
          <a:p>
            <a:r>
              <a:rPr lang="en-US"/>
              <a:t>The methodology of diabetes prediction typically includes:</a:t>
            </a:r>
          </a:p>
          <a:p>
            <a:endParaRPr lang="en-US"/>
          </a:p>
          <a:p>
            <a:r>
              <a:rPr lang="en-US" b="1">
                <a:solidFill>
                  <a:schemeClr val="accent1">
                    <a:lumMod val="60000"/>
                    <a:lumOff val="40000"/>
                  </a:schemeClr>
                </a:solidFill>
              </a:rPr>
              <a:t>1. Data Collection: </a:t>
            </a:r>
            <a:r>
              <a:rPr lang="en-US"/>
              <a:t>Gather relevant medical, demographic, lifestyle, and biometric data.</a:t>
            </a:r>
          </a:p>
          <a:p>
            <a:endParaRPr lang="en-US"/>
          </a:p>
          <a:p>
            <a:r>
              <a:rPr lang="en-US" b="1">
                <a:solidFill>
                  <a:schemeClr val="accent1">
                    <a:lumMod val="60000"/>
                    <a:lumOff val="40000"/>
                  </a:schemeClr>
                </a:solidFill>
              </a:rPr>
              <a:t>2. Data Preprocessing: </a:t>
            </a:r>
            <a:r>
              <a:rPr lang="en-US"/>
              <a:t>Clean and normalize the data to handle missing values and ensure consistency.</a:t>
            </a:r>
          </a:p>
          <a:p>
            <a:endParaRPr lang="en-US"/>
          </a:p>
          <a:p>
            <a:r>
              <a:rPr lang="en-US" b="1">
                <a:solidFill>
                  <a:schemeClr val="accent1">
                    <a:lumMod val="60000"/>
                    <a:lumOff val="40000"/>
                  </a:schemeClr>
                </a:solidFill>
              </a:rPr>
              <a:t>3. Model Selection and Training: </a:t>
            </a:r>
            <a:r>
              <a:rPr lang="en-US"/>
              <a:t>Choose appropriate predictive models and train them using the processed data.</a:t>
            </a:r>
          </a:p>
          <a:p>
            <a:endParaRPr lang="en-US"/>
          </a:p>
          <a:p>
            <a:r>
              <a:rPr lang="en-US" b="1">
                <a:solidFill>
                  <a:schemeClr val="accent1">
                    <a:lumMod val="60000"/>
                    <a:lumOff val="40000"/>
                  </a:schemeClr>
                </a:solidFill>
              </a:rPr>
              <a:t>4. Validation and Deployment:</a:t>
            </a:r>
            <a:r>
              <a:rPr lang="en-US">
                <a:solidFill>
                  <a:schemeClr val="accent1">
                    <a:lumMod val="60000"/>
                    <a:lumOff val="40000"/>
                  </a:schemeClr>
                </a:solidFill>
              </a:rPr>
              <a:t> </a:t>
            </a:r>
            <a:r>
              <a:rPr lang="en-US"/>
              <a:t>Validate the model's performance and deploy it in a user-friendly application for real-time risk assessment.</a:t>
            </a:r>
          </a:p>
        </p:txBody>
      </p:sp>
    </p:spTree>
    <p:extLst>
      <p:ext uri="{BB962C8B-B14F-4D97-AF65-F5344CB8AC3E}">
        <p14:creationId xmlns:p14="http://schemas.microsoft.com/office/powerpoint/2010/main" val="167729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EC61DB-16DD-B18B-7048-003417827DF6}"/>
              </a:ext>
            </a:extLst>
          </p:cNvPr>
          <p:cNvPicPr>
            <a:picLocks noChangeAspect="1"/>
          </p:cNvPicPr>
          <p:nvPr/>
        </p:nvPicPr>
        <p:blipFill>
          <a:blip r:embed="rId2"/>
          <a:stretch>
            <a:fillRect/>
          </a:stretch>
        </p:blipFill>
        <p:spPr>
          <a:xfrm>
            <a:off x="1866900" y="395287"/>
            <a:ext cx="8458200" cy="6067425"/>
          </a:xfrm>
          <a:prstGeom prst="rect">
            <a:avLst/>
          </a:prstGeom>
        </p:spPr>
      </p:pic>
    </p:spTree>
    <p:extLst>
      <p:ext uri="{BB962C8B-B14F-4D97-AF65-F5344CB8AC3E}">
        <p14:creationId xmlns:p14="http://schemas.microsoft.com/office/powerpoint/2010/main" val="14563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E43BC80-FEB1-976C-0F81-423B8990E28D}"/>
              </a:ext>
            </a:extLst>
          </p:cNvPr>
          <p:cNvSpPr/>
          <p:nvPr/>
        </p:nvSpPr>
        <p:spPr>
          <a:xfrm>
            <a:off x="1017037" y="1763486"/>
            <a:ext cx="4795934" cy="46559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0000"/>
                </a:solidFill>
                <a:highlight>
                  <a:srgbClr val="FFFF00"/>
                </a:highlight>
                <a:latin typeface="Times New Roman" panose="02020603050405020304" pitchFamily="18" charset="0"/>
                <a:cs typeface="Times New Roman" panose="02020603050405020304" pitchFamily="18" charset="0"/>
              </a:rPr>
              <a:t>EXISTING SYSTEM</a:t>
            </a:r>
          </a:p>
          <a:p>
            <a:pPr algn="ctr"/>
            <a:endParaRPr lang="en-US" sz="1400">
              <a:latin typeface="Times New Roman" panose="02020603050405020304" pitchFamily="18" charset="0"/>
              <a:cs typeface="Times New Roman" panose="02020603050405020304" pitchFamily="18" charset="0"/>
            </a:endParaRPr>
          </a:p>
          <a:p>
            <a:pPr algn="ctr"/>
            <a:r>
              <a:rPr lang="en-US" sz="1400">
                <a:latin typeface="Times New Roman" panose="02020603050405020304" pitchFamily="18" charset="0"/>
                <a:cs typeface="Times New Roman" panose="02020603050405020304" pitchFamily="18" charset="0"/>
              </a:rPr>
              <a:t>Most existing systems or tools use basic statistical methods or manually defined rules for predicting diabetes. These systems may rely on simple thresholds for blood glucose levels, BMI, or age to classify individuals as diabetic or non-diabetic. Existing systems, while effective, often suffer from limited accuracy due to their reliance on linear or shallow models that may not capture complex interactions between variables. They are also prone to false positives and negatives. Many existing systems focus on a few key health indicators (such as fasting blood sugar) without incorporating a more holistic view of the patient, such as lifestyle factors, family history, or genetic markers.</a:t>
            </a:r>
          </a:p>
          <a:p>
            <a:pPr algn="ctr"/>
            <a:endParaRPr lang="en-US" sz="140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A032A711-17F5-1A8A-3A9E-EDD480F42EEB}"/>
              </a:ext>
            </a:extLst>
          </p:cNvPr>
          <p:cNvSpPr/>
          <p:nvPr/>
        </p:nvSpPr>
        <p:spPr>
          <a:xfrm>
            <a:off x="6450564" y="1763486"/>
            <a:ext cx="4795934" cy="46559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0000"/>
                </a:solidFill>
                <a:highlight>
                  <a:srgbClr val="FFFF00"/>
                </a:highlight>
                <a:latin typeface="Times New Roman" panose="02020603050405020304" pitchFamily="18" charset="0"/>
                <a:cs typeface="Times New Roman" panose="02020603050405020304" pitchFamily="18" charset="0"/>
              </a:rPr>
              <a:t>PROPOSED SYSTEM</a:t>
            </a:r>
          </a:p>
          <a:p>
            <a:pPr algn="just"/>
            <a:endParaRPr lang="en-US" sz="1400">
              <a:latin typeface="Times New Roman" panose="02020603050405020304" pitchFamily="18" charset="0"/>
              <a:cs typeface="Times New Roman" panose="02020603050405020304" pitchFamily="18" charset="0"/>
            </a:endParaRPr>
          </a:p>
          <a:p>
            <a:pPr algn="just"/>
            <a:r>
              <a:rPr lang="en-US" sz="1400">
                <a:latin typeface="Times New Roman" panose="02020603050405020304" pitchFamily="18" charset="0"/>
                <a:cs typeface="Times New Roman" panose="02020603050405020304" pitchFamily="18" charset="0"/>
              </a:rPr>
              <a:t>The proposed system often introduces more sophisticated models, such as Random Forests, Support Vector Machines (SVMs), or Deep Learning models, which can better handle non-linear relationships and interactions between different health metrics. By using advanced techniques and larger datasets, the proposed system aims to improve the prediction accuracy, reducing false positives and negatives, and providing more reliable risk assessments. The proposed system might integrate additional data sources such as family history, lifestyle factors (e.g., physical activity, diet), and even genetic information to provide a more comprehensive risk profile. The proposed system may be designed for deployment in real-time platforms, such as web or mobile applications, where patients or healthcare providers can input data and receive immediate predictions, improving usability and accessibility.</a:t>
            </a:r>
            <a:endParaRPr lang="en-IN" sz="1400">
              <a:latin typeface="Times New Roman" panose="02020603050405020304" pitchFamily="18" charset="0"/>
              <a:cs typeface="Times New Roman" panose="02020603050405020304" pitchFamily="18" charset="0"/>
            </a:endParaRPr>
          </a:p>
        </p:txBody>
      </p:sp>
      <p:sp>
        <p:nvSpPr>
          <p:cNvPr id="4" name="Frame 3">
            <a:extLst>
              <a:ext uri="{FF2B5EF4-FFF2-40B4-BE49-F238E27FC236}">
                <a16:creationId xmlns:a16="http://schemas.microsoft.com/office/drawing/2014/main" id="{3B5D068E-BDBA-BF2D-4C89-31D3146DA450}"/>
              </a:ext>
            </a:extLst>
          </p:cNvPr>
          <p:cNvSpPr/>
          <p:nvPr/>
        </p:nvSpPr>
        <p:spPr>
          <a:xfrm>
            <a:off x="1212980" y="513184"/>
            <a:ext cx="9713167" cy="979714"/>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BD7C44B4-8671-0FC5-259E-0B9199FF8AD6}"/>
              </a:ext>
            </a:extLst>
          </p:cNvPr>
          <p:cNvSpPr txBox="1"/>
          <p:nvPr/>
        </p:nvSpPr>
        <p:spPr>
          <a:xfrm>
            <a:off x="3014728" y="741431"/>
            <a:ext cx="5923416" cy="523220"/>
          </a:xfrm>
          <a:prstGeom prst="rect">
            <a:avLst/>
          </a:prstGeom>
          <a:noFill/>
        </p:spPr>
        <p:txBody>
          <a:bodyPr wrap="none" rtlCol="0">
            <a:spAutoFit/>
          </a:bodyPr>
          <a:lstStyle/>
          <a:p>
            <a:pPr algn="ctr"/>
            <a:r>
              <a:rPr lang="en-US" sz="2800" b="1"/>
              <a:t>EXISTING AND PROPOSED SYSTEM</a:t>
            </a:r>
            <a:endParaRPr lang="en-IN" sz="2800" b="1"/>
          </a:p>
        </p:txBody>
      </p:sp>
    </p:spTree>
    <p:extLst>
      <p:ext uri="{BB962C8B-B14F-4D97-AF65-F5344CB8AC3E}">
        <p14:creationId xmlns:p14="http://schemas.microsoft.com/office/powerpoint/2010/main" val="4272483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74EA-F673-02C9-8CCF-7A7B9E3B9C7D}"/>
              </a:ext>
            </a:extLst>
          </p:cNvPr>
          <p:cNvSpPr>
            <a:spLocks noGrp="1"/>
          </p:cNvSpPr>
          <p:nvPr>
            <p:ph type="title"/>
          </p:nvPr>
        </p:nvSpPr>
        <p:spPr/>
        <p:txBody>
          <a:bodyPr/>
          <a:lstStyle/>
          <a:p>
            <a:r>
              <a:rPr lang="en-US"/>
              <a:t>SUMMARY</a:t>
            </a:r>
            <a:endParaRPr lang="en-IN"/>
          </a:p>
        </p:txBody>
      </p:sp>
      <p:sp>
        <p:nvSpPr>
          <p:cNvPr id="3" name="TextBox 2">
            <a:extLst>
              <a:ext uri="{FF2B5EF4-FFF2-40B4-BE49-F238E27FC236}">
                <a16:creationId xmlns:a16="http://schemas.microsoft.com/office/drawing/2014/main" id="{E730AF75-BCF2-4601-5F53-2DF8B092FA27}"/>
              </a:ext>
            </a:extLst>
          </p:cNvPr>
          <p:cNvSpPr txBox="1"/>
          <p:nvPr/>
        </p:nvSpPr>
        <p:spPr>
          <a:xfrm>
            <a:off x="718457" y="2267339"/>
            <a:ext cx="10972800" cy="2677656"/>
          </a:xfrm>
          <a:prstGeom prst="rect">
            <a:avLst/>
          </a:prstGeom>
          <a:noFill/>
        </p:spPr>
        <p:txBody>
          <a:bodyPr wrap="square" rtlCol="0">
            <a:spAutoFit/>
          </a:bodyPr>
          <a:lstStyle/>
          <a:p>
            <a:r>
              <a:rPr lang="en-US" sz="2400"/>
              <a:t>This methodology outlines the structured development of a machine learning-based diabetes prediction system. Key processes include user authentication, secure data handling, effective feature selection, robust model training, and performance transparency through a confusion matrix. Each step ensures accuracy, user engagement, and compliance with data privacy standards, ultimately delivering a reliable and user-friendly system.</a:t>
            </a:r>
            <a:endParaRPr lang="en-IN" sz="2400"/>
          </a:p>
        </p:txBody>
      </p:sp>
    </p:spTree>
    <p:extLst>
      <p:ext uri="{BB962C8B-B14F-4D97-AF65-F5344CB8AC3E}">
        <p14:creationId xmlns:p14="http://schemas.microsoft.com/office/powerpoint/2010/main" val="167428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C3CD76-46D0-94F5-A592-5B48CF1891D9}"/>
              </a:ext>
            </a:extLst>
          </p:cNvPr>
          <p:cNvSpPr/>
          <p:nvPr/>
        </p:nvSpPr>
        <p:spPr>
          <a:xfrm>
            <a:off x="2099389" y="1632857"/>
            <a:ext cx="8182946" cy="1569660"/>
          </a:xfrm>
          <a:prstGeom prst="rect">
            <a:avLst/>
          </a:prstGeom>
          <a:noFill/>
        </p:spPr>
        <p:txBody>
          <a:bodyPr wrap="square" lIns="91440" tIns="45720" rIns="91440" bIns="45720">
            <a:spAutoFit/>
          </a:bodyPr>
          <a:lstStyle/>
          <a:p>
            <a:pPr algn="ctr"/>
            <a:r>
              <a:rPr lang="en-US" sz="9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oper Black" panose="0208090404030B020404" pitchFamily="18" charset="0"/>
              </a:rPr>
              <a:t>THANKYOU</a:t>
            </a:r>
            <a:endParaRPr lang="en-US" sz="96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ooper Black" panose="0208090404030B020404" pitchFamily="18" charset="0"/>
            </a:endParaRPr>
          </a:p>
        </p:txBody>
      </p:sp>
    </p:spTree>
    <p:extLst>
      <p:ext uri="{BB962C8B-B14F-4D97-AF65-F5344CB8AC3E}">
        <p14:creationId xmlns:p14="http://schemas.microsoft.com/office/powerpoint/2010/main" val="186393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9710-305A-4813-9B45-D1A5F1A784E0}"/>
              </a:ext>
            </a:extLst>
          </p:cNvPr>
          <p:cNvSpPr>
            <a:spLocks noGrp="1"/>
          </p:cNvSpPr>
          <p:nvPr>
            <p:ph type="title"/>
          </p:nvPr>
        </p:nvSpPr>
        <p:spPr/>
        <p:txBody>
          <a:bodyPr/>
          <a:lstStyle/>
          <a:p>
            <a:r>
              <a:rPr lang="en-IN"/>
              <a:t>AGENDA</a:t>
            </a:r>
          </a:p>
        </p:txBody>
      </p:sp>
      <p:graphicFrame>
        <p:nvGraphicFramePr>
          <p:cNvPr id="4" name="Diagram 3">
            <a:extLst>
              <a:ext uri="{FF2B5EF4-FFF2-40B4-BE49-F238E27FC236}">
                <a16:creationId xmlns:a16="http://schemas.microsoft.com/office/drawing/2014/main" id="{3DAD6418-3B80-2ED9-CB22-F9ED4E992DE8}"/>
              </a:ext>
            </a:extLst>
          </p:cNvPr>
          <p:cNvGraphicFramePr/>
          <p:nvPr>
            <p:extLst>
              <p:ext uri="{D42A27DB-BD31-4B8C-83A1-F6EECF244321}">
                <p14:modId xmlns:p14="http://schemas.microsoft.com/office/powerpoint/2010/main" val="2685980521"/>
              </p:ext>
            </p:extLst>
          </p:nvPr>
        </p:nvGraphicFramePr>
        <p:xfrm>
          <a:off x="550506" y="2528596"/>
          <a:ext cx="10831492" cy="4254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71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5E1F-071A-0425-203E-D8B8A4CA92D0}"/>
              </a:ext>
            </a:extLst>
          </p:cNvPr>
          <p:cNvSpPr>
            <a:spLocks noGrp="1"/>
          </p:cNvSpPr>
          <p:nvPr>
            <p:ph type="title"/>
          </p:nvPr>
        </p:nvSpPr>
        <p:spPr/>
        <p:txBody>
          <a:bodyPr/>
          <a:lstStyle/>
          <a:p>
            <a:r>
              <a:rPr lang="en-US"/>
              <a:t>INTRODUCTION</a:t>
            </a:r>
          </a:p>
        </p:txBody>
      </p:sp>
      <p:graphicFrame>
        <p:nvGraphicFramePr>
          <p:cNvPr id="4" name="Diagram 3">
            <a:extLst>
              <a:ext uri="{FF2B5EF4-FFF2-40B4-BE49-F238E27FC236}">
                <a16:creationId xmlns:a16="http://schemas.microsoft.com/office/drawing/2014/main" id="{892C6CC8-EF68-25B0-4410-3D71E5D39DDA}"/>
              </a:ext>
            </a:extLst>
          </p:cNvPr>
          <p:cNvGraphicFramePr/>
          <p:nvPr>
            <p:extLst>
              <p:ext uri="{D42A27DB-BD31-4B8C-83A1-F6EECF244321}">
                <p14:modId xmlns:p14="http://schemas.microsoft.com/office/powerpoint/2010/main" val="2293291137"/>
              </p:ext>
            </p:extLst>
          </p:nvPr>
        </p:nvGraphicFramePr>
        <p:xfrm>
          <a:off x="345233" y="2472612"/>
          <a:ext cx="11336694" cy="3517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587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8ACE-7283-CD32-4E15-64CDB20593F7}"/>
              </a:ext>
            </a:extLst>
          </p:cNvPr>
          <p:cNvSpPr>
            <a:spLocks noGrp="1"/>
          </p:cNvSpPr>
          <p:nvPr>
            <p:ph type="title"/>
          </p:nvPr>
        </p:nvSpPr>
        <p:spPr/>
        <p:txBody>
          <a:bodyPr/>
          <a:lstStyle/>
          <a:p>
            <a:r>
              <a:rPr lang="en-US"/>
              <a:t>OBJECTIVE</a:t>
            </a:r>
          </a:p>
        </p:txBody>
      </p:sp>
      <p:sp>
        <p:nvSpPr>
          <p:cNvPr id="4" name="TextBox 3">
            <a:extLst>
              <a:ext uri="{FF2B5EF4-FFF2-40B4-BE49-F238E27FC236}">
                <a16:creationId xmlns:a16="http://schemas.microsoft.com/office/drawing/2014/main" id="{5628D1CB-E9CE-5057-1D1A-ECF5FC47B56E}"/>
              </a:ext>
            </a:extLst>
          </p:cNvPr>
          <p:cNvSpPr txBox="1"/>
          <p:nvPr/>
        </p:nvSpPr>
        <p:spPr>
          <a:xfrm>
            <a:off x="195942" y="2209662"/>
            <a:ext cx="11295018" cy="4524315"/>
          </a:xfrm>
          <a:prstGeom prst="rect">
            <a:avLst/>
          </a:prstGeom>
          <a:noFill/>
        </p:spPr>
        <p:txBody>
          <a:bodyPr wrap="square" rtlCol="0">
            <a:spAutoFit/>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IN"/>
          </a:p>
        </p:txBody>
      </p:sp>
      <p:sp>
        <p:nvSpPr>
          <p:cNvPr id="5" name="Rectangle 2">
            <a:extLst>
              <a:ext uri="{FF2B5EF4-FFF2-40B4-BE49-F238E27FC236}">
                <a16:creationId xmlns:a16="http://schemas.microsoft.com/office/drawing/2014/main" id="{B6EE01EA-FA30-9C02-9664-BFCF0EE6CFB2}"/>
              </a:ext>
            </a:extLst>
          </p:cNvPr>
          <p:cNvSpPr>
            <a:spLocks noChangeArrowheads="1"/>
          </p:cNvSpPr>
          <p:nvPr/>
        </p:nvSpPr>
        <p:spPr bwMode="auto">
          <a:xfrm>
            <a:off x="195942" y="2440494"/>
            <a:ext cx="1111073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accent1">
                    <a:lumMod val="60000"/>
                    <a:lumOff val="40000"/>
                  </a:schemeClr>
                </a:solidFill>
                <a:effectLst/>
                <a:latin typeface="Arial" panose="020B0604020202020204" pitchFamily="34" charset="0"/>
              </a:rPr>
              <a:t>Promote Awareness:</a:t>
            </a:r>
            <a:r>
              <a:rPr kumimoji="0" lang="en-US" altLang="en-US" sz="1800" b="0" i="0" u="none" strike="noStrike" cap="none" normalizeH="0" baseline="0">
                <a:ln>
                  <a:noFill/>
                </a:ln>
                <a:solidFill>
                  <a:schemeClr val="accent1">
                    <a:lumMod val="60000"/>
                    <a:lumOff val="40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Increase awareness about diabetes prevention and encourage lifestyle changes among at-risk populations.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accent1">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accent1">
                    <a:lumMod val="60000"/>
                    <a:lumOff val="40000"/>
                  </a:schemeClr>
                </a:solidFill>
                <a:effectLst/>
                <a:latin typeface="Arial" panose="020B0604020202020204" pitchFamily="34" charset="0"/>
              </a:rPr>
              <a:t>Develop a Predictive Model:</a:t>
            </a:r>
            <a:r>
              <a:rPr kumimoji="0" lang="en-US" altLang="en-US" sz="1800" b="0" i="0" u="none" strike="noStrike" cap="none" normalizeH="0" baseline="0">
                <a:ln>
                  <a:noFill/>
                </a:ln>
                <a:solidFill>
                  <a:schemeClr val="accent1">
                    <a:lumMod val="60000"/>
                    <a:lumOff val="40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Create an accurate machine learning model to assess diabetes risk based on health metrics.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accent1">
                    <a:lumMod val="60000"/>
                    <a:lumOff val="40000"/>
                  </a:schemeClr>
                </a:solidFill>
                <a:effectLst/>
                <a:latin typeface="Arial" panose="020B0604020202020204" pitchFamily="34" charset="0"/>
              </a:rPr>
              <a:t>Early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Enable early identification of individuals at risk for diabetes to facilitate timely intervention.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accent1">
                    <a:lumMod val="60000"/>
                    <a:lumOff val="40000"/>
                  </a:schemeClr>
                </a:solidFill>
                <a:effectLst/>
                <a:latin typeface="Arial" panose="020B0604020202020204" pitchFamily="34" charset="0"/>
              </a:rPr>
              <a:t>Data Analysis:</a:t>
            </a:r>
            <a:r>
              <a:rPr kumimoji="0" lang="en-US" altLang="en-US" sz="1800" b="0" i="0" u="none" strike="noStrike" cap="none" normalizeH="0" baseline="0">
                <a:ln>
                  <a:noFill/>
                </a:ln>
                <a:solidFill>
                  <a:schemeClr val="accent1">
                    <a:lumMod val="60000"/>
                    <a:lumOff val="40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Analyze key health parameters to understand their contributions to diabetes risk.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accent1">
                    <a:lumMod val="60000"/>
                    <a:lumOff val="40000"/>
                  </a:schemeClr>
                </a:solidFill>
                <a:effectLst/>
                <a:latin typeface="Arial" panose="020B0604020202020204" pitchFamily="34" charset="0"/>
              </a:rPr>
              <a:t>Improve Healthcare Outcomes: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Enhance patient management and treatment strategies through informed decision-making.</a:t>
            </a:r>
          </a:p>
        </p:txBody>
      </p:sp>
    </p:spTree>
    <p:extLst>
      <p:ext uri="{BB962C8B-B14F-4D97-AF65-F5344CB8AC3E}">
        <p14:creationId xmlns:p14="http://schemas.microsoft.com/office/powerpoint/2010/main" val="304672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8B66-5CDA-9141-A136-F9C4FEF6FD18}"/>
              </a:ext>
            </a:extLst>
          </p:cNvPr>
          <p:cNvSpPr>
            <a:spLocks noGrp="1"/>
          </p:cNvSpPr>
          <p:nvPr>
            <p:ph type="title"/>
          </p:nvPr>
        </p:nvSpPr>
        <p:spPr/>
        <p:txBody>
          <a:bodyPr/>
          <a:lstStyle/>
          <a:p>
            <a:r>
              <a:rPr lang="en-US"/>
              <a:t>IMPLEMENTATION</a:t>
            </a:r>
            <a:endParaRPr lang="en-IN"/>
          </a:p>
        </p:txBody>
      </p:sp>
      <p:sp>
        <p:nvSpPr>
          <p:cNvPr id="3" name="TextBox 2">
            <a:extLst>
              <a:ext uri="{FF2B5EF4-FFF2-40B4-BE49-F238E27FC236}">
                <a16:creationId xmlns:a16="http://schemas.microsoft.com/office/drawing/2014/main" id="{A7491C84-0DAF-FB23-99E8-A13427051498}"/>
              </a:ext>
            </a:extLst>
          </p:cNvPr>
          <p:cNvSpPr txBox="1"/>
          <p:nvPr/>
        </p:nvSpPr>
        <p:spPr>
          <a:xfrm>
            <a:off x="250370" y="2024745"/>
            <a:ext cx="11691257" cy="5847755"/>
          </a:xfrm>
          <a:prstGeom prst="rect">
            <a:avLst/>
          </a:prstGeom>
          <a:noFill/>
        </p:spPr>
        <p:txBody>
          <a:bodyPr wrap="square" rtlCol="0">
            <a:spAutoFit/>
          </a:bodyPr>
          <a:lstStyle/>
          <a:p>
            <a:pPr algn="l"/>
            <a:r>
              <a:rPr lang="en-US" sz="2000" b="0" i="0">
                <a:solidFill>
                  <a:schemeClr val="accent1">
                    <a:lumMod val="60000"/>
                    <a:lumOff val="40000"/>
                  </a:schemeClr>
                </a:solidFill>
                <a:effectLst/>
                <a:latin typeface="Times New Roman" panose="02020603050405020304" pitchFamily="18" charset="0"/>
                <a:cs typeface="Times New Roman" panose="02020603050405020304" pitchFamily="18" charset="0"/>
              </a:rPr>
              <a:t>Objective:</a:t>
            </a:r>
          </a:p>
          <a:p>
            <a:pPr algn="l"/>
            <a:r>
              <a:rPr lang="en-US" sz="2000">
                <a:latin typeface="Times New Roman" panose="02020603050405020304" pitchFamily="18" charset="0"/>
                <a:cs typeface="Times New Roman" panose="02020603050405020304" pitchFamily="18" charset="0"/>
              </a:rPr>
              <a:t>	</a:t>
            </a:r>
            <a:r>
              <a:rPr lang="en-US" sz="2000" b="0" i="0">
                <a:effectLst/>
                <a:latin typeface="Times New Roman" panose="02020603050405020304" pitchFamily="18" charset="0"/>
                <a:cs typeface="Times New Roman" panose="02020603050405020304" pitchFamily="18" charset="0"/>
              </a:rPr>
              <a:t>Develop a machine learning model to predict diabetes using patient medical data.</a:t>
            </a:r>
          </a:p>
          <a:p>
            <a:pPr algn="l"/>
            <a:r>
              <a:rPr lang="en-US" sz="2000" b="0" i="0">
                <a:solidFill>
                  <a:schemeClr val="accent1">
                    <a:lumMod val="60000"/>
                    <a:lumOff val="40000"/>
                  </a:schemeClr>
                </a:solidFill>
                <a:effectLst/>
                <a:latin typeface="Times New Roman" panose="02020603050405020304" pitchFamily="18" charset="0"/>
                <a:cs typeface="Times New Roman" panose="02020603050405020304" pitchFamily="18" charset="0"/>
              </a:rPr>
              <a:t>Dataset:</a:t>
            </a:r>
          </a:p>
          <a:p>
            <a:pPr algn="l"/>
            <a:r>
              <a:rPr lang="en-US" sz="2000">
                <a:latin typeface="Times New Roman" panose="02020603050405020304" pitchFamily="18" charset="0"/>
                <a:cs typeface="Times New Roman" panose="02020603050405020304" pitchFamily="18" charset="0"/>
              </a:rPr>
              <a:t>	</a:t>
            </a:r>
            <a:r>
              <a:rPr lang="en-US" sz="2000" b="0" i="0">
                <a:effectLst/>
                <a:latin typeface="Times New Roman" panose="02020603050405020304" pitchFamily="18" charset="0"/>
                <a:cs typeface="Times New Roman" panose="02020603050405020304" pitchFamily="18" charset="0"/>
              </a:rPr>
              <a:t>Utilize the Pima Indians Diabetes Dataset containing features like glucose levels, blood pressure, 	and body mass index (BMI).</a:t>
            </a:r>
          </a:p>
          <a:p>
            <a:pPr algn="l"/>
            <a:r>
              <a:rPr lang="en-US" sz="2000" b="0" i="0">
                <a:solidFill>
                  <a:schemeClr val="accent1">
                    <a:lumMod val="60000"/>
                    <a:lumOff val="40000"/>
                  </a:schemeClr>
                </a:solidFill>
                <a:effectLst/>
                <a:latin typeface="Times New Roman" panose="02020603050405020304" pitchFamily="18" charset="0"/>
                <a:cs typeface="Times New Roman" panose="02020603050405020304" pitchFamily="18" charset="0"/>
              </a:rPr>
              <a:t>Steps Involved:</a:t>
            </a:r>
          </a:p>
          <a:p>
            <a:pPr algn="l"/>
            <a:r>
              <a:rPr lang="en-US" sz="200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b="0" i="0">
                <a:solidFill>
                  <a:schemeClr val="accent1">
                    <a:lumMod val="60000"/>
                    <a:lumOff val="40000"/>
                  </a:schemeClr>
                </a:solidFill>
                <a:effectLst/>
                <a:latin typeface="Times New Roman" panose="02020603050405020304" pitchFamily="18" charset="0"/>
                <a:cs typeface="Times New Roman" panose="02020603050405020304" pitchFamily="18" charset="0"/>
              </a:rPr>
              <a:t>Data Loading:</a:t>
            </a:r>
          </a:p>
          <a:p>
            <a:pPr algn="l"/>
            <a:r>
              <a:rPr lang="en-US" sz="2000" b="0" i="0">
                <a:effectLst/>
                <a:latin typeface="Times New Roman" panose="02020603050405020304" pitchFamily="18" charset="0"/>
                <a:cs typeface="Times New Roman" panose="02020603050405020304" pitchFamily="18" charset="0"/>
              </a:rPr>
              <a:t>		Load the dataset using Pandas.</a:t>
            </a:r>
          </a:p>
          <a:p>
            <a:pPr algn="l"/>
            <a:r>
              <a:rPr lang="en-US" sz="2000">
                <a:latin typeface="Times New Roman" panose="02020603050405020304" pitchFamily="18" charset="0"/>
                <a:cs typeface="Times New Roman" panose="02020603050405020304" pitchFamily="18" charset="0"/>
              </a:rPr>
              <a:t>	</a:t>
            </a:r>
            <a:r>
              <a:rPr lang="en-US" sz="2000" b="0" i="0">
                <a:solidFill>
                  <a:schemeClr val="accent1">
                    <a:lumMod val="60000"/>
                    <a:lumOff val="40000"/>
                  </a:schemeClr>
                </a:solidFill>
                <a:effectLst/>
                <a:latin typeface="Times New Roman" panose="02020603050405020304" pitchFamily="18" charset="0"/>
                <a:cs typeface="Times New Roman" panose="02020603050405020304" pitchFamily="18" charset="0"/>
              </a:rPr>
              <a:t>Data Preprocessing:</a:t>
            </a:r>
          </a:p>
          <a:p>
            <a:pPr algn="l"/>
            <a:r>
              <a:rPr lang="en-US" sz="2000" b="0" i="0">
                <a:effectLst/>
                <a:latin typeface="Times New Roman" panose="02020603050405020304" pitchFamily="18" charset="0"/>
                <a:cs typeface="Times New Roman" panose="02020603050405020304" pitchFamily="18" charset="0"/>
              </a:rPr>
              <a:t>		Handle missing values.</a:t>
            </a:r>
          </a:p>
          <a:p>
            <a:pPr algn="l"/>
            <a:r>
              <a:rPr lang="en-US" sz="2000">
                <a:latin typeface="Times New Roman" panose="02020603050405020304" pitchFamily="18" charset="0"/>
                <a:cs typeface="Times New Roman" panose="02020603050405020304" pitchFamily="18" charset="0"/>
              </a:rPr>
              <a:t>		</a:t>
            </a:r>
            <a:r>
              <a:rPr lang="en-US" sz="2000" b="0" i="0">
                <a:effectLst/>
                <a:latin typeface="Times New Roman" panose="02020603050405020304" pitchFamily="18" charset="0"/>
                <a:cs typeface="Times New Roman" panose="02020603050405020304" pitchFamily="18" charset="0"/>
              </a:rPr>
              <a:t>Normalize feature values using StandardScaler.</a:t>
            </a:r>
          </a:p>
          <a:p>
            <a:pPr algn="l"/>
            <a:r>
              <a:rPr lang="en-US" sz="2000" b="0" i="0">
                <a:effectLst/>
                <a:latin typeface="Times New Roman" panose="02020603050405020304" pitchFamily="18" charset="0"/>
                <a:cs typeface="Times New Roman" panose="02020603050405020304" pitchFamily="18" charset="0"/>
              </a:rPr>
              <a:t>	</a:t>
            </a:r>
            <a:r>
              <a:rPr lang="en-US" sz="2000" b="0" i="0">
                <a:solidFill>
                  <a:schemeClr val="accent1">
                    <a:lumMod val="60000"/>
                    <a:lumOff val="40000"/>
                  </a:schemeClr>
                </a:solidFill>
                <a:effectLst/>
                <a:latin typeface="Times New Roman" panose="02020603050405020304" pitchFamily="18" charset="0"/>
                <a:cs typeface="Times New Roman" panose="02020603050405020304" pitchFamily="18" charset="0"/>
              </a:rPr>
              <a:t>Feature and Target Separation:</a:t>
            </a:r>
          </a:p>
          <a:p>
            <a:pPr algn="l"/>
            <a:r>
              <a:rPr lang="en-US" sz="2000">
                <a:latin typeface="Times New Roman" panose="02020603050405020304" pitchFamily="18" charset="0"/>
                <a:cs typeface="Times New Roman" panose="02020603050405020304" pitchFamily="18" charset="0"/>
              </a:rPr>
              <a:t>		</a:t>
            </a:r>
            <a:r>
              <a:rPr lang="en-US" sz="2000" b="0" i="0">
                <a:effectLst/>
                <a:latin typeface="Times New Roman" panose="02020603050405020304" pitchFamily="18" charset="0"/>
                <a:cs typeface="Times New Roman" panose="02020603050405020304" pitchFamily="18" charset="0"/>
              </a:rPr>
              <a:t>Separate features (X) from the target variable (y).</a:t>
            </a:r>
          </a:p>
          <a:p>
            <a:pPr algn="l"/>
            <a:r>
              <a:rPr lang="en-US" sz="2000">
                <a:latin typeface="Times New Roman" panose="02020603050405020304" pitchFamily="18" charset="0"/>
                <a:cs typeface="Times New Roman" panose="02020603050405020304" pitchFamily="18" charset="0"/>
              </a:rPr>
              <a:t>	</a:t>
            </a:r>
            <a:r>
              <a:rPr lang="en-US" sz="2000" b="0" i="0">
                <a:solidFill>
                  <a:schemeClr val="accent1">
                    <a:lumMod val="60000"/>
                    <a:lumOff val="40000"/>
                  </a:schemeClr>
                </a:solidFill>
                <a:effectLst/>
                <a:latin typeface="Times New Roman" panose="02020603050405020304" pitchFamily="18" charset="0"/>
                <a:cs typeface="Times New Roman" panose="02020603050405020304" pitchFamily="18" charset="0"/>
              </a:rPr>
              <a:t>Train-Test Split:</a:t>
            </a:r>
          </a:p>
          <a:p>
            <a:pPr algn="l"/>
            <a:r>
              <a:rPr lang="en-US" sz="2000">
                <a:latin typeface="Times New Roman" panose="02020603050405020304" pitchFamily="18" charset="0"/>
                <a:cs typeface="Times New Roman" panose="02020603050405020304" pitchFamily="18" charset="0"/>
              </a:rPr>
              <a:t>		</a:t>
            </a:r>
            <a:r>
              <a:rPr lang="en-US" sz="2000" b="0" i="0">
                <a:effectLst/>
                <a:latin typeface="Times New Roman" panose="02020603050405020304" pitchFamily="18" charset="0"/>
                <a:cs typeface="Times New Roman" panose="02020603050405020304" pitchFamily="18" charset="0"/>
              </a:rPr>
              <a:t>Split the dataset into training (80%) and testing (20%) sets using train_test_split.</a:t>
            </a:r>
          </a:p>
          <a:p>
            <a:pPr algn="l"/>
            <a:r>
              <a:rPr lang="en-US" sz="2000">
                <a:latin typeface="Times New Roman" panose="02020603050405020304" pitchFamily="18" charset="0"/>
                <a:cs typeface="Times New Roman" panose="02020603050405020304" pitchFamily="18" charset="0"/>
              </a:rPr>
              <a:t>	</a:t>
            </a:r>
            <a:endParaRPr lang="en-US" b="0" i="0">
              <a:solidFill>
                <a:srgbClr val="374151"/>
              </a:solidFill>
              <a:effectLst/>
              <a:latin typeface="Times New Roman" panose="02020603050405020304" pitchFamily="18" charset="0"/>
              <a:cs typeface="Times New Roman" panose="02020603050405020304" pitchFamily="18" charset="0"/>
            </a:endParaRPr>
          </a:p>
          <a:p>
            <a:pPr algn="l"/>
            <a:endParaRPr lang="en-US" b="0" i="0">
              <a:solidFill>
                <a:srgbClr val="374151"/>
              </a:solidFill>
              <a:effectLst/>
              <a:latin typeface="Söhne"/>
            </a:endParaRPr>
          </a:p>
          <a:p>
            <a:endParaRPr lang="en-IN">
              <a:latin typeface="Arial" panose="020B0604020202020204" pitchFamily="34" charset="0"/>
              <a:cs typeface="Arial" panose="020B0604020202020204" pitchFamily="34" charset="0"/>
            </a:endParaRPr>
          </a:p>
          <a:p>
            <a:endParaRPr lang="en-IN"/>
          </a:p>
        </p:txBody>
      </p:sp>
    </p:spTree>
    <p:extLst>
      <p:ext uri="{BB962C8B-B14F-4D97-AF65-F5344CB8AC3E}">
        <p14:creationId xmlns:p14="http://schemas.microsoft.com/office/powerpoint/2010/main" val="30833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5129E3-DF35-0DF5-DF9F-3753758D2F48}"/>
              </a:ext>
            </a:extLst>
          </p:cNvPr>
          <p:cNvSpPr txBox="1"/>
          <p:nvPr/>
        </p:nvSpPr>
        <p:spPr>
          <a:xfrm>
            <a:off x="411480" y="594360"/>
            <a:ext cx="11384280" cy="5970865"/>
          </a:xfrm>
          <a:prstGeom prst="rect">
            <a:avLst/>
          </a:prstGeom>
          <a:noFill/>
        </p:spPr>
        <p:txBody>
          <a:bodyPr wrap="square" rtlCol="0">
            <a:spAutoFit/>
          </a:bodyPr>
          <a:lstStyle/>
          <a:p>
            <a:pPr algn="l"/>
            <a:r>
              <a:rPr lang="en-US" sz="2800" b="0" i="0">
                <a:effectLst/>
                <a:latin typeface="Arial" panose="020B0604020202020204" pitchFamily="34" charset="0"/>
                <a:cs typeface="Arial" panose="020B0604020202020204" pitchFamily="34" charset="0"/>
              </a:rPr>
              <a:t>	</a:t>
            </a:r>
            <a:r>
              <a:rPr lang="en-US" sz="2800" b="0" i="0">
                <a:solidFill>
                  <a:schemeClr val="accent1">
                    <a:lumMod val="60000"/>
                    <a:lumOff val="40000"/>
                  </a:schemeClr>
                </a:solidFill>
                <a:effectLst/>
                <a:latin typeface="Times New Roman" panose="02020603050405020304" pitchFamily="18" charset="0"/>
                <a:cs typeface="Times New Roman" panose="02020603050405020304" pitchFamily="18" charset="0"/>
              </a:rPr>
              <a:t>Model Selection:</a:t>
            </a:r>
          </a:p>
          <a:p>
            <a:pPr algn="l"/>
            <a:r>
              <a:rPr lang="en-US" sz="2800">
                <a:latin typeface="Times New Roman" panose="02020603050405020304" pitchFamily="18" charset="0"/>
                <a:cs typeface="Times New Roman" panose="02020603050405020304" pitchFamily="18" charset="0"/>
              </a:rPr>
              <a:t>			</a:t>
            </a:r>
            <a:r>
              <a:rPr lang="en-US" sz="2800" b="0" i="0">
                <a:effectLst/>
                <a:latin typeface="Times New Roman" panose="02020603050405020304" pitchFamily="18" charset="0"/>
                <a:cs typeface="Times New Roman" panose="02020603050405020304" pitchFamily="18" charset="0"/>
              </a:rPr>
              <a:t>Choose Logistic Regression as the initial model.</a:t>
            </a:r>
          </a:p>
          <a:p>
            <a:pPr algn="l"/>
            <a:r>
              <a:rPr lang="en-US" sz="2800" b="0" i="0">
                <a:effectLst/>
                <a:latin typeface="Times New Roman" panose="02020603050405020304" pitchFamily="18" charset="0"/>
                <a:cs typeface="Times New Roman" panose="02020603050405020304" pitchFamily="18" charset="0"/>
              </a:rPr>
              <a:t>	</a:t>
            </a:r>
            <a:r>
              <a:rPr lang="en-US" sz="2800" b="0" i="0">
                <a:solidFill>
                  <a:schemeClr val="accent1">
                    <a:lumMod val="60000"/>
                    <a:lumOff val="40000"/>
                  </a:schemeClr>
                </a:solidFill>
                <a:effectLst/>
                <a:latin typeface="Times New Roman" panose="02020603050405020304" pitchFamily="18" charset="0"/>
                <a:cs typeface="Times New Roman" panose="02020603050405020304" pitchFamily="18" charset="0"/>
              </a:rPr>
              <a:t>Model Training:</a:t>
            </a:r>
          </a:p>
          <a:p>
            <a:pPr algn="l"/>
            <a:r>
              <a:rPr lang="en-US" sz="2800">
                <a:latin typeface="Times New Roman" panose="02020603050405020304" pitchFamily="18" charset="0"/>
                <a:cs typeface="Times New Roman" panose="02020603050405020304" pitchFamily="18" charset="0"/>
              </a:rPr>
              <a:t>			</a:t>
            </a:r>
            <a:r>
              <a:rPr lang="en-US" sz="2800" b="0" i="0">
                <a:effectLst/>
                <a:latin typeface="Times New Roman" panose="02020603050405020304" pitchFamily="18" charset="0"/>
                <a:cs typeface="Times New Roman" panose="02020603050405020304" pitchFamily="18" charset="0"/>
              </a:rPr>
              <a:t>Train the model on the training dataset.</a:t>
            </a:r>
          </a:p>
          <a:p>
            <a:pPr algn="l"/>
            <a:r>
              <a:rPr lang="en-US" sz="2800">
                <a:latin typeface="Times New Roman" panose="02020603050405020304" pitchFamily="18" charset="0"/>
                <a:cs typeface="Times New Roman" panose="02020603050405020304" pitchFamily="18" charset="0"/>
              </a:rPr>
              <a:t>	</a:t>
            </a:r>
            <a:r>
              <a:rPr lang="en-US" sz="2800" b="0" i="0">
                <a:solidFill>
                  <a:schemeClr val="accent1">
                    <a:lumMod val="60000"/>
                    <a:lumOff val="40000"/>
                  </a:schemeClr>
                </a:solidFill>
                <a:effectLst/>
                <a:latin typeface="Times New Roman" panose="02020603050405020304" pitchFamily="18" charset="0"/>
                <a:cs typeface="Times New Roman" panose="02020603050405020304" pitchFamily="18" charset="0"/>
              </a:rPr>
              <a:t>Prediction:</a:t>
            </a:r>
          </a:p>
          <a:p>
            <a:pPr algn="l"/>
            <a:r>
              <a:rPr lang="en-US" sz="2800">
                <a:latin typeface="Times New Roman" panose="02020603050405020304" pitchFamily="18" charset="0"/>
                <a:cs typeface="Times New Roman" panose="02020603050405020304" pitchFamily="18" charset="0"/>
              </a:rPr>
              <a:t>			</a:t>
            </a:r>
            <a:r>
              <a:rPr lang="en-US" sz="2800" b="0" i="0">
                <a:effectLst/>
                <a:latin typeface="Times New Roman" panose="02020603050405020304" pitchFamily="18" charset="0"/>
                <a:cs typeface="Times New Roman" panose="02020603050405020304" pitchFamily="18" charset="0"/>
              </a:rPr>
              <a:t>Make predictions on the test dataset.</a:t>
            </a:r>
          </a:p>
          <a:p>
            <a:pPr algn="l"/>
            <a:r>
              <a:rPr lang="en-US" sz="2800">
                <a:latin typeface="Times New Roman" panose="02020603050405020304" pitchFamily="18" charset="0"/>
                <a:cs typeface="Times New Roman" panose="02020603050405020304" pitchFamily="18" charset="0"/>
              </a:rPr>
              <a:t>	</a:t>
            </a:r>
            <a:r>
              <a:rPr lang="en-US" sz="2800" b="0" i="0">
                <a:solidFill>
                  <a:schemeClr val="accent1">
                    <a:lumMod val="60000"/>
                    <a:lumOff val="40000"/>
                  </a:schemeClr>
                </a:solidFill>
                <a:effectLst/>
                <a:latin typeface="Times New Roman" panose="02020603050405020304" pitchFamily="18" charset="0"/>
                <a:cs typeface="Times New Roman" panose="02020603050405020304" pitchFamily="18" charset="0"/>
              </a:rPr>
              <a:t>Model Evaluation:</a:t>
            </a:r>
          </a:p>
          <a:p>
            <a:pPr algn="l"/>
            <a:r>
              <a:rPr lang="en-US" sz="2800">
                <a:latin typeface="Times New Roman" panose="02020603050405020304" pitchFamily="18" charset="0"/>
                <a:cs typeface="Times New Roman" panose="02020603050405020304" pitchFamily="18" charset="0"/>
              </a:rPr>
              <a:t>			</a:t>
            </a:r>
            <a:r>
              <a:rPr lang="en-US" sz="2800" b="0" i="0">
                <a:effectLst/>
                <a:latin typeface="Times New Roman" panose="02020603050405020304" pitchFamily="18" charset="0"/>
                <a:cs typeface="Times New Roman" panose="02020603050405020304" pitchFamily="18" charset="0"/>
              </a:rPr>
              <a:t>Assess performance using accuracy, precision, recall, and F1 score. 			Display a confusion matrix for visual insights.</a:t>
            </a:r>
          </a:p>
          <a:p>
            <a:pPr algn="l"/>
            <a:r>
              <a:rPr lang="en-US" sz="2800">
                <a:latin typeface="Times New Roman" panose="02020603050405020304" pitchFamily="18" charset="0"/>
                <a:cs typeface="Times New Roman" panose="02020603050405020304" pitchFamily="18" charset="0"/>
              </a:rPr>
              <a:t>	</a:t>
            </a:r>
            <a:r>
              <a:rPr lang="en-US" sz="2800" b="0" i="0">
                <a:solidFill>
                  <a:schemeClr val="accent1">
                    <a:lumMod val="60000"/>
                    <a:lumOff val="40000"/>
                  </a:schemeClr>
                </a:solidFill>
                <a:effectLst/>
                <a:latin typeface="Times New Roman" panose="02020603050405020304" pitchFamily="18" charset="0"/>
                <a:cs typeface="Times New Roman" panose="02020603050405020304" pitchFamily="18" charset="0"/>
              </a:rPr>
              <a:t>Conclusion:</a:t>
            </a:r>
          </a:p>
          <a:p>
            <a:pPr algn="l"/>
            <a:r>
              <a:rPr lang="en-US" sz="2800">
                <a:latin typeface="Times New Roman" panose="02020603050405020304" pitchFamily="18" charset="0"/>
                <a:cs typeface="Times New Roman" panose="02020603050405020304" pitchFamily="18" charset="0"/>
              </a:rPr>
              <a:t>			</a:t>
            </a:r>
            <a:r>
              <a:rPr lang="en-US" sz="2800" b="0" i="0">
                <a:effectLst/>
                <a:latin typeface="Times New Roman" panose="02020603050405020304" pitchFamily="18" charset="0"/>
                <a:cs typeface="Times New Roman" panose="02020603050405020304" pitchFamily="18" charset="0"/>
              </a:rPr>
              <a:t>Present findings, discuss model performance, and potential						improvements.</a:t>
            </a:r>
          </a:p>
          <a:p>
            <a:pPr algn="l"/>
            <a:endParaRPr lang="en-US" sz="2800" b="0" i="0">
              <a:effectLst/>
              <a:latin typeface="Arial" panose="020B0604020202020204" pitchFamily="34" charset="0"/>
              <a:cs typeface="Arial" panose="020B0604020202020204" pitchFamily="34" charset="0"/>
            </a:endParaRPr>
          </a:p>
          <a:p>
            <a:endParaRPr lang="en-IN"/>
          </a:p>
        </p:txBody>
      </p:sp>
    </p:spTree>
    <p:extLst>
      <p:ext uri="{BB962C8B-B14F-4D97-AF65-F5344CB8AC3E}">
        <p14:creationId xmlns:p14="http://schemas.microsoft.com/office/powerpoint/2010/main" val="192545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98C0-854F-6C3C-07FA-BADCFF595EE5}"/>
              </a:ext>
            </a:extLst>
          </p:cNvPr>
          <p:cNvSpPr>
            <a:spLocks noGrp="1"/>
          </p:cNvSpPr>
          <p:nvPr>
            <p:ph type="title"/>
          </p:nvPr>
        </p:nvSpPr>
        <p:spPr/>
        <p:txBody>
          <a:bodyPr/>
          <a:lstStyle/>
          <a:p>
            <a:r>
              <a:rPr lang="en-US"/>
              <a:t>FEASIBILITY</a:t>
            </a:r>
            <a:endParaRPr lang="en-IN"/>
          </a:p>
        </p:txBody>
      </p:sp>
      <p:sp>
        <p:nvSpPr>
          <p:cNvPr id="3" name="TextBox 2">
            <a:extLst>
              <a:ext uri="{FF2B5EF4-FFF2-40B4-BE49-F238E27FC236}">
                <a16:creationId xmlns:a16="http://schemas.microsoft.com/office/drawing/2014/main" id="{80ACDBC5-CA6B-AE4E-47E4-D3339D057C98}"/>
              </a:ext>
            </a:extLst>
          </p:cNvPr>
          <p:cNvSpPr txBox="1"/>
          <p:nvPr/>
        </p:nvSpPr>
        <p:spPr>
          <a:xfrm>
            <a:off x="137160" y="2255520"/>
            <a:ext cx="11643360" cy="4493538"/>
          </a:xfrm>
          <a:prstGeom prst="rect">
            <a:avLst/>
          </a:prstGeom>
          <a:noFill/>
        </p:spPr>
        <p:txBody>
          <a:bodyPr wrap="square" rtlCol="0">
            <a:spAutoFit/>
          </a:bodyPr>
          <a:lstStyle/>
          <a:p>
            <a:pPr marL="342900" indent="-342900">
              <a:buClr>
                <a:schemeClr val="accent1">
                  <a:lumMod val="60000"/>
                  <a:lumOff val="40000"/>
                </a:schemeClr>
              </a:buClr>
              <a:buFont typeface="Wingdings" panose="05000000000000000000" pitchFamily="2" charset="2"/>
              <a:buChar char="§"/>
            </a:pPr>
            <a:r>
              <a:rPr lang="en-US" sz="2200">
                <a:solidFill>
                  <a:schemeClr val="accent1">
                    <a:lumMod val="50000"/>
                  </a:schemeClr>
                </a:solidFill>
                <a:highlight>
                  <a:srgbClr val="00FFFF"/>
                </a:highlight>
                <a:latin typeface="Times New Roman" panose="02020603050405020304" pitchFamily="18" charset="0"/>
                <a:cs typeface="Times New Roman" panose="02020603050405020304" pitchFamily="18" charset="0"/>
              </a:rPr>
              <a:t>The feasibility of a diabetes prediction system is high due to advancements in technology, data availability, and healthcare infrastructure. Here's a breakdown of the key factors contributing to its feasibility:</a:t>
            </a:r>
          </a:p>
          <a:p>
            <a:pPr marL="342900" indent="-342900">
              <a:buClr>
                <a:schemeClr val="accent1">
                  <a:lumMod val="60000"/>
                  <a:lumOff val="40000"/>
                </a:schemeClr>
              </a:buClr>
              <a:buFont typeface="Wingdings" panose="05000000000000000000" pitchFamily="2" charset="2"/>
              <a:buChar char="§"/>
            </a:pPr>
            <a:r>
              <a:rPr lang="en-US" sz="2200">
                <a:solidFill>
                  <a:schemeClr val="accent1">
                    <a:lumMod val="50000"/>
                  </a:schemeClr>
                </a:solidFill>
                <a:highlight>
                  <a:srgbClr val="00FFFF"/>
                </a:highlight>
                <a:latin typeface="Times New Roman" panose="02020603050405020304" pitchFamily="18" charset="0"/>
                <a:cs typeface="Times New Roman" panose="02020603050405020304" pitchFamily="18" charset="0"/>
              </a:rPr>
              <a:t>Data Availability Feasibility: Large amounts of medical data, such as glucose levels, BMI, and family history, are now widely available through electronic health records (EHRs), clinical studies, and wearable devices.</a:t>
            </a:r>
          </a:p>
          <a:p>
            <a:pPr marL="342900" indent="-342900">
              <a:buClr>
                <a:schemeClr val="accent1">
                  <a:lumMod val="60000"/>
                  <a:lumOff val="40000"/>
                </a:schemeClr>
              </a:buClr>
              <a:buFont typeface="Wingdings" panose="05000000000000000000" pitchFamily="2" charset="2"/>
              <a:buChar char="§"/>
            </a:pPr>
            <a:r>
              <a:rPr lang="en-US" sz="2200">
                <a:solidFill>
                  <a:schemeClr val="accent1">
                    <a:lumMod val="50000"/>
                  </a:schemeClr>
                </a:solidFill>
                <a:highlight>
                  <a:srgbClr val="00FFFF"/>
                </a:highlight>
                <a:latin typeface="Times New Roman" panose="02020603050405020304" pitchFamily="18" charset="0"/>
                <a:cs typeface="Times New Roman" panose="02020603050405020304" pitchFamily="18" charset="0"/>
              </a:rPr>
              <a:t>Impact: The availability of this data makes it possible to train machine learning models and develop accurate prediction systems.</a:t>
            </a:r>
          </a:p>
          <a:p>
            <a:pPr marL="342900" indent="-342900">
              <a:buClr>
                <a:schemeClr val="accent1">
                  <a:lumMod val="60000"/>
                  <a:lumOff val="40000"/>
                </a:schemeClr>
              </a:buClr>
              <a:buFont typeface="Wingdings" panose="05000000000000000000" pitchFamily="2" charset="2"/>
              <a:buChar char="§"/>
            </a:pPr>
            <a:r>
              <a:rPr lang="en-US" sz="2200">
                <a:solidFill>
                  <a:schemeClr val="accent1">
                    <a:lumMod val="50000"/>
                  </a:schemeClr>
                </a:solidFill>
                <a:highlight>
                  <a:srgbClr val="00FFFF"/>
                </a:highlight>
                <a:latin typeface="Times New Roman" panose="02020603050405020304" pitchFamily="18" charset="0"/>
                <a:cs typeface="Times New Roman" panose="02020603050405020304" pitchFamily="18" charset="0"/>
              </a:rPr>
              <a:t>2. Machine Learning and AIFeasibility: Sophisticated machine learning algorithms and artificial intelligence (AI) are readily available and can be effectively applied to medical datasets for predicting diabetes. </a:t>
            </a:r>
          </a:p>
          <a:p>
            <a:pPr marL="342900" indent="-342900">
              <a:buClr>
                <a:schemeClr val="accent1">
                  <a:lumMod val="60000"/>
                  <a:lumOff val="40000"/>
                </a:schemeClr>
              </a:buClr>
              <a:buFont typeface="Wingdings" panose="05000000000000000000" pitchFamily="2" charset="2"/>
              <a:buChar char="§"/>
            </a:pPr>
            <a:r>
              <a:rPr lang="en-US" sz="2200">
                <a:solidFill>
                  <a:schemeClr val="accent1">
                    <a:lumMod val="50000"/>
                  </a:schemeClr>
                </a:solidFill>
                <a:highlight>
                  <a:srgbClr val="00FFFF"/>
                </a:highlight>
                <a:latin typeface="Times New Roman" panose="02020603050405020304" pitchFamily="18" charset="0"/>
                <a:cs typeface="Times New Roman" panose="02020603050405020304" pitchFamily="18" charset="0"/>
              </a:rPr>
              <a:t>Impact: Proven techniques like decision trees, neural networks, and logistic regression can handle complex patterns in health data, increasing the accuracy of diabetes prediction models.</a:t>
            </a:r>
            <a:endParaRPr lang="en-IN" sz="2200">
              <a:solidFill>
                <a:schemeClr val="accent1">
                  <a:lumMod val="50000"/>
                </a:schemeClr>
              </a:solidFill>
              <a:highlight>
                <a:srgbClr val="00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63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F6F-5D75-606C-ADF8-FC494C3D461C}"/>
              </a:ext>
            </a:extLst>
          </p:cNvPr>
          <p:cNvSpPr>
            <a:spLocks noGrp="1"/>
          </p:cNvSpPr>
          <p:nvPr>
            <p:ph type="title"/>
          </p:nvPr>
        </p:nvSpPr>
        <p:spPr/>
        <p:txBody>
          <a:bodyPr/>
          <a:lstStyle/>
          <a:p>
            <a:r>
              <a:rPr lang="en-US"/>
              <a:t>SCOPE</a:t>
            </a:r>
            <a:endParaRPr lang="en-IN"/>
          </a:p>
        </p:txBody>
      </p:sp>
      <p:sp>
        <p:nvSpPr>
          <p:cNvPr id="4" name="Rectangle: Rounded Corners 3">
            <a:extLst>
              <a:ext uri="{FF2B5EF4-FFF2-40B4-BE49-F238E27FC236}">
                <a16:creationId xmlns:a16="http://schemas.microsoft.com/office/drawing/2014/main" id="{EADD3AF5-6FB9-B250-04E3-59D30B13B94B}"/>
              </a:ext>
            </a:extLst>
          </p:cNvPr>
          <p:cNvSpPr/>
          <p:nvPr/>
        </p:nvSpPr>
        <p:spPr>
          <a:xfrm>
            <a:off x="121919" y="2270760"/>
            <a:ext cx="5599561" cy="41400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i="0">
                <a:solidFill>
                  <a:schemeClr val="accent3">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scope of a diabetes prediction system encompasses early detection, personalized healthcare, and large-scale public health management. By leveraging machine learning models, such a system can predict an individual's risk of developing diabetes based on various factors like age, lifestyle, and medical history. It can be integrated with wearable devices for real-time monitoring and with electronic health records (EHRs) for comprehensive risk assessments. </a:t>
            </a:r>
            <a:endParaRPr lang="en-IN" sz="200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8F7EDCC-10A1-7E85-68B7-28C1D99261CF}"/>
              </a:ext>
            </a:extLst>
          </p:cNvPr>
          <p:cNvSpPr/>
          <p:nvPr/>
        </p:nvSpPr>
        <p:spPr>
          <a:xfrm>
            <a:off x="6111240" y="2270760"/>
            <a:ext cx="5285998" cy="41400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0">
                <a:solidFill>
                  <a:schemeClr val="accent3">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Additionally, it can serve as a tool for population-level predictions, helping governments and health organizations design preventive strategies. Overall, the system promotes early intervention, personalized treatment, and reduces healthcare costs associated with diabetes management.</a:t>
            </a:r>
            <a:endParaRPr lang="en-IN" sz="200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54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88B0-C7B9-6A30-F68D-993E9A41E29E}"/>
              </a:ext>
            </a:extLst>
          </p:cNvPr>
          <p:cNvSpPr>
            <a:spLocks noGrp="1"/>
          </p:cNvSpPr>
          <p:nvPr>
            <p:ph type="title"/>
          </p:nvPr>
        </p:nvSpPr>
        <p:spPr/>
        <p:txBody>
          <a:bodyPr/>
          <a:lstStyle/>
          <a:p>
            <a:r>
              <a:rPr lang="en-US"/>
              <a:t>TOOLS AND TECHNOLOGY </a:t>
            </a:r>
            <a:endParaRPr lang="en-IN"/>
          </a:p>
        </p:txBody>
      </p:sp>
      <p:graphicFrame>
        <p:nvGraphicFramePr>
          <p:cNvPr id="3" name="Diagram 2">
            <a:extLst>
              <a:ext uri="{FF2B5EF4-FFF2-40B4-BE49-F238E27FC236}">
                <a16:creationId xmlns:a16="http://schemas.microsoft.com/office/drawing/2014/main" id="{78CBD33E-7A30-E430-8C2D-836DA1813703}"/>
              </a:ext>
            </a:extLst>
          </p:cNvPr>
          <p:cNvGraphicFramePr/>
          <p:nvPr>
            <p:extLst>
              <p:ext uri="{D42A27DB-BD31-4B8C-83A1-F6EECF244321}">
                <p14:modId xmlns:p14="http://schemas.microsoft.com/office/powerpoint/2010/main" val="835704155"/>
              </p:ext>
            </p:extLst>
          </p:nvPr>
        </p:nvGraphicFramePr>
        <p:xfrm>
          <a:off x="5943600" y="2696547"/>
          <a:ext cx="6096000" cy="3700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7E704FAC-B85F-33C0-6E39-EA4E17F827E6}"/>
              </a:ext>
            </a:extLst>
          </p:cNvPr>
          <p:cNvGraphicFramePr/>
          <p:nvPr>
            <p:extLst>
              <p:ext uri="{D42A27DB-BD31-4B8C-83A1-F6EECF244321}">
                <p14:modId xmlns:p14="http://schemas.microsoft.com/office/powerpoint/2010/main" val="125459849"/>
              </p:ext>
            </p:extLst>
          </p:nvPr>
        </p:nvGraphicFramePr>
        <p:xfrm>
          <a:off x="152400" y="2788920"/>
          <a:ext cx="6096000" cy="36084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23858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Quotable</vt:lpstr>
      <vt:lpstr>MINI PROJECT  “Diabetes Prediction”</vt:lpstr>
      <vt:lpstr>AGENDA</vt:lpstr>
      <vt:lpstr>INTRODUCTION</vt:lpstr>
      <vt:lpstr>OBJECTIVE</vt:lpstr>
      <vt:lpstr>IMPLEMENTATION</vt:lpstr>
      <vt:lpstr>PowerPoint Presentation</vt:lpstr>
      <vt:lpstr>FEASIBILITY</vt:lpstr>
      <vt:lpstr>SCOPE</vt:lpstr>
      <vt:lpstr>TOOLS AND TECHNOLOGY </vt:lpstr>
      <vt:lpstr>PowerPoint Presentation</vt:lpstr>
      <vt:lpstr>METHODOLOGY</vt:lpstr>
      <vt:lpstr>PowerPoint Presentation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“song recommender system”</dc:title>
  <dc:creator>Kushagra Tandon</dc:creator>
  <cp:revision>1</cp:revision>
  <dcterms:created xsi:type="dcterms:W3CDTF">2023-11-24T10:27:27Z</dcterms:created>
  <dcterms:modified xsi:type="dcterms:W3CDTF">2024-10-10T04:41:47Z</dcterms:modified>
</cp:coreProperties>
</file>