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61" r:id="rId4"/>
    <p:sldId id="259" r:id="rId5"/>
    <p:sldId id="267" r:id="rId6"/>
    <p:sldId id="271" r:id="rId7"/>
    <p:sldId id="272" r:id="rId8"/>
    <p:sldId id="273" r:id="rId9"/>
    <p:sldId id="274" r:id="rId10"/>
    <p:sldId id="275" r:id="rId11"/>
    <p:sldId id="276" r:id="rId12"/>
    <p:sldId id="277" r:id="rId13"/>
    <p:sldId id="278" r:id="rId14"/>
    <p:sldId id="27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80" autoAdjust="0"/>
    <p:restoredTop sz="94660"/>
  </p:normalViewPr>
  <p:slideViewPr>
    <p:cSldViewPr snapToGrid="0">
      <p:cViewPr varScale="1">
        <p:scale>
          <a:sx n="103" d="100"/>
          <a:sy n="103" d="100"/>
        </p:scale>
        <p:origin x="11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n Singh" userId="67c716eebe11d4a7" providerId="LiveId" clId="{C1340380-1684-476B-877A-9144F5841D42}"/>
    <pc:docChg chg="custSel modSld">
      <pc:chgData name="Ishan Singh" userId="67c716eebe11d4a7" providerId="LiveId" clId="{C1340380-1684-476B-877A-9144F5841D42}" dt="2021-07-26T07:21:37.093" v="106" actId="1076"/>
      <pc:docMkLst>
        <pc:docMk/>
      </pc:docMkLst>
      <pc:sldChg chg="modSp mod">
        <pc:chgData name="Ishan Singh" userId="67c716eebe11d4a7" providerId="LiveId" clId="{C1340380-1684-476B-877A-9144F5841D42}" dt="2021-07-26T07:17:53.539" v="0" actId="20577"/>
        <pc:sldMkLst>
          <pc:docMk/>
          <pc:sldMk cId="4174364601" sldId="256"/>
        </pc:sldMkLst>
        <pc:spChg chg="mod">
          <ac:chgData name="Ishan Singh" userId="67c716eebe11d4a7" providerId="LiveId" clId="{C1340380-1684-476B-877A-9144F5841D42}" dt="2021-07-26T07:17:53.539" v="0" actId="20577"/>
          <ac:spMkLst>
            <pc:docMk/>
            <pc:sldMk cId="4174364601" sldId="256"/>
            <ac:spMk id="2" creationId="{00000000-0000-0000-0000-000000000000}"/>
          </ac:spMkLst>
        </pc:spChg>
      </pc:sldChg>
      <pc:sldChg chg="modSp mod">
        <pc:chgData name="Ishan Singh" userId="67c716eebe11d4a7" providerId="LiveId" clId="{C1340380-1684-476B-877A-9144F5841D42}" dt="2021-07-26T07:19:06.204" v="91" actId="20577"/>
        <pc:sldMkLst>
          <pc:docMk/>
          <pc:sldMk cId="1745699366" sldId="258"/>
        </pc:sldMkLst>
        <pc:graphicFrameChg chg="modGraphic">
          <ac:chgData name="Ishan Singh" userId="67c716eebe11d4a7" providerId="LiveId" clId="{C1340380-1684-476B-877A-9144F5841D42}" dt="2021-07-26T07:19:06.204" v="91" actId="20577"/>
          <ac:graphicFrameMkLst>
            <pc:docMk/>
            <pc:sldMk cId="1745699366" sldId="258"/>
            <ac:graphicFrameMk id="4" creationId="{00000000-0000-0000-0000-000000000000}"/>
          </ac:graphicFrameMkLst>
        </pc:graphicFrameChg>
      </pc:sldChg>
      <pc:sldChg chg="modSp mod">
        <pc:chgData name="Ishan Singh" userId="67c716eebe11d4a7" providerId="LiveId" clId="{C1340380-1684-476B-877A-9144F5841D42}" dt="2021-07-26T07:19:28.396" v="92" actId="1076"/>
        <pc:sldMkLst>
          <pc:docMk/>
          <pc:sldMk cId="2034230673" sldId="259"/>
        </pc:sldMkLst>
        <pc:spChg chg="mod">
          <ac:chgData name="Ishan Singh" userId="67c716eebe11d4a7" providerId="LiveId" clId="{C1340380-1684-476B-877A-9144F5841D42}" dt="2021-07-26T07:19:28.396" v="92" actId="1076"/>
          <ac:spMkLst>
            <pc:docMk/>
            <pc:sldMk cId="2034230673" sldId="259"/>
            <ac:spMk id="3" creationId="{00000000-0000-0000-0000-000000000000}"/>
          </ac:spMkLst>
        </pc:spChg>
      </pc:sldChg>
      <pc:sldChg chg="modSp mod">
        <pc:chgData name="Ishan Singh" userId="67c716eebe11d4a7" providerId="LiveId" clId="{C1340380-1684-476B-877A-9144F5841D42}" dt="2021-07-26T07:20:27.873" v="105" actId="20577"/>
        <pc:sldMkLst>
          <pc:docMk/>
          <pc:sldMk cId="945335469" sldId="260"/>
        </pc:sldMkLst>
        <pc:spChg chg="mod">
          <ac:chgData name="Ishan Singh" userId="67c716eebe11d4a7" providerId="LiveId" clId="{C1340380-1684-476B-877A-9144F5841D42}" dt="2021-07-26T07:20:27.873" v="105" actId="20577"/>
          <ac:spMkLst>
            <pc:docMk/>
            <pc:sldMk cId="945335469" sldId="260"/>
            <ac:spMk id="3" creationId="{00000000-0000-0000-0000-000000000000}"/>
          </ac:spMkLst>
        </pc:spChg>
      </pc:sldChg>
      <pc:sldChg chg="modSp mod">
        <pc:chgData name="Ishan Singh" userId="67c716eebe11d4a7" providerId="LiveId" clId="{C1340380-1684-476B-877A-9144F5841D42}" dt="2021-07-26T07:21:37.093" v="106" actId="1076"/>
        <pc:sldMkLst>
          <pc:docMk/>
          <pc:sldMk cId="3402581450" sldId="267"/>
        </pc:sldMkLst>
        <pc:spChg chg="mod">
          <ac:chgData name="Ishan Singh" userId="67c716eebe11d4a7" providerId="LiveId" clId="{C1340380-1684-476B-877A-9144F5841D42}" dt="2021-07-26T07:21:37.093" v="106" actId="1076"/>
          <ac:spMkLst>
            <pc:docMk/>
            <pc:sldMk cId="3402581450" sldId="267"/>
            <ac:spMk id="2" creationId="{00000000-0000-0000-0000-000000000000}"/>
          </ac:spMkLst>
        </pc:spChg>
      </pc:sldChg>
    </pc:docChg>
  </pc:docChgLst>
  <pc:docChgLst>
    <pc:chgData name="Ishan Singh" userId="67c716eebe11d4a7" providerId="LiveId" clId="{A54274D3-FBFA-4BEE-A0E9-A01011305FEF}"/>
    <pc:docChg chg="undo custSel delSld modSld sldOrd">
      <pc:chgData name="Ishan Singh" userId="67c716eebe11d4a7" providerId="LiveId" clId="{A54274D3-FBFA-4BEE-A0E9-A01011305FEF}" dt="2021-07-26T08:35:09.626" v="173" actId="27636"/>
      <pc:docMkLst>
        <pc:docMk/>
      </pc:docMkLst>
      <pc:sldChg chg="modSp mod">
        <pc:chgData name="Ishan Singh" userId="67c716eebe11d4a7" providerId="LiveId" clId="{A54274D3-FBFA-4BEE-A0E9-A01011305FEF}" dt="2021-07-26T08:35:09.626" v="173" actId="27636"/>
        <pc:sldMkLst>
          <pc:docMk/>
          <pc:sldMk cId="4174364601" sldId="256"/>
        </pc:sldMkLst>
        <pc:spChg chg="mod">
          <ac:chgData name="Ishan Singh" userId="67c716eebe11d4a7" providerId="LiveId" clId="{A54274D3-FBFA-4BEE-A0E9-A01011305FEF}" dt="2021-07-26T08:35:09.626" v="173" actId="27636"/>
          <ac:spMkLst>
            <pc:docMk/>
            <pc:sldMk cId="4174364601" sldId="256"/>
            <ac:spMk id="2" creationId="{00000000-0000-0000-0000-000000000000}"/>
          </ac:spMkLst>
        </pc:spChg>
        <pc:spChg chg="mod">
          <ac:chgData name="Ishan Singh" userId="67c716eebe11d4a7" providerId="LiveId" clId="{A54274D3-FBFA-4BEE-A0E9-A01011305FEF}" dt="2021-07-26T08:19:30.762" v="126" actId="20577"/>
          <ac:spMkLst>
            <pc:docMk/>
            <pc:sldMk cId="4174364601" sldId="256"/>
            <ac:spMk id="3" creationId="{00000000-0000-0000-0000-000000000000}"/>
          </ac:spMkLst>
        </pc:spChg>
      </pc:sldChg>
      <pc:sldChg chg="modSp mod">
        <pc:chgData name="Ishan Singh" userId="67c716eebe11d4a7" providerId="LiveId" clId="{A54274D3-FBFA-4BEE-A0E9-A01011305FEF}" dt="2021-07-26T08:19:19.296" v="125" actId="1076"/>
        <pc:sldMkLst>
          <pc:docMk/>
          <pc:sldMk cId="1745699366" sldId="258"/>
        </pc:sldMkLst>
        <pc:graphicFrameChg chg="mod">
          <ac:chgData name="Ishan Singh" userId="67c716eebe11d4a7" providerId="LiveId" clId="{A54274D3-FBFA-4BEE-A0E9-A01011305FEF}" dt="2021-07-26T08:19:19.296" v="125" actId="1076"/>
          <ac:graphicFrameMkLst>
            <pc:docMk/>
            <pc:sldMk cId="1745699366" sldId="258"/>
            <ac:graphicFrameMk id="4" creationId="{00000000-0000-0000-0000-000000000000}"/>
          </ac:graphicFrameMkLst>
        </pc:graphicFrameChg>
      </pc:sldChg>
      <pc:sldChg chg="modSp mod">
        <pc:chgData name="Ishan Singh" userId="67c716eebe11d4a7" providerId="LiveId" clId="{A54274D3-FBFA-4BEE-A0E9-A01011305FEF}" dt="2021-07-26T08:34:39.555" v="167" actId="20577"/>
        <pc:sldMkLst>
          <pc:docMk/>
          <pc:sldMk cId="2034230673" sldId="259"/>
        </pc:sldMkLst>
        <pc:spChg chg="mod">
          <ac:chgData name="Ishan Singh" userId="67c716eebe11d4a7" providerId="LiveId" clId="{A54274D3-FBFA-4BEE-A0E9-A01011305FEF}" dt="2021-07-26T08:34:39.555" v="167" actId="20577"/>
          <ac:spMkLst>
            <pc:docMk/>
            <pc:sldMk cId="2034230673" sldId="259"/>
            <ac:spMk id="3" creationId="{00000000-0000-0000-0000-000000000000}"/>
          </ac:spMkLst>
        </pc:spChg>
      </pc:sldChg>
      <pc:sldChg chg="modSp del mod">
        <pc:chgData name="Ishan Singh" userId="67c716eebe11d4a7" providerId="LiveId" clId="{A54274D3-FBFA-4BEE-A0E9-A01011305FEF}" dt="2021-07-26T08:30:35.891" v="131" actId="2696"/>
        <pc:sldMkLst>
          <pc:docMk/>
          <pc:sldMk cId="945335469" sldId="260"/>
        </pc:sldMkLst>
        <pc:spChg chg="mod">
          <ac:chgData name="Ishan Singh" userId="67c716eebe11d4a7" providerId="LiveId" clId="{A54274D3-FBFA-4BEE-A0E9-A01011305FEF}" dt="2021-07-26T08:17:17.879" v="122"/>
          <ac:spMkLst>
            <pc:docMk/>
            <pc:sldMk cId="945335469" sldId="260"/>
            <ac:spMk id="3" creationId="{00000000-0000-0000-0000-000000000000}"/>
          </ac:spMkLst>
        </pc:spChg>
      </pc:sldChg>
      <pc:sldChg chg="modSp mod ord">
        <pc:chgData name="Ishan Singh" userId="67c716eebe11d4a7" providerId="LiveId" clId="{A54274D3-FBFA-4BEE-A0E9-A01011305FEF}" dt="2021-07-26T08:34:09.027" v="156" actId="14100"/>
        <pc:sldMkLst>
          <pc:docMk/>
          <pc:sldMk cId="3162580276" sldId="261"/>
        </pc:sldMkLst>
        <pc:spChg chg="mod">
          <ac:chgData name="Ishan Singh" userId="67c716eebe11d4a7" providerId="LiveId" clId="{A54274D3-FBFA-4BEE-A0E9-A01011305FEF}" dt="2021-07-26T08:34:09.027" v="156" actId="14100"/>
          <ac:spMkLst>
            <pc:docMk/>
            <pc:sldMk cId="3162580276" sldId="261"/>
            <ac:spMk id="3" creationId="{00000000-0000-0000-0000-000000000000}"/>
          </ac:spMkLst>
        </pc:spChg>
      </pc:sldChg>
      <pc:sldChg chg="del">
        <pc:chgData name="Ishan Singh" userId="67c716eebe11d4a7" providerId="LiveId" clId="{A54274D3-FBFA-4BEE-A0E9-A01011305FEF}" dt="2021-07-26T08:12:49.001" v="0" actId="2696"/>
        <pc:sldMkLst>
          <pc:docMk/>
          <pc:sldMk cId="1422128599" sldId="262"/>
        </pc:sldMkLst>
      </pc:sldChg>
      <pc:sldChg chg="del">
        <pc:chgData name="Ishan Singh" userId="67c716eebe11d4a7" providerId="LiveId" clId="{A54274D3-FBFA-4BEE-A0E9-A01011305FEF}" dt="2021-07-26T08:12:54.875" v="1" actId="2696"/>
        <pc:sldMkLst>
          <pc:docMk/>
          <pc:sldMk cId="1549502381" sldId="263"/>
        </pc:sldMkLst>
      </pc:sldChg>
      <pc:sldChg chg="del">
        <pc:chgData name="Ishan Singh" userId="67c716eebe11d4a7" providerId="LiveId" clId="{A54274D3-FBFA-4BEE-A0E9-A01011305FEF}" dt="2021-07-26T08:13:01.420" v="2" actId="2696"/>
        <pc:sldMkLst>
          <pc:docMk/>
          <pc:sldMk cId="3584172539" sldId="264"/>
        </pc:sldMkLst>
      </pc:sldChg>
      <pc:sldChg chg="modSp del mod">
        <pc:chgData name="Ishan Singh" userId="67c716eebe11d4a7" providerId="LiveId" clId="{A54274D3-FBFA-4BEE-A0E9-A01011305FEF}" dt="2021-07-26T08:33:01.209" v="151" actId="2696"/>
        <pc:sldMkLst>
          <pc:docMk/>
          <pc:sldMk cId="405294902" sldId="265"/>
        </pc:sldMkLst>
        <pc:spChg chg="mod">
          <ac:chgData name="Ishan Singh" userId="67c716eebe11d4a7" providerId="LiveId" clId="{A54274D3-FBFA-4BEE-A0E9-A01011305FEF}" dt="2021-07-26T08:30:52.637" v="135" actId="122"/>
          <ac:spMkLst>
            <pc:docMk/>
            <pc:sldMk cId="405294902" sldId="265"/>
            <ac:spMk id="2" creationId="{00000000-0000-0000-0000-000000000000}"/>
          </ac:spMkLst>
        </pc:spChg>
        <pc:spChg chg="mod">
          <ac:chgData name="Ishan Singh" userId="67c716eebe11d4a7" providerId="LiveId" clId="{A54274D3-FBFA-4BEE-A0E9-A01011305FEF}" dt="2021-07-26T08:31:31.130" v="139" actId="1076"/>
          <ac:spMkLst>
            <pc:docMk/>
            <pc:sldMk cId="405294902" sldId="265"/>
            <ac:spMk id="3" creationId="{00000000-0000-0000-0000-000000000000}"/>
          </ac:spMkLst>
        </pc:spChg>
      </pc:sldChg>
      <pc:sldChg chg="del">
        <pc:chgData name="Ishan Singh" userId="67c716eebe11d4a7" providerId="LiveId" clId="{A54274D3-FBFA-4BEE-A0E9-A01011305FEF}" dt="2021-07-26T08:13:35.834" v="8" actId="2696"/>
        <pc:sldMkLst>
          <pc:docMk/>
          <pc:sldMk cId="1732784714" sldId="266"/>
        </pc:sldMkLst>
      </pc:sldChg>
      <pc:sldChg chg="modSp del mod">
        <pc:chgData name="Ishan Singh" userId="67c716eebe11d4a7" providerId="LiveId" clId="{A54274D3-FBFA-4BEE-A0E9-A01011305FEF}" dt="2021-07-26T08:19:05.594" v="124" actId="2696"/>
        <pc:sldMkLst>
          <pc:docMk/>
          <pc:sldMk cId="978182211" sldId="268"/>
        </pc:sldMkLst>
        <pc:spChg chg="mod">
          <ac:chgData name="Ishan Singh" userId="67c716eebe11d4a7" providerId="LiveId" clId="{A54274D3-FBFA-4BEE-A0E9-A01011305FEF}" dt="2021-07-26T08:18:26.616" v="123" actId="1076"/>
          <ac:spMkLst>
            <pc:docMk/>
            <pc:sldMk cId="978182211" sldId="268"/>
            <ac:spMk id="3" creationId="{00000000-0000-0000-0000-000000000000}"/>
          </ac:spMkLst>
        </pc:spChg>
      </pc:sldChg>
      <pc:sldChg chg="del">
        <pc:chgData name="Ishan Singh" userId="67c716eebe11d4a7" providerId="LiveId" clId="{A54274D3-FBFA-4BEE-A0E9-A01011305FEF}" dt="2021-07-26T08:13:47.973" v="9" actId="2696"/>
        <pc:sldMkLst>
          <pc:docMk/>
          <pc:sldMk cId="3355319770" sldId="269"/>
        </pc:sldMkLst>
      </pc:sldChg>
      <pc:sldChg chg="modSp mod">
        <pc:chgData name="Ishan Singh" userId="67c716eebe11d4a7" providerId="LiveId" clId="{A54274D3-FBFA-4BEE-A0E9-A01011305FEF}" dt="2021-07-26T08:32:35.461" v="150" actId="14100"/>
        <pc:sldMkLst>
          <pc:docMk/>
          <pc:sldMk cId="2351462594" sldId="270"/>
        </pc:sldMkLst>
        <pc:spChg chg="mod">
          <ac:chgData name="Ishan Singh" userId="67c716eebe11d4a7" providerId="LiveId" clId="{A54274D3-FBFA-4BEE-A0E9-A01011305FEF}" dt="2021-07-26T08:32:00.858" v="145" actId="122"/>
          <ac:spMkLst>
            <pc:docMk/>
            <pc:sldMk cId="2351462594" sldId="270"/>
            <ac:spMk id="2" creationId="{00000000-0000-0000-0000-000000000000}"/>
          </ac:spMkLst>
        </pc:spChg>
        <pc:spChg chg="mod">
          <ac:chgData name="Ishan Singh" userId="67c716eebe11d4a7" providerId="LiveId" clId="{A54274D3-FBFA-4BEE-A0E9-A01011305FEF}" dt="2021-07-26T08:32:35.461" v="150" actId="14100"/>
          <ac:spMkLst>
            <pc:docMk/>
            <pc:sldMk cId="2351462594"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164481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324681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BD3EAE-4088-4982-81C7-21293F880AB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145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7B531F3-E3DC-49A8-88DB-36C696D1A94A}"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17206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7B531F3-E3DC-49A8-88DB-36C696D1A94A}"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3EAE-4088-4982-81C7-21293F880AB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377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7B531F3-E3DC-49A8-88DB-36C696D1A94A}"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2184521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4129159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280136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126399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B531F3-E3DC-49A8-88DB-36C696D1A94A}"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154205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531F3-E3DC-49A8-88DB-36C696D1A94A}"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73515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531F3-E3DC-49A8-88DB-36C696D1A94A}"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337613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531F3-E3DC-49A8-88DB-36C696D1A94A}"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197902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531F3-E3DC-49A8-88DB-36C696D1A94A}"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82229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B531F3-E3DC-49A8-88DB-36C696D1A94A}"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183542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B531F3-E3DC-49A8-88DB-36C696D1A94A}"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5BD3EAE-4088-4982-81C7-21293F880AB5}" type="slidenum">
              <a:rPr lang="en-IN" smtClean="0"/>
              <a:t>‹#›</a:t>
            </a:fld>
            <a:endParaRPr lang="en-IN"/>
          </a:p>
        </p:txBody>
      </p:sp>
    </p:spTree>
    <p:extLst>
      <p:ext uri="{BB962C8B-B14F-4D97-AF65-F5344CB8AC3E}">
        <p14:creationId xmlns:p14="http://schemas.microsoft.com/office/powerpoint/2010/main" val="409801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83759">
              <a:srgbClr val="E4ECCE">
                <a:alpha val="97000"/>
              </a:srgbClr>
            </a:gs>
            <a:gs pos="35044">
              <a:srgbClr val="F4F7EA"/>
            </a:gs>
            <a:gs pos="59700">
              <a:srgbClr val="ECF1DC"/>
            </a:gs>
            <a:gs pos="0">
              <a:schemeClr val="bg2">
                <a:tint val="90000"/>
                <a:satMod val="92000"/>
                <a:lumMod val="120000"/>
              </a:schemeClr>
            </a:gs>
            <a:gs pos="100000">
              <a:schemeClr val="bg2">
                <a:shade val="98000"/>
                <a:satMod val="120000"/>
                <a:alpha val="84000"/>
                <a:lumMod val="89000"/>
                <a:lumOff val="11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7B531F3-E3DC-49A8-88DB-36C696D1A94A}" type="datetimeFigureOut">
              <a:rPr lang="en-IN" smtClean="0"/>
              <a:t>26-07-2021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5BD3EAE-4088-4982-81C7-21293F880AB5}" type="slidenum">
              <a:rPr lang="en-IN" smtClean="0"/>
              <a:t>‹#›</a:t>
            </a:fld>
            <a:endParaRPr lang="en-IN"/>
          </a:p>
        </p:txBody>
      </p:sp>
    </p:spTree>
    <p:extLst>
      <p:ext uri="{BB962C8B-B14F-4D97-AF65-F5344CB8AC3E}">
        <p14:creationId xmlns:p14="http://schemas.microsoft.com/office/powerpoint/2010/main" val="375855125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76938"/>
            <a:ext cx="12191999" cy="2204625"/>
          </a:xfrm>
        </p:spPr>
        <p:txBody>
          <a:bodyPr>
            <a:normAutofit/>
          </a:bodyPr>
          <a:lstStyle/>
          <a:p>
            <a:pPr algn="ctr"/>
            <a:r>
              <a:rPr lang="en-IN" sz="4900" b="1" dirty="0">
                <a:latin typeface="Times New Roman" panose="02020603050405020304" pitchFamily="18" charset="0"/>
                <a:cs typeface="Times New Roman" panose="02020603050405020304" pitchFamily="18" charset="0"/>
              </a:rPr>
              <a:t>Title </a:t>
            </a:r>
            <a:r>
              <a:rPr lang="en-IN" sz="4900" dirty="0">
                <a:latin typeface="Times New Roman" panose="02020603050405020304" pitchFamily="18" charset="0"/>
                <a:cs typeface="Times New Roman" panose="02020603050405020304" pitchFamily="18" charset="0"/>
              </a:rPr>
              <a:t>:- Online Dairy </a:t>
            </a:r>
            <a:r>
              <a:rPr lang="en-IN" sz="4900">
                <a:latin typeface="Times New Roman" panose="02020603050405020304" pitchFamily="18" charset="0"/>
                <a:cs typeface="Times New Roman" panose="02020603050405020304" pitchFamily="18" charset="0"/>
              </a:rPr>
              <a:t>Management System</a:t>
            </a:r>
            <a:br>
              <a:rPr lang="en-IN" sz="4900" dirty="0">
                <a:latin typeface="Times New Roman" panose="02020603050405020304" pitchFamily="18" charset="0"/>
                <a:cs typeface="Times New Roman" panose="02020603050405020304" pitchFamily="18" charset="0"/>
              </a:rPr>
            </a:br>
            <a:endParaRPr lang="en-IN" sz="49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 y="689113"/>
            <a:ext cx="12205253" cy="830997"/>
          </a:xfrm>
          <a:prstGeom prst="rect">
            <a:avLst/>
          </a:prstGeom>
          <a:noFill/>
        </p:spPr>
        <p:txBody>
          <a:bodyPr wrap="square" rtlCol="0">
            <a:spAutoFit/>
          </a:bodyPr>
          <a:lstStyle/>
          <a:p>
            <a:pPr algn="ctr"/>
            <a:r>
              <a:rPr lang="en-IN" sz="4800" b="1" u="sng" dirty="0">
                <a:latin typeface="Times New Roman" panose="02020603050405020304" pitchFamily="18" charset="0"/>
                <a:cs typeface="Times New Roman" panose="02020603050405020304" pitchFamily="18" charset="0"/>
              </a:rPr>
              <a:t>PROJECT</a:t>
            </a:r>
            <a:endParaRPr lang="en-IN" sz="4800" dirty="0"/>
          </a:p>
        </p:txBody>
      </p:sp>
    </p:spTree>
    <p:extLst>
      <p:ext uri="{BB962C8B-B14F-4D97-AF65-F5344CB8AC3E}">
        <p14:creationId xmlns:p14="http://schemas.microsoft.com/office/powerpoint/2010/main" val="4174364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34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3169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029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2608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24547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19" y="0"/>
            <a:ext cx="11490027" cy="883920"/>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REFERENCES</a:t>
            </a:r>
            <a:endParaRPr lang="en-IN" sz="4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08157" y="1960161"/>
            <a:ext cx="9774749" cy="2415895"/>
          </a:xfrm>
        </p:spPr>
        <p:txBody>
          <a:bodyPr>
            <a:noAutofit/>
          </a:bodyPr>
          <a:lstStyle/>
          <a:p>
            <a:pPr lvl="0" algn="ctr" fontAlgn="base"/>
            <a:r>
              <a:rPr lang="en-IN" sz="2400" b="1" dirty="0">
                <a:latin typeface="Times New Roman" panose="02020603050405020304" pitchFamily="18" charset="0"/>
                <a:cs typeface="Times New Roman" panose="02020603050405020304" pitchFamily="18" charset="0"/>
              </a:rPr>
              <a:t>Google </a:t>
            </a:r>
          </a:p>
          <a:p>
            <a:pPr lvl="0" algn="ctr" fontAlgn="base"/>
            <a:r>
              <a:rPr lang="en-IN" sz="2400" b="1" dirty="0">
                <a:latin typeface="Times New Roman" panose="02020603050405020304" pitchFamily="18" charset="0"/>
                <a:cs typeface="Times New Roman" panose="02020603050405020304" pitchFamily="18" charset="0"/>
              </a:rPr>
              <a:t>YouTube </a:t>
            </a:r>
          </a:p>
          <a:p>
            <a:pPr lvl="0" algn="ctr" fontAlgn="base"/>
            <a:r>
              <a:rPr lang="en-IN" sz="2400" b="1" dirty="0">
                <a:latin typeface="Times New Roman" panose="02020603050405020304" pitchFamily="18" charset="0"/>
                <a:cs typeface="Times New Roman" panose="02020603050405020304" pitchFamily="18" charset="0"/>
              </a:rPr>
              <a:t>Wikipedia </a:t>
            </a:r>
          </a:p>
          <a:p>
            <a:pPr lvl="0" algn="ctr" fontAlgn="base"/>
            <a:r>
              <a:rPr lang="en-IN" sz="2400" b="1" dirty="0">
                <a:latin typeface="Times New Roman" panose="02020603050405020304" pitchFamily="18" charset="0"/>
                <a:cs typeface="Times New Roman" panose="02020603050405020304" pitchFamily="18" charset="0"/>
              </a:rPr>
              <a:t>Geeks For Geeks </a:t>
            </a:r>
          </a:p>
          <a:p>
            <a:pPr lvl="0" algn="ctr" fontAlgn="base"/>
            <a:r>
              <a:rPr lang="en-IN" sz="2400" b="1" dirty="0">
                <a:latin typeface="Times New Roman" panose="02020603050405020304" pitchFamily="18" charset="0"/>
                <a:cs typeface="Times New Roman" panose="02020603050405020304" pitchFamily="18" charset="0"/>
              </a:rPr>
              <a:t>Stack Overflow</a:t>
            </a:r>
            <a:r>
              <a:rPr lang="en-IN" sz="2400" b="1" dirty="0"/>
              <a:t> </a:t>
            </a:r>
          </a:p>
        </p:txBody>
      </p:sp>
    </p:spTree>
    <p:extLst>
      <p:ext uri="{BB962C8B-B14F-4D97-AF65-F5344CB8AC3E}">
        <p14:creationId xmlns:p14="http://schemas.microsoft.com/office/powerpoint/2010/main" val="23514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82" y="293296"/>
            <a:ext cx="12104418" cy="818038"/>
          </a:xfrm>
        </p:spPr>
        <p:txBody>
          <a:bodyPr>
            <a:normAutofit fontScale="90000"/>
          </a:bodyPr>
          <a:lstStyle/>
          <a:p>
            <a:pPr algn="ctr"/>
            <a:r>
              <a:rPr lang="en-US" sz="4800" b="1" u="sng" dirty="0">
                <a:latin typeface="Times New Roman" panose="02020603050405020304" pitchFamily="18" charset="0"/>
                <a:cs typeface="Times New Roman" panose="02020603050405020304" pitchFamily="18" charset="0"/>
              </a:rPr>
              <a:t>GROUP INFORMATION</a:t>
            </a:r>
            <a:endParaRPr lang="en-IN" sz="4800" b="1"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23042651"/>
              </p:ext>
            </p:extLst>
          </p:nvPr>
        </p:nvGraphicFramePr>
        <p:xfrm>
          <a:off x="1361883" y="1879772"/>
          <a:ext cx="9468234" cy="1223478"/>
        </p:xfrm>
        <a:graphic>
          <a:graphicData uri="http://schemas.openxmlformats.org/drawingml/2006/table">
            <a:tbl>
              <a:tblPr firstRow="1" bandRow="1">
                <a:tableStyleId>{5C22544A-7EE6-4342-B048-85BDC9FD1C3A}</a:tableStyleId>
              </a:tblPr>
              <a:tblGrid>
                <a:gridCol w="3156078">
                  <a:extLst>
                    <a:ext uri="{9D8B030D-6E8A-4147-A177-3AD203B41FA5}">
                      <a16:colId xmlns:a16="http://schemas.microsoft.com/office/drawing/2014/main" val="3287910907"/>
                    </a:ext>
                  </a:extLst>
                </a:gridCol>
                <a:gridCol w="3156078">
                  <a:extLst>
                    <a:ext uri="{9D8B030D-6E8A-4147-A177-3AD203B41FA5}">
                      <a16:colId xmlns:a16="http://schemas.microsoft.com/office/drawing/2014/main" val="4117613487"/>
                    </a:ext>
                  </a:extLst>
                </a:gridCol>
                <a:gridCol w="3156078">
                  <a:extLst>
                    <a:ext uri="{9D8B030D-6E8A-4147-A177-3AD203B41FA5}">
                      <a16:colId xmlns:a16="http://schemas.microsoft.com/office/drawing/2014/main" val="1739906089"/>
                    </a:ext>
                  </a:extLst>
                </a:gridCol>
              </a:tblGrid>
              <a:tr h="611739">
                <a:tc>
                  <a:txBody>
                    <a:bodyPr/>
                    <a:lstStyle/>
                    <a:p>
                      <a:pPr algn="ctr"/>
                      <a:r>
                        <a:rPr lang="en-IN" sz="1800" b="0" dirty="0">
                          <a:solidFill>
                            <a:schemeClr val="tx1"/>
                          </a:solidFill>
                          <a:latin typeface="Times New Roman" panose="02020603050405020304" pitchFamily="18" charset="0"/>
                          <a:cs typeface="Times New Roman" panose="02020603050405020304" pitchFamily="18" charset="0"/>
                        </a:rPr>
                        <a:t>Ishan Singh</a:t>
                      </a:r>
                      <a:endParaRPr lang="en-IN" b="0" dirty="0">
                        <a:ln>
                          <a:noFill/>
                        </a:ln>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dirty="0">
                          <a:ln>
                            <a:noFill/>
                          </a:ln>
                          <a:solidFill>
                            <a:schemeClr val="tx1"/>
                          </a:solidFill>
                          <a:latin typeface="Times New Roman" panose="02020603050405020304" pitchFamily="18" charset="0"/>
                          <a:cs typeface="Times New Roman" panose="02020603050405020304" pitchFamily="18" charset="0"/>
                        </a:rPr>
                        <a:t>1JS18CS064</a:t>
                      </a:r>
                      <a:endParaRPr lang="en-IN" b="0" dirty="0">
                        <a:ln>
                          <a:noFill/>
                        </a:ln>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fontAlgn="base"/>
                      <a:r>
                        <a:rPr lang="en-IN" sz="1800" b="0" dirty="0">
                          <a:solidFill>
                            <a:schemeClr val="tx1"/>
                          </a:solidFill>
                          <a:latin typeface="Times New Roman" panose="02020603050405020304" pitchFamily="18" charset="0"/>
                          <a:cs typeface="Times New Roman" panose="02020603050405020304" pitchFamily="18" charset="0"/>
                        </a:rPr>
                        <a:t>ishan.1999@gmail.com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5852713"/>
                  </a:ext>
                </a:extLst>
              </a:tr>
              <a:tr h="611739">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Kushagra Agarwal</a:t>
                      </a:r>
                      <a:endParaRPr lang="en-IN" dirty="0">
                        <a:ln>
                          <a:noFill/>
                        </a:ln>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1JS18CS069</a:t>
                      </a:r>
                      <a:endParaRPr lang="en-IN" dirty="0">
                        <a:ln>
                          <a:noFill/>
                        </a:ln>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fontAlgn="base"/>
                      <a:r>
                        <a:rPr lang="en-IN" sz="1800" dirty="0">
                          <a:solidFill>
                            <a:schemeClr val="tx1"/>
                          </a:solidFill>
                          <a:latin typeface="Times New Roman" panose="02020603050405020304" pitchFamily="18" charset="0"/>
                          <a:cs typeface="Times New Roman" panose="02020603050405020304" pitchFamily="18" charset="0"/>
                        </a:rPr>
                        <a:t>kush121199@gmail.com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3528078"/>
                  </a:ext>
                </a:extLst>
              </a:tr>
            </a:tbl>
          </a:graphicData>
        </a:graphic>
      </p:graphicFrame>
    </p:spTree>
    <p:extLst>
      <p:ext uri="{BB962C8B-B14F-4D97-AF65-F5344CB8AC3E}">
        <p14:creationId xmlns:p14="http://schemas.microsoft.com/office/powerpoint/2010/main" val="174569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73356" y="98964"/>
            <a:ext cx="10012680" cy="1021079"/>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INTRODUCTION</a:t>
            </a:r>
            <a:endParaRPr lang="en-IN" sz="4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54381" y="1261737"/>
            <a:ext cx="9144000" cy="3086328"/>
          </a:xfrm>
        </p:spPr>
        <p:txBody>
          <a:bodyPr/>
          <a:lstStyle/>
          <a:p>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This system is designed for small medium enterprise. The chosen methodology for this project is throwaway prototyping methodology. This is because majority of the targeted user do not have the experience in using computerized system as they used traditional ordering system previously.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projects provides a gateway for end users in need of dairy products and local companies which can deliver product easily to these local customers.</a:t>
            </a:r>
          </a:p>
          <a:p>
            <a:r>
              <a:rPr lang="en-US" sz="2000" dirty="0">
                <a:latin typeface="Times New Roman" panose="02020603050405020304" pitchFamily="18" charset="0"/>
                <a:cs typeface="Times New Roman" panose="02020603050405020304" pitchFamily="18" charset="0"/>
              </a:rPr>
              <a:t>This project provides two interfaces, one for admin, other for end user.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5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2092" y="1782789"/>
            <a:ext cx="10167816" cy="1165509"/>
          </a:xfrm>
        </p:spPr>
        <p:txBody>
          <a:bodyPr>
            <a:normAutofit/>
          </a:bodyPr>
          <a:lstStyle/>
          <a:p>
            <a:r>
              <a:rPr lang="en-US" sz="2400" dirty="0">
                <a:latin typeface="Times New Roman" panose="02020603050405020304" pitchFamily="18" charset="0"/>
                <a:cs typeface="Times New Roman" panose="02020603050405020304" pitchFamily="18" charset="0"/>
              </a:rPr>
              <a:t>The main objective is to provide easy home delivery of dairy products anywhere, anytime and at an affordable price.</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143526" y="0"/>
            <a:ext cx="12048474" cy="1209357"/>
          </a:xfrm>
        </p:spPr>
        <p:txBody>
          <a:bodyPr>
            <a:normAutofit/>
          </a:bodyPr>
          <a:lstStyle/>
          <a:p>
            <a:pPr algn="ctr"/>
            <a:r>
              <a:rPr lang="en-US" sz="4400" b="1" u="sng" dirty="0">
                <a:latin typeface="Times New Roman" panose="02020603050405020304" pitchFamily="18" charset="0"/>
                <a:cs typeface="Times New Roman" panose="02020603050405020304" pitchFamily="18" charset="0"/>
              </a:rPr>
              <a:t>OBJECTIVE</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23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85389"/>
            <a:ext cx="9144000" cy="1041717"/>
          </a:xfrm>
        </p:spPr>
        <p:txBody>
          <a:bodyPr>
            <a:normAutofit/>
          </a:bodyPr>
          <a:lstStyle/>
          <a:p>
            <a:pPr algn="ctr"/>
            <a:r>
              <a:rPr lang="en-US" sz="4800" b="1" u="sng" dirty="0">
                <a:latin typeface="Times New Roman" panose="02020603050405020304" pitchFamily="18" charset="0"/>
                <a:cs typeface="Times New Roman" panose="02020603050405020304" pitchFamily="18" charset="0"/>
              </a:rPr>
              <a:t>PROPOSED MODEL</a:t>
            </a:r>
            <a:endParaRPr lang="en-IN" sz="4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58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915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862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382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912069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Ion</Template>
  <TotalTime>1445</TotalTime>
  <Words>148</Words>
  <Application>Microsoft Office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Title :- Online Dairy Management System </vt:lpstr>
      <vt:lpstr>GROUP INFORMATION</vt:lpstr>
      <vt:lpstr>INTRODUCTION</vt:lpstr>
      <vt:lpstr>OBJECTIVE</vt:lpstr>
      <vt:lpstr>PROPOSED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devya</dc:creator>
  <cp:lastModifiedBy>Ishan Singh</cp:lastModifiedBy>
  <cp:revision>25</cp:revision>
  <dcterms:created xsi:type="dcterms:W3CDTF">2021-05-15T13:11:21Z</dcterms:created>
  <dcterms:modified xsi:type="dcterms:W3CDTF">2021-07-26T08:35:10Z</dcterms:modified>
</cp:coreProperties>
</file>