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72" r:id="rId5"/>
    <p:sldId id="258" r:id="rId6"/>
    <p:sldId id="267" r:id="rId7"/>
    <p:sldId id="266" r:id="rId8"/>
    <p:sldId id="264" r:id="rId9"/>
    <p:sldId id="265" r:id="rId10"/>
    <p:sldId id="268" r:id="rId11"/>
    <p:sldId id="269" r:id="rId12"/>
    <p:sldId id="270" r:id="rId13"/>
    <p:sldId id="271" r:id="rId14"/>
    <p:sldId id="263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9EFCA56-879C-6445-A990-9CDB5F73020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BCE02F2-8361-1041-91FD-1873D3871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Arjun Moudgil (am7971)</a:t>
            </a:r>
          </a:p>
          <a:p>
            <a:r>
              <a:rPr lang="en-US" sz="1400" dirty="0" smtClean="0"/>
              <a:t>Kushagra Agarwal (ka1745)</a:t>
            </a:r>
          </a:p>
          <a:p>
            <a:r>
              <a:rPr lang="en-US" sz="1400" dirty="0" smtClean="0"/>
              <a:t>Qiao Feng (qf211)</a:t>
            </a:r>
          </a:p>
          <a:p>
            <a:r>
              <a:rPr lang="en-US" sz="1400" dirty="0" smtClean="0"/>
              <a:t>Richa Desai (rd2291)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07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mulator Screen Shot - iPhone 8 - 2017-12-15 at 16.45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r="-966" b="229"/>
          <a:stretch/>
        </p:blipFill>
        <p:spPr>
          <a:xfrm>
            <a:off x="142546" y="93982"/>
            <a:ext cx="3732113" cy="654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imulator Screen Shot - iPhone 8 - 2017-12-15 at 16.4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14" y="93982"/>
            <a:ext cx="3802859" cy="6764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10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mulator Screen Shot - iPhone 8 - 2017-12-15 at 16.45.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r="-2548"/>
          <a:stretch/>
        </p:blipFill>
        <p:spPr>
          <a:xfrm>
            <a:off x="259174" y="129579"/>
            <a:ext cx="3835782" cy="6604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imulator Screen Shot - iPhone 8 - 2017-12-15 at 16.56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48" y="129579"/>
            <a:ext cx="3672300" cy="653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22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mulator Screen Shot - iPhone 8 - 2017-12-15 at 16.56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" r="-966"/>
          <a:stretch/>
        </p:blipFill>
        <p:spPr>
          <a:xfrm>
            <a:off x="2384405" y="0"/>
            <a:ext cx="3874658" cy="6775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06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17-12-15 at 5.35.52 PM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-1" r="-417" b="-2773"/>
          <a:stretch/>
        </p:blipFill>
        <p:spPr>
          <a:xfrm>
            <a:off x="777524" y="319922"/>
            <a:ext cx="7554936" cy="6405259"/>
          </a:xfrm>
        </p:spPr>
      </p:pic>
    </p:spTree>
    <p:extLst>
      <p:ext uri="{BB962C8B-B14F-4D97-AF65-F5344CB8AC3E}">
        <p14:creationId xmlns:p14="http://schemas.microsoft.com/office/powerpoint/2010/main" val="248762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26456"/>
          </a:xfrm>
        </p:spPr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987"/>
            <a:ext cx="7620000" cy="4373563"/>
          </a:xfrm>
        </p:spPr>
        <p:txBody>
          <a:bodyPr/>
          <a:lstStyle/>
          <a:p>
            <a:r>
              <a:rPr lang="en-US" dirty="0" smtClean="0"/>
              <a:t>Real life application of AWS – Lambda, SES, API Gateway, RDS</a:t>
            </a:r>
          </a:p>
          <a:p>
            <a:r>
              <a:rPr lang="en-US" dirty="0" smtClean="0"/>
              <a:t>Life cycle of software development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dl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3" y="2735230"/>
            <a:ext cx="8085457" cy="36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7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in applications and reach</a:t>
            </a:r>
          </a:p>
          <a:p>
            <a:r>
              <a:rPr lang="en-US" dirty="0" smtClean="0"/>
              <a:t>Link with Facebook, Twitter and other social media</a:t>
            </a:r>
          </a:p>
          <a:p>
            <a:r>
              <a:rPr lang="en-US" dirty="0" smtClean="0"/>
              <a:t>Make it compatible with different platforms</a:t>
            </a:r>
          </a:p>
          <a:p>
            <a:r>
              <a:rPr lang="en-US" dirty="0" smtClean="0"/>
              <a:t>Automate the process of finding a suitable match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6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ABO?</a:t>
            </a:r>
          </a:p>
          <a:p>
            <a:pPr lvl="1"/>
            <a:r>
              <a:rPr lang="en-US" dirty="0" smtClean="0"/>
              <a:t>A network that links blood donors with hospitals that are in need of blood</a:t>
            </a:r>
          </a:p>
          <a:p>
            <a:r>
              <a:rPr lang="en-US" dirty="0" smtClean="0"/>
              <a:t>Why ABO?</a:t>
            </a:r>
          </a:p>
          <a:p>
            <a:pPr lvl="1"/>
            <a:r>
              <a:rPr lang="en-US" dirty="0" smtClean="0"/>
              <a:t>Blood is always needed</a:t>
            </a:r>
          </a:p>
          <a:p>
            <a:pPr lvl="1"/>
            <a:r>
              <a:rPr lang="en-US" dirty="0" smtClean="0"/>
              <a:t>Rare blood can be hard to find</a:t>
            </a:r>
          </a:p>
          <a:p>
            <a:pPr lvl="1"/>
            <a:r>
              <a:rPr lang="en-US" dirty="0" smtClean="0"/>
              <a:t>Emergency need for blood donation</a:t>
            </a:r>
          </a:p>
          <a:p>
            <a:pPr lvl="1"/>
            <a:r>
              <a:rPr lang="en-US" dirty="0" smtClean="0"/>
              <a:t>Makes people more willing to donate since you can see immediate impact</a:t>
            </a:r>
          </a:p>
          <a:p>
            <a:pPr lvl="1"/>
            <a:r>
              <a:rPr lang="en-US" dirty="0" smtClean="0"/>
              <a:t>Ensures fresh and healthy blood supply</a:t>
            </a:r>
          </a:p>
        </p:txBody>
      </p:sp>
    </p:spTree>
    <p:extLst>
      <p:ext uri="{BB962C8B-B14F-4D97-AF65-F5344CB8AC3E}">
        <p14:creationId xmlns:p14="http://schemas.microsoft.com/office/powerpoint/2010/main" val="358047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 descr="Untitled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7" r="-9257"/>
          <a:stretch>
            <a:fillRect/>
          </a:stretch>
        </p:blipFill>
        <p:spPr>
          <a:xfrm>
            <a:off x="457200" y="1752600"/>
            <a:ext cx="7097736" cy="4350599"/>
          </a:xfrm>
        </p:spPr>
      </p:pic>
    </p:spTree>
    <p:extLst>
      <p:ext uri="{BB962C8B-B14F-4D97-AF65-F5344CB8AC3E}">
        <p14:creationId xmlns:p14="http://schemas.microsoft.com/office/powerpoint/2010/main" val="215094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17-12-15 at 5.44.49 PM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t="11098" r="4694" b="11272"/>
          <a:stretch/>
        </p:blipFill>
        <p:spPr>
          <a:xfrm rot="16200000">
            <a:off x="1832728" y="-422457"/>
            <a:ext cx="5353819" cy="7749321"/>
          </a:xfrm>
        </p:spPr>
      </p:pic>
    </p:spTree>
    <p:extLst>
      <p:ext uri="{BB962C8B-B14F-4D97-AF65-F5344CB8AC3E}">
        <p14:creationId xmlns:p14="http://schemas.microsoft.com/office/powerpoint/2010/main" val="98674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 Diagram(1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6" r="-18176"/>
          <a:stretch>
            <a:fillRect/>
          </a:stretch>
        </p:blipFill>
        <p:spPr>
          <a:xfrm>
            <a:off x="0" y="440572"/>
            <a:ext cx="9537620" cy="5777022"/>
          </a:xfrm>
        </p:spPr>
      </p:pic>
    </p:spTree>
    <p:extLst>
      <p:ext uri="{BB962C8B-B14F-4D97-AF65-F5344CB8AC3E}">
        <p14:creationId xmlns:p14="http://schemas.microsoft.com/office/powerpoint/2010/main" val="227212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12-15 at 5.03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" b="3122"/>
          <a:stretch>
            <a:fillRect/>
          </a:stretch>
        </p:blipFill>
        <p:spPr>
          <a:xfrm>
            <a:off x="120274" y="997762"/>
            <a:ext cx="8528766" cy="4895157"/>
          </a:xfrm>
        </p:spPr>
      </p:pic>
    </p:spTree>
    <p:extLst>
      <p:ext uri="{BB962C8B-B14F-4D97-AF65-F5344CB8AC3E}">
        <p14:creationId xmlns:p14="http://schemas.microsoft.com/office/powerpoint/2010/main" val="250326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mulator Screen Shot - iPhone 8 - 2017-12-15 at 16.44.2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" r="88"/>
          <a:stretch/>
        </p:blipFill>
        <p:spPr>
          <a:xfrm>
            <a:off x="265652" y="9917"/>
            <a:ext cx="3855222" cy="6848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imulator Screen Shot - iPhone 8 - 2017-12-15 at 16.44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37" y="0"/>
            <a:ext cx="385569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2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mulator Screen Shot - iPhone 8 - 2017-12-15 at 16.16.1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08" r="-701"/>
          <a:stretch/>
        </p:blipFill>
        <p:spPr>
          <a:xfrm>
            <a:off x="264565" y="92609"/>
            <a:ext cx="4021376" cy="662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imulator Screen Shot - iPhone 8 - 2017-12-15 at 16.1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10" y="92609"/>
            <a:ext cx="3778527" cy="672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65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imulator Screen Shot - iPhone 8 - 2017-12-15 at 16.17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r="-966"/>
          <a:stretch/>
        </p:blipFill>
        <p:spPr>
          <a:xfrm>
            <a:off x="272133" y="0"/>
            <a:ext cx="3903061" cy="686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imulator Screen Shot - iPhone 8 - 2017-12-15 at 16.1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18" y="2839"/>
            <a:ext cx="385569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120</TotalTime>
  <Words>136</Words>
  <Application>Microsoft Macintosh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ABO</vt:lpstr>
      <vt:lpstr>Introduction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we learn?</vt:lpstr>
      <vt:lpstr>What can be improved?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</dc:title>
  <dc:creator>Qiao Feng</dc:creator>
  <cp:lastModifiedBy>Qiao Feng</cp:lastModifiedBy>
  <cp:revision>27</cp:revision>
  <dcterms:created xsi:type="dcterms:W3CDTF">2017-12-15T20:47:02Z</dcterms:created>
  <dcterms:modified xsi:type="dcterms:W3CDTF">2017-12-15T22:47:59Z</dcterms:modified>
</cp:coreProperties>
</file>