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8" r:id="rId8"/>
    <p:sldId id="267" r:id="rId9"/>
    <p:sldId id="265" r:id="rId10"/>
    <p:sldId id="266" r:id="rId1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Arial"/>
        <a:ea typeface="Arial"/>
        <a:cs typeface="Arial"/>
        <a:sym typeface="Arial"/>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Arial"/>
        <a:ea typeface="Arial"/>
        <a:cs typeface="Arial"/>
        <a:sym typeface="Arial"/>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Arial"/>
        <a:ea typeface="Arial"/>
        <a:cs typeface="Arial"/>
        <a:sym typeface="Arial"/>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Arial"/>
        <a:ea typeface="Arial"/>
        <a:cs typeface="Arial"/>
        <a:sym typeface="Arial"/>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Arial"/>
        <a:ea typeface="Arial"/>
        <a:cs typeface="Arial"/>
        <a:sym typeface="Arial"/>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Arial"/>
        <a:ea typeface="Arial"/>
        <a:cs typeface="Arial"/>
        <a:sym typeface="Arial"/>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Arial"/>
        <a:ea typeface="Arial"/>
        <a:cs typeface="Arial"/>
        <a:sym typeface="Arial"/>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Arial"/>
        <a:ea typeface="Arial"/>
        <a:cs typeface="Arial"/>
        <a:sym typeface="Arial"/>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CCFFCC"/>
    <a:srgbClr val="CCECFF"/>
    <a:srgbClr val="CCFFFF"/>
    <a:srgbClr val="FFFFFF"/>
    <a:srgbClr val="FFCCFF"/>
    <a:srgbClr val="66CCFF"/>
    <a:srgbClr val="003366"/>
    <a:srgbClr val="009999"/>
    <a:srgbClr val="00CCFF"/>
  </p:clrMru>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5CB"/>
          </a:solidFill>
        </a:fill>
      </a:tcStyle>
    </a:wholeTbl>
    <a:band2H>
      <a:tcTxStyle/>
      <a:tcStyle>
        <a:tcBdr/>
        <a:fill>
          <a:solidFill>
            <a:srgbClr val="FFF3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2708684C-4D16-4618-839F-0558EEFCDFE6}" styleName="">
    <a:tblBg/>
    <a:wholeTbl>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1" name="Shape 451"/>
          <p:cNvSpPr>
            <a:spLocks noGrp="1" noRot="1" noChangeAspect="1"/>
          </p:cNvSpPr>
          <p:nvPr>
            <p:ph type="sldImg"/>
          </p:nvPr>
        </p:nvSpPr>
        <p:spPr>
          <a:xfrm>
            <a:off x="1143000" y="685800"/>
            <a:ext cx="4572000" cy="3429000"/>
          </a:xfrm>
          <a:prstGeom prst="rect">
            <a:avLst/>
          </a:prstGeom>
        </p:spPr>
        <p:txBody>
          <a:bodyPr/>
          <a:lstStyle/>
          <a:p>
            <a:endParaRPr/>
          </a:p>
        </p:txBody>
      </p:sp>
      <p:sp>
        <p:nvSpPr>
          <p:cNvPr id="452" name="Shape 45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intro">
    <p:spTree>
      <p:nvGrpSpPr>
        <p:cNvPr id="1" name=""/>
        <p:cNvGrpSpPr/>
        <p:nvPr/>
      </p:nvGrpSpPr>
      <p:grpSpPr>
        <a:xfrm>
          <a:off x="0" y="0"/>
          <a:ext cx="0" cy="0"/>
          <a:chOff x="0" y="0"/>
          <a:chExt cx="0" cy="0"/>
        </a:xfrm>
      </p:grpSpPr>
      <p:sp>
        <p:nvSpPr>
          <p:cNvPr id="14" name="Shape 14"/>
          <p:cNvSpPr>
            <a:spLocks noGrp="1"/>
          </p:cNvSpPr>
          <p:nvPr>
            <p:ph type="title"/>
          </p:nvPr>
        </p:nvSpPr>
        <p:spPr>
          <a:xfrm>
            <a:off x="1219200" y="4724400"/>
            <a:ext cx="3581400" cy="381000"/>
          </a:xfrm>
          <a:prstGeom prst="rect">
            <a:avLst/>
          </a:prstGeom>
        </p:spPr>
        <p:txBody>
          <a:bodyPr lIns="0" tIns="0" rIns="0" bIns="0"/>
          <a:lstStyle>
            <a:lvl1pPr>
              <a:defRPr sz="2000">
                <a:solidFill>
                  <a:srgbClr val="808080"/>
                </a:solidFill>
              </a:defRPr>
            </a:lvl1pPr>
          </a:lstStyle>
          <a:p>
            <a:r>
              <a:t>Title Text</a:t>
            </a:r>
          </a:p>
        </p:txBody>
      </p:sp>
      <p:sp>
        <p:nvSpPr>
          <p:cNvPr id="15" name="Shape 1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appendix_keyterms">
    <p:spTree>
      <p:nvGrpSpPr>
        <p:cNvPr id="1" name=""/>
        <p:cNvGrpSpPr/>
        <p:nvPr/>
      </p:nvGrpSpPr>
      <p:grpSpPr>
        <a:xfrm>
          <a:off x="0" y="0"/>
          <a:ext cx="0" cy="0"/>
          <a:chOff x="0" y="0"/>
          <a:chExt cx="0" cy="0"/>
        </a:xfrm>
      </p:grpSpPr>
      <p:sp>
        <p:nvSpPr>
          <p:cNvPr id="92" name="Shape 92"/>
          <p:cNvSpPr>
            <a:spLocks noGrp="1"/>
          </p:cNvSpPr>
          <p:nvPr>
            <p:ph type="title"/>
          </p:nvPr>
        </p:nvSpPr>
        <p:spPr>
          <a:xfrm>
            <a:off x="228600" y="381000"/>
            <a:ext cx="8686800" cy="457200"/>
          </a:xfrm>
          <a:prstGeom prst="rect">
            <a:avLst/>
          </a:prstGeom>
        </p:spPr>
        <p:txBody>
          <a:bodyPr lIns="0" tIns="0" rIns="0" bIns="0" anchor="b"/>
          <a:lstStyle>
            <a:lvl1pPr>
              <a:defRPr sz="2400"/>
            </a:lvl1pPr>
          </a:lstStyle>
          <a:p>
            <a:r>
              <a:t>Title Text</a:t>
            </a:r>
          </a:p>
        </p:txBody>
      </p:sp>
      <p:sp>
        <p:nvSpPr>
          <p:cNvPr id="93" name="Shape 93"/>
          <p:cNvSpPr>
            <a:spLocks noGrp="1"/>
          </p:cNvSpPr>
          <p:nvPr>
            <p:ph type="body" idx="1"/>
          </p:nvPr>
        </p:nvSpPr>
        <p:spPr>
          <a:xfrm>
            <a:off x="228600" y="1066800"/>
            <a:ext cx="8686800" cy="5181600"/>
          </a:xfrm>
          <a:prstGeom prst="rect">
            <a:avLst/>
          </a:prstGeom>
        </p:spPr>
        <p:txBody>
          <a:bodyPr lIns="0" tIns="0" rIns="0" bIns="0">
            <a:normAutofit/>
          </a:bodyPr>
          <a:lstStyle>
            <a:lvl1pPr marL="114300" indent="-114300">
              <a:buSzPct val="100000"/>
              <a:buFont typeface="Arial"/>
              <a:buChar char="•"/>
              <a:defRPr sz="1000">
                <a:solidFill>
                  <a:srgbClr val="000000"/>
                </a:solidFill>
              </a:defRPr>
            </a:lvl1pPr>
            <a:lvl2pPr marL="105833" indent="-105833">
              <a:buFont typeface="Arial"/>
              <a:defRPr sz="1000">
                <a:solidFill>
                  <a:srgbClr val="000000"/>
                </a:solidFill>
              </a:defRPr>
            </a:lvl2pPr>
            <a:lvl3pPr marL="372533" indent="-105833">
              <a:buFont typeface="Arial"/>
              <a:defRPr sz="1000">
                <a:solidFill>
                  <a:srgbClr val="000000"/>
                </a:solidFill>
              </a:defRPr>
            </a:lvl3pPr>
            <a:lvl4pPr marL="1447800" indent="-114300">
              <a:buFont typeface="Arial"/>
              <a:defRPr sz="1000">
                <a:solidFill>
                  <a:srgbClr val="000000"/>
                </a:solidFill>
              </a:defRPr>
            </a:lvl4pPr>
            <a:lvl5pPr marL="1905000" indent="-114300">
              <a:buFont typeface="Arial"/>
              <a:defRPr sz="10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appendix_keyterms_continued">
    <p:spTree>
      <p:nvGrpSpPr>
        <p:cNvPr id="1" name=""/>
        <p:cNvGrpSpPr/>
        <p:nvPr/>
      </p:nvGrpSpPr>
      <p:grpSpPr>
        <a:xfrm>
          <a:off x="0" y="0"/>
          <a:ext cx="0" cy="0"/>
          <a:chOff x="0" y="0"/>
          <a:chExt cx="0" cy="0"/>
        </a:xfrm>
      </p:grpSpPr>
      <p:sp>
        <p:nvSpPr>
          <p:cNvPr id="101" name="Shape 101"/>
          <p:cNvSpPr>
            <a:spLocks noGrp="1"/>
          </p:cNvSpPr>
          <p:nvPr>
            <p:ph type="body" idx="1"/>
          </p:nvPr>
        </p:nvSpPr>
        <p:spPr>
          <a:xfrm>
            <a:off x="228600" y="533400"/>
            <a:ext cx="8686800" cy="5867400"/>
          </a:xfrm>
          <a:prstGeom prst="rect">
            <a:avLst/>
          </a:prstGeom>
        </p:spPr>
        <p:txBody>
          <a:bodyPr lIns="0" tIns="0" rIns="0" bIns="0">
            <a:normAutofit/>
          </a:bodyPr>
          <a:lstStyle>
            <a:lvl1pPr marL="114300" indent="-114300">
              <a:buSzPct val="100000"/>
              <a:buFont typeface="Arial"/>
              <a:buChar char="•"/>
              <a:defRPr sz="1000">
                <a:solidFill>
                  <a:srgbClr val="000000"/>
                </a:solidFill>
              </a:defRPr>
            </a:lvl1pPr>
            <a:lvl2pPr marL="105833" indent="-105833">
              <a:buFont typeface="Arial"/>
              <a:defRPr sz="1000">
                <a:solidFill>
                  <a:srgbClr val="000000"/>
                </a:solidFill>
              </a:defRPr>
            </a:lvl2pPr>
            <a:lvl3pPr marL="372533" indent="-105833">
              <a:buFont typeface="Arial"/>
              <a:defRPr sz="1000">
                <a:solidFill>
                  <a:srgbClr val="000000"/>
                </a:solidFill>
              </a:defRPr>
            </a:lvl3pPr>
            <a:lvl4pPr marL="1447800" indent="-114300">
              <a:buFont typeface="Arial"/>
              <a:defRPr sz="1000">
                <a:solidFill>
                  <a:srgbClr val="000000"/>
                </a:solidFill>
              </a:defRPr>
            </a:lvl4pPr>
            <a:lvl5pPr marL="1905000" indent="-114300">
              <a:buFont typeface="Arial"/>
              <a:defRPr sz="10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2" name="Shape 102"/>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appendix_keyterms_continued">
    <p:spTree>
      <p:nvGrpSpPr>
        <p:cNvPr id="1" name=""/>
        <p:cNvGrpSpPr/>
        <p:nvPr/>
      </p:nvGrpSpPr>
      <p:grpSpPr>
        <a:xfrm>
          <a:off x="0" y="0"/>
          <a:ext cx="0" cy="0"/>
          <a:chOff x="0" y="0"/>
          <a:chExt cx="0" cy="0"/>
        </a:xfrm>
      </p:grpSpPr>
      <p:sp>
        <p:nvSpPr>
          <p:cNvPr id="109" name="Shape 109"/>
          <p:cNvSpPr>
            <a:spLocks noGrp="1"/>
          </p:cNvSpPr>
          <p:nvPr>
            <p:ph type="body" idx="1"/>
          </p:nvPr>
        </p:nvSpPr>
        <p:spPr>
          <a:xfrm>
            <a:off x="228600" y="533400"/>
            <a:ext cx="8686800" cy="5867400"/>
          </a:xfrm>
          <a:prstGeom prst="rect">
            <a:avLst/>
          </a:prstGeom>
        </p:spPr>
        <p:txBody>
          <a:bodyPr lIns="0" tIns="0" rIns="0" bIns="0">
            <a:normAutofit/>
          </a:bodyPr>
          <a:lstStyle>
            <a:lvl1pPr marL="114300" indent="-114300">
              <a:buSzPct val="100000"/>
              <a:buFont typeface="Arial"/>
              <a:buChar char="•"/>
              <a:defRPr sz="1000">
                <a:solidFill>
                  <a:srgbClr val="000000"/>
                </a:solidFill>
              </a:defRPr>
            </a:lvl1pPr>
            <a:lvl2pPr marL="105833" indent="-105833">
              <a:buFont typeface="Arial"/>
              <a:defRPr sz="1000">
                <a:solidFill>
                  <a:srgbClr val="000000"/>
                </a:solidFill>
              </a:defRPr>
            </a:lvl2pPr>
            <a:lvl3pPr marL="372533" indent="-105833">
              <a:buFont typeface="Arial"/>
              <a:defRPr sz="1000">
                <a:solidFill>
                  <a:srgbClr val="000000"/>
                </a:solidFill>
              </a:defRPr>
            </a:lvl3pPr>
            <a:lvl4pPr marL="1447800" indent="-114300">
              <a:buFont typeface="Arial"/>
              <a:defRPr sz="1000">
                <a:solidFill>
                  <a:srgbClr val="000000"/>
                </a:solidFill>
              </a:defRPr>
            </a:lvl4pPr>
            <a:lvl5pPr marL="1905000" indent="-114300">
              <a:buFont typeface="Arial"/>
              <a:defRPr sz="10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0" name="Shape 11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117" name="Shape 117"/>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8" name="Shape 11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125" name="Shape 125"/>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26" name="Shape 126"/>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133" name="Shape 133"/>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34" name="Shape 13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141" name="Shape 141"/>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42" name="Shape 142"/>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149" name="Shape 149"/>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0" name="Shape 15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157" name="Shape 157"/>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8" name="Shape 15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165" name="Shape 165"/>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66" name="Shape 166"/>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bout_platform">
    <p:spTree>
      <p:nvGrpSpPr>
        <p:cNvPr id="1" name=""/>
        <p:cNvGrpSpPr/>
        <p:nvPr/>
      </p:nvGrpSpPr>
      <p:grpSpPr>
        <a:xfrm>
          <a:off x="0" y="0"/>
          <a:ext cx="0" cy="0"/>
          <a:chOff x="0" y="0"/>
          <a:chExt cx="0" cy="0"/>
        </a:xfrm>
      </p:grpSpPr>
      <p:sp>
        <p:nvSpPr>
          <p:cNvPr id="22" name="Shape 22"/>
          <p:cNvSpPr>
            <a:spLocks noGrp="1"/>
          </p:cNvSpPr>
          <p:nvPr>
            <p:ph type="title"/>
          </p:nvPr>
        </p:nvSpPr>
        <p:spPr>
          <a:xfrm>
            <a:off x="3429000" y="274638"/>
            <a:ext cx="5410200" cy="563563"/>
          </a:xfrm>
          <a:prstGeom prst="rect">
            <a:avLst/>
          </a:prstGeom>
        </p:spPr>
        <p:txBody>
          <a:bodyPr lIns="0" tIns="0" rIns="0" bIns="0"/>
          <a:lstStyle>
            <a:lvl1pPr>
              <a:defRPr sz="2400"/>
            </a:lvl1pPr>
          </a:lstStyle>
          <a:p>
            <a:r>
              <a:t>Title Text</a:t>
            </a:r>
          </a:p>
        </p:txBody>
      </p:sp>
      <p:sp>
        <p:nvSpPr>
          <p:cNvPr id="23" name="Shape 23"/>
          <p:cNvSpPr>
            <a:spLocks noGrp="1"/>
          </p:cNvSpPr>
          <p:nvPr>
            <p:ph type="body" sz="half" idx="1"/>
          </p:nvPr>
        </p:nvSpPr>
        <p:spPr>
          <a:xfrm>
            <a:off x="6019800" y="1219200"/>
            <a:ext cx="2819400" cy="5029200"/>
          </a:xfrm>
          <a:prstGeom prst="rect">
            <a:avLst/>
          </a:prstGeom>
        </p:spPr>
        <p:txBody>
          <a:bodyPr lIns="0" tIns="0" rIns="0" bIns="0">
            <a:normAutofit/>
          </a:bodyPr>
          <a:lstStyle>
            <a:lvl1pPr>
              <a:defRPr>
                <a:solidFill>
                  <a:srgbClr val="000000"/>
                </a:solidFill>
              </a:defRPr>
            </a:lvl1pPr>
            <a:lvl2pPr marL="342900" indent="-34290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173" name="Shape 173"/>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74" name="Shape 17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181" name="Shape 181"/>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82" name="Shape 182"/>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189" name="Shape 189"/>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90" name="Shape 19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197" name="Shape 197"/>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98" name="Shape 19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205" name="Shape 205"/>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06" name="Shape 206"/>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213" name="Shape 213"/>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14" name="Shape 21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221" name="Shape 221"/>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22" name="Shape 222"/>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229" name="Shape 229"/>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30" name="Shape 23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237" name="Shape 237"/>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38" name="Shape 23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245" name="Shape 245"/>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46" name="Shape 246"/>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about_boundless">
    <p:spTree>
      <p:nvGrpSpPr>
        <p:cNvPr id="1" name=""/>
        <p:cNvGrpSpPr/>
        <p:nvPr/>
      </p:nvGrpSpPr>
      <p:grpSpPr>
        <a:xfrm>
          <a:off x="0" y="0"/>
          <a:ext cx="0" cy="0"/>
          <a:chOff x="0" y="0"/>
          <a:chExt cx="0" cy="0"/>
        </a:xfrm>
      </p:grpSpPr>
      <p:sp>
        <p:nvSpPr>
          <p:cNvPr id="31" name="Shape 31"/>
          <p:cNvSpPr>
            <a:spLocks noGrp="1"/>
          </p:cNvSpPr>
          <p:nvPr>
            <p:ph type="body" idx="1"/>
          </p:nvPr>
        </p:nvSpPr>
        <p:spPr>
          <a:xfrm>
            <a:off x="3429000" y="990600"/>
            <a:ext cx="5410200" cy="5410200"/>
          </a:xfrm>
          <a:prstGeom prst="rect">
            <a:avLst/>
          </a:prstGeom>
        </p:spPr>
        <p:txBody>
          <a:bodyPr lIns="0" tIns="0" rIns="0" bIns="0">
            <a:normAutofit/>
          </a:bodyPr>
          <a:lstStyle>
            <a:lvl1pPr marL="0" indent="0">
              <a:defRPr sz="1000">
                <a:solidFill>
                  <a:srgbClr val="808080"/>
                </a:solidFill>
              </a:defRPr>
            </a:lvl1pPr>
            <a:lvl2pPr marL="0" indent="0">
              <a:buSzTx/>
              <a:buNone/>
              <a:defRPr sz="1000">
                <a:solidFill>
                  <a:srgbClr val="808080"/>
                </a:solidFill>
              </a:defRPr>
            </a:lvl2pPr>
            <a:lvl3pPr marL="372533" indent="-105833">
              <a:defRPr sz="1000">
                <a:solidFill>
                  <a:srgbClr val="808080"/>
                </a:solidFill>
              </a:defRPr>
            </a:lvl3pPr>
            <a:lvl4pPr marL="1447800" indent="-114300">
              <a:defRPr sz="1000">
                <a:solidFill>
                  <a:srgbClr val="808080"/>
                </a:solidFill>
              </a:defRPr>
            </a:lvl4pPr>
            <a:lvl5pPr marL="1905000" indent="-114300">
              <a:defRPr sz="10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32" name="Shape 32"/>
          <p:cNvSpPr>
            <a:spLocks noGrp="1"/>
          </p:cNvSpPr>
          <p:nvPr>
            <p:ph type="title"/>
          </p:nvPr>
        </p:nvSpPr>
        <p:spPr>
          <a:xfrm>
            <a:off x="3429000" y="274638"/>
            <a:ext cx="5410200" cy="715963"/>
          </a:xfrm>
          <a:prstGeom prst="rect">
            <a:avLst/>
          </a:prstGeom>
        </p:spPr>
        <p:txBody>
          <a:bodyPr lIns="0" tIns="0" rIns="0" bIns="0"/>
          <a:lstStyle>
            <a:lvl1pPr>
              <a:defRPr sz="2400"/>
            </a:lvl1pPr>
          </a:lstStyle>
          <a:p>
            <a:r>
              <a:t>Title Text</a:t>
            </a:r>
          </a:p>
        </p:txBody>
      </p:sp>
      <p:sp>
        <p:nvSpPr>
          <p:cNvPr id="33" name="Shape 3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253" name="Shape 253"/>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54" name="Shape 25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261" name="Shape 261"/>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62" name="Shape 262"/>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269" name="Shape 269"/>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70" name="Shape 27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277" name="Shape 277"/>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78" name="Shape 27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285" name="Shape 285"/>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86" name="Shape 286"/>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293" name="Shape 293"/>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94" name="Shape 29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appendix_image">
    <p:spTree>
      <p:nvGrpSpPr>
        <p:cNvPr id="1" name=""/>
        <p:cNvGrpSpPr/>
        <p:nvPr/>
      </p:nvGrpSpPr>
      <p:grpSpPr>
        <a:xfrm>
          <a:off x="0" y="0"/>
          <a:ext cx="0" cy="0"/>
          <a:chOff x="0" y="0"/>
          <a:chExt cx="0" cy="0"/>
        </a:xfrm>
      </p:grpSpPr>
      <p:sp>
        <p:nvSpPr>
          <p:cNvPr id="301" name="Shape 301"/>
          <p:cNvSpPr>
            <a:spLocks noGrp="1"/>
          </p:cNvSpPr>
          <p:nvPr>
            <p:ph type="body" sz="quarter" idx="1"/>
          </p:nvPr>
        </p:nvSpPr>
        <p:spPr>
          <a:xfrm>
            <a:off x="228600" y="5029200"/>
            <a:ext cx="8686800" cy="1295400"/>
          </a:xfrm>
          <a:prstGeom prst="rect">
            <a:avLst/>
          </a:prstGeom>
        </p:spPr>
        <p:txBody>
          <a:bodyPr lIns="0" tIns="0" rIns="0" bIns="0">
            <a:normAutofit/>
          </a:bodyPr>
          <a:lstStyle>
            <a:lvl1pPr marL="0" indent="0">
              <a:defRPr>
                <a:solidFill>
                  <a:srgbClr val="000000"/>
                </a:solidFill>
              </a:defRPr>
            </a:lvl1pPr>
            <a:lvl2pPr marL="0" indent="0">
              <a:buSzTx/>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302" name="Shape 302"/>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appendix_keyterms">
    <p:spTree>
      <p:nvGrpSpPr>
        <p:cNvPr id="1" name=""/>
        <p:cNvGrpSpPr/>
        <p:nvPr/>
      </p:nvGrpSpPr>
      <p:grpSpPr>
        <a:xfrm>
          <a:off x="0" y="0"/>
          <a:ext cx="0" cy="0"/>
          <a:chOff x="0" y="0"/>
          <a:chExt cx="0" cy="0"/>
        </a:xfrm>
      </p:grpSpPr>
      <p:sp>
        <p:nvSpPr>
          <p:cNvPr id="309" name="Shape 309"/>
          <p:cNvSpPr>
            <a:spLocks noGrp="1"/>
          </p:cNvSpPr>
          <p:nvPr>
            <p:ph type="title"/>
          </p:nvPr>
        </p:nvSpPr>
        <p:spPr>
          <a:xfrm>
            <a:off x="228600" y="381000"/>
            <a:ext cx="8686800" cy="457200"/>
          </a:xfrm>
          <a:prstGeom prst="rect">
            <a:avLst/>
          </a:prstGeom>
        </p:spPr>
        <p:txBody>
          <a:bodyPr lIns="0" tIns="0" rIns="0" bIns="0" anchor="b"/>
          <a:lstStyle>
            <a:lvl1pPr>
              <a:defRPr sz="2400"/>
            </a:lvl1pPr>
          </a:lstStyle>
          <a:p>
            <a:r>
              <a:t>Title Text</a:t>
            </a:r>
          </a:p>
        </p:txBody>
      </p:sp>
      <p:sp>
        <p:nvSpPr>
          <p:cNvPr id="310" name="Shape 310"/>
          <p:cNvSpPr>
            <a:spLocks noGrp="1"/>
          </p:cNvSpPr>
          <p:nvPr>
            <p:ph type="body" idx="1"/>
          </p:nvPr>
        </p:nvSpPr>
        <p:spPr>
          <a:xfrm>
            <a:off x="228600" y="1066800"/>
            <a:ext cx="8686800" cy="5181600"/>
          </a:xfrm>
          <a:prstGeom prst="rect">
            <a:avLst/>
          </a:prstGeom>
        </p:spPr>
        <p:txBody>
          <a:bodyPr lIns="0" tIns="0" rIns="0" bIns="0">
            <a:normAutofit/>
          </a:bodyPr>
          <a:lstStyle>
            <a:lvl1pPr marL="114300" indent="-114300">
              <a:buSzPct val="100000"/>
              <a:buFont typeface="Arial"/>
              <a:buChar char="•"/>
              <a:defRPr sz="1000">
                <a:solidFill>
                  <a:srgbClr val="000000"/>
                </a:solidFill>
              </a:defRPr>
            </a:lvl1pPr>
            <a:lvl2pPr marL="105833" indent="-105833">
              <a:buFont typeface="Arial"/>
              <a:defRPr sz="1000">
                <a:solidFill>
                  <a:srgbClr val="000000"/>
                </a:solidFill>
              </a:defRPr>
            </a:lvl2pPr>
            <a:lvl3pPr marL="372533" indent="-105833">
              <a:buFont typeface="Arial"/>
              <a:defRPr sz="1000">
                <a:solidFill>
                  <a:srgbClr val="000000"/>
                </a:solidFill>
              </a:defRPr>
            </a:lvl3pPr>
            <a:lvl4pPr marL="1447800" indent="-114300">
              <a:buFont typeface="Arial"/>
              <a:defRPr sz="1000">
                <a:solidFill>
                  <a:srgbClr val="000000"/>
                </a:solidFill>
              </a:defRPr>
            </a:lvl4pPr>
            <a:lvl5pPr marL="1905000" indent="-114300">
              <a:buFont typeface="Arial"/>
              <a:defRPr sz="10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311" name="Shape 311"/>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appendix_keyterms">
    <p:spTree>
      <p:nvGrpSpPr>
        <p:cNvPr id="1" name=""/>
        <p:cNvGrpSpPr/>
        <p:nvPr/>
      </p:nvGrpSpPr>
      <p:grpSpPr>
        <a:xfrm>
          <a:off x="0" y="0"/>
          <a:ext cx="0" cy="0"/>
          <a:chOff x="0" y="0"/>
          <a:chExt cx="0" cy="0"/>
        </a:xfrm>
      </p:grpSpPr>
      <p:sp>
        <p:nvSpPr>
          <p:cNvPr id="318" name="Shape 318"/>
          <p:cNvSpPr>
            <a:spLocks noGrp="1"/>
          </p:cNvSpPr>
          <p:nvPr>
            <p:ph type="title"/>
          </p:nvPr>
        </p:nvSpPr>
        <p:spPr>
          <a:xfrm>
            <a:off x="228600" y="381000"/>
            <a:ext cx="8686800" cy="457200"/>
          </a:xfrm>
          <a:prstGeom prst="rect">
            <a:avLst/>
          </a:prstGeom>
        </p:spPr>
        <p:txBody>
          <a:bodyPr lIns="0" tIns="0" rIns="0" bIns="0" anchor="b"/>
          <a:lstStyle>
            <a:lvl1pPr>
              <a:defRPr sz="2400"/>
            </a:lvl1pPr>
          </a:lstStyle>
          <a:p>
            <a:r>
              <a:t>Title Text</a:t>
            </a:r>
          </a:p>
        </p:txBody>
      </p:sp>
      <p:sp>
        <p:nvSpPr>
          <p:cNvPr id="319" name="Shape 319"/>
          <p:cNvSpPr>
            <a:spLocks noGrp="1"/>
          </p:cNvSpPr>
          <p:nvPr>
            <p:ph type="body" idx="1"/>
          </p:nvPr>
        </p:nvSpPr>
        <p:spPr>
          <a:xfrm>
            <a:off x="228600" y="1066800"/>
            <a:ext cx="8686800" cy="5181600"/>
          </a:xfrm>
          <a:prstGeom prst="rect">
            <a:avLst/>
          </a:prstGeom>
        </p:spPr>
        <p:txBody>
          <a:bodyPr lIns="0" tIns="0" rIns="0" bIns="0">
            <a:normAutofit/>
          </a:bodyPr>
          <a:lstStyle>
            <a:lvl1pPr marL="114300" indent="-114300">
              <a:buSzPct val="100000"/>
              <a:buFont typeface="Arial"/>
              <a:buChar char="•"/>
              <a:defRPr sz="1000">
                <a:solidFill>
                  <a:srgbClr val="000000"/>
                </a:solidFill>
              </a:defRPr>
            </a:lvl1pPr>
            <a:lvl2pPr marL="105833" indent="-105833">
              <a:buFont typeface="Arial"/>
              <a:defRPr sz="1000">
                <a:solidFill>
                  <a:srgbClr val="000000"/>
                </a:solidFill>
              </a:defRPr>
            </a:lvl2pPr>
            <a:lvl3pPr marL="372533" indent="-105833">
              <a:buFont typeface="Arial"/>
              <a:defRPr sz="1000">
                <a:solidFill>
                  <a:srgbClr val="000000"/>
                </a:solidFill>
              </a:defRPr>
            </a:lvl3pPr>
            <a:lvl4pPr marL="1447800" indent="-114300">
              <a:buFont typeface="Arial"/>
              <a:defRPr sz="1000">
                <a:solidFill>
                  <a:srgbClr val="000000"/>
                </a:solidFill>
              </a:defRPr>
            </a:lvl4pPr>
            <a:lvl5pPr marL="1905000" indent="-114300">
              <a:buFont typeface="Arial"/>
              <a:defRPr sz="10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320" name="Shape 32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appendix_keyterms">
    <p:spTree>
      <p:nvGrpSpPr>
        <p:cNvPr id="1" name=""/>
        <p:cNvGrpSpPr/>
        <p:nvPr/>
      </p:nvGrpSpPr>
      <p:grpSpPr>
        <a:xfrm>
          <a:off x="0" y="0"/>
          <a:ext cx="0" cy="0"/>
          <a:chOff x="0" y="0"/>
          <a:chExt cx="0" cy="0"/>
        </a:xfrm>
      </p:grpSpPr>
      <p:sp>
        <p:nvSpPr>
          <p:cNvPr id="327" name="Shape 327"/>
          <p:cNvSpPr>
            <a:spLocks noGrp="1"/>
          </p:cNvSpPr>
          <p:nvPr>
            <p:ph type="title"/>
          </p:nvPr>
        </p:nvSpPr>
        <p:spPr>
          <a:xfrm>
            <a:off x="228600" y="381000"/>
            <a:ext cx="8686800" cy="457200"/>
          </a:xfrm>
          <a:prstGeom prst="rect">
            <a:avLst/>
          </a:prstGeom>
        </p:spPr>
        <p:txBody>
          <a:bodyPr lIns="0" tIns="0" rIns="0" bIns="0" anchor="b"/>
          <a:lstStyle>
            <a:lvl1pPr>
              <a:defRPr sz="2400"/>
            </a:lvl1pPr>
          </a:lstStyle>
          <a:p>
            <a:r>
              <a:t>Title Text</a:t>
            </a:r>
          </a:p>
        </p:txBody>
      </p:sp>
      <p:sp>
        <p:nvSpPr>
          <p:cNvPr id="328" name="Shape 328"/>
          <p:cNvSpPr>
            <a:spLocks noGrp="1"/>
          </p:cNvSpPr>
          <p:nvPr>
            <p:ph type="body" idx="1"/>
          </p:nvPr>
        </p:nvSpPr>
        <p:spPr>
          <a:xfrm>
            <a:off x="228600" y="1066800"/>
            <a:ext cx="8686800" cy="5181600"/>
          </a:xfrm>
          <a:prstGeom prst="rect">
            <a:avLst/>
          </a:prstGeom>
        </p:spPr>
        <p:txBody>
          <a:bodyPr lIns="0" tIns="0" rIns="0" bIns="0">
            <a:normAutofit/>
          </a:bodyPr>
          <a:lstStyle>
            <a:lvl1pPr marL="114300" indent="-114300">
              <a:buSzPct val="100000"/>
              <a:buFont typeface="Arial"/>
              <a:buChar char="•"/>
              <a:defRPr sz="1000">
                <a:solidFill>
                  <a:srgbClr val="000000"/>
                </a:solidFill>
              </a:defRPr>
            </a:lvl1pPr>
            <a:lvl2pPr marL="105833" indent="-105833">
              <a:buFont typeface="Arial"/>
              <a:defRPr sz="1000">
                <a:solidFill>
                  <a:srgbClr val="000000"/>
                </a:solidFill>
              </a:defRPr>
            </a:lvl2pPr>
            <a:lvl3pPr marL="372533" indent="-105833">
              <a:buFont typeface="Arial"/>
              <a:defRPr sz="1000">
                <a:solidFill>
                  <a:srgbClr val="000000"/>
                </a:solidFill>
              </a:defRPr>
            </a:lvl3pPr>
            <a:lvl4pPr marL="1447800" indent="-114300">
              <a:buFont typeface="Arial"/>
              <a:defRPr sz="1000">
                <a:solidFill>
                  <a:srgbClr val="000000"/>
                </a:solidFill>
              </a:defRPr>
            </a:lvl4pPr>
            <a:lvl5pPr marL="1905000" indent="-114300">
              <a:buFont typeface="Arial"/>
              <a:defRPr sz="10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329" name="Shape 329"/>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hapter">
    <p:spTree>
      <p:nvGrpSpPr>
        <p:cNvPr id="1" name=""/>
        <p:cNvGrpSpPr/>
        <p:nvPr/>
      </p:nvGrpSpPr>
      <p:grpSpPr>
        <a:xfrm>
          <a:off x="0" y="0"/>
          <a:ext cx="0" cy="0"/>
          <a:chOff x="0" y="0"/>
          <a:chExt cx="0" cy="0"/>
        </a:xfrm>
      </p:grpSpPr>
      <p:sp>
        <p:nvSpPr>
          <p:cNvPr id="40" name="Shape 40"/>
          <p:cNvSpPr>
            <a:spLocks noGrp="1"/>
          </p:cNvSpPr>
          <p:nvPr>
            <p:ph type="title"/>
          </p:nvPr>
        </p:nvSpPr>
        <p:spPr>
          <a:xfrm>
            <a:off x="228600" y="350838"/>
            <a:ext cx="2590800" cy="3230562"/>
          </a:xfrm>
          <a:prstGeom prst="rect">
            <a:avLst/>
          </a:prstGeom>
        </p:spPr>
        <p:txBody>
          <a:bodyPr lIns="0" tIns="0" rIns="0" bIns="0"/>
          <a:lstStyle>
            <a:lvl1pPr>
              <a:defRPr sz="2400">
                <a:solidFill>
                  <a:srgbClr val="FFFFFF"/>
                </a:solidFill>
              </a:defRPr>
            </a:lvl1pPr>
          </a:lstStyle>
          <a:p>
            <a:r>
              <a:t>Title Text</a:t>
            </a:r>
          </a:p>
        </p:txBody>
      </p:sp>
      <p:sp>
        <p:nvSpPr>
          <p:cNvPr id="41" name="Shape 41"/>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336" name="Shape 336"/>
          <p:cNvSpPr>
            <a:spLocks noGrp="1"/>
          </p:cNvSpPr>
          <p:nvPr>
            <p:ph type="title"/>
          </p:nvPr>
        </p:nvSpPr>
        <p:spPr>
          <a:xfrm>
            <a:off x="457200" y="274638"/>
            <a:ext cx="8229600" cy="1143001"/>
          </a:xfrm>
          <a:prstGeom prst="rect">
            <a:avLst/>
          </a:prstGeom>
        </p:spPr>
        <p:txBody>
          <a:bodyPr/>
          <a:lstStyle>
            <a:lvl1pPr>
              <a:defRPr sz="3000" b="1">
                <a:solidFill>
                  <a:srgbClr val="FFFFFF"/>
                </a:solidFill>
              </a:defRPr>
            </a:lvl1pPr>
          </a:lstStyle>
          <a:p>
            <a:r>
              <a:t>Title Text</a:t>
            </a:r>
          </a:p>
        </p:txBody>
      </p:sp>
      <p:sp>
        <p:nvSpPr>
          <p:cNvPr id="337" name="Shape 337"/>
          <p:cNvSpPr>
            <a:spLocks noGrp="1"/>
          </p:cNvSpPr>
          <p:nvPr>
            <p:ph type="body" idx="1"/>
          </p:nvPr>
        </p:nvSpPr>
        <p:spPr>
          <a:xfrm>
            <a:off x="457200" y="1600200"/>
            <a:ext cx="8229600" cy="470916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38" name="Shape 338"/>
          <p:cNvSpPr>
            <a:spLocks noGrp="1"/>
          </p:cNvSpPr>
          <p:nvPr>
            <p:ph type="sldNum" sz="quarter" idx="2"/>
          </p:nvPr>
        </p:nvSpPr>
        <p:spPr>
          <a:xfrm>
            <a:off x="7924800" y="6416675"/>
            <a:ext cx="358413" cy="350662"/>
          </a:xfrm>
          <a:prstGeom prst="rect">
            <a:avLst/>
          </a:prstGeom>
        </p:spPr>
        <p:txBody>
          <a:bodyPr anchor="t"/>
          <a:lstStyle>
            <a:lvl1pPr algn="l">
              <a:defRPr sz="1800"/>
            </a:lvl1pPr>
          </a:lstStyle>
          <a:p>
            <a:fld id="{86CB4B4D-7CA3-9044-876B-883B54F8677D}" type="slidenum">
              <a:rPr/>
              <a:pPr/>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345" name="Shape 345"/>
          <p:cNvSpPr>
            <a:spLocks noGrp="1"/>
          </p:cNvSpPr>
          <p:nvPr>
            <p:ph type="title"/>
          </p:nvPr>
        </p:nvSpPr>
        <p:spPr>
          <a:xfrm>
            <a:off x="422030" y="1371600"/>
            <a:ext cx="8229601" cy="1828800"/>
          </a:xfrm>
          <a:prstGeom prst="rect">
            <a:avLst/>
          </a:prstGeom>
        </p:spPr>
        <p:txBody>
          <a:bodyPr lIns="0" tIns="0" rIns="0" bIns="0" anchor="b"/>
          <a:lstStyle>
            <a:lvl1pPr>
              <a:defRPr b="1" cap="all">
                <a:solidFill>
                  <a:srgbClr val="848484"/>
                </a:solidFill>
                <a:effectLst>
                  <a:outerShdw blurRad="127000" dist="200000" dir="2700000" rotWithShape="0">
                    <a:srgbClr val="000000">
                      <a:alpha val="30000"/>
                    </a:srgbClr>
                  </a:outerShdw>
                </a:effectLst>
              </a:defRPr>
            </a:lvl1pPr>
          </a:lstStyle>
          <a:p>
            <a:r>
              <a:t>Title Text</a:t>
            </a:r>
          </a:p>
        </p:txBody>
      </p:sp>
      <p:sp>
        <p:nvSpPr>
          <p:cNvPr id="346" name="Shape 346"/>
          <p:cNvSpPr>
            <a:spLocks noGrp="1"/>
          </p:cNvSpPr>
          <p:nvPr>
            <p:ph type="body" sz="quarter" idx="1"/>
          </p:nvPr>
        </p:nvSpPr>
        <p:spPr>
          <a:xfrm>
            <a:off x="1371600" y="3331698"/>
            <a:ext cx="6400800" cy="1752601"/>
          </a:xfrm>
          <a:prstGeom prst="rect">
            <a:avLst/>
          </a:prstGeom>
        </p:spPr>
        <p:txBody>
          <a:bodyPr>
            <a:normAutofit/>
          </a:bodyPr>
          <a:lstStyle>
            <a:lvl1pPr marL="0" indent="0" algn="ct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347" name="Shape 347"/>
          <p:cNvSpPr>
            <a:spLocks noGrp="1"/>
          </p:cNvSpPr>
          <p:nvPr>
            <p:ph type="sldNum" sz="quarter" idx="2"/>
          </p:nvPr>
        </p:nvSpPr>
        <p:spPr>
          <a:xfrm>
            <a:off x="7924800" y="6416675"/>
            <a:ext cx="358413" cy="350662"/>
          </a:xfrm>
          <a:prstGeom prst="rect">
            <a:avLst/>
          </a:prstGeom>
        </p:spPr>
        <p:txBody>
          <a:bodyPr anchor="t"/>
          <a:lstStyle>
            <a:lvl1pPr algn="l">
              <a:defRPr sz="1800"/>
            </a:lvl1pPr>
          </a:lstStyle>
          <a:p>
            <a:fld id="{86CB4B4D-7CA3-9044-876B-883B54F8677D}" type="slidenum">
              <a:rPr/>
              <a:pPr/>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354" name="Shape 354"/>
          <p:cNvSpPr>
            <a:spLocks noGrp="1"/>
          </p:cNvSpPr>
          <p:nvPr>
            <p:ph type="title"/>
          </p:nvPr>
        </p:nvSpPr>
        <p:spPr>
          <a:xfrm>
            <a:off x="422030" y="1371600"/>
            <a:ext cx="8229601" cy="1828800"/>
          </a:xfrm>
          <a:prstGeom prst="rect">
            <a:avLst/>
          </a:prstGeom>
        </p:spPr>
        <p:txBody>
          <a:bodyPr lIns="0" tIns="0" rIns="0" bIns="0" anchor="b"/>
          <a:lstStyle>
            <a:lvl1pPr algn="ctr">
              <a:defRPr cap="all">
                <a:solidFill>
                  <a:srgbClr val="E8D38A"/>
                </a:solidFill>
                <a:effectLst>
                  <a:outerShdw blurRad="127000" dist="200000" dir="2700000" rotWithShape="0">
                    <a:srgbClr val="000000">
                      <a:alpha val="30000"/>
                    </a:srgbClr>
                  </a:outerShdw>
                </a:effectLst>
                <a:latin typeface="Lucida Sans"/>
                <a:ea typeface="Lucida Sans"/>
                <a:cs typeface="Lucida Sans"/>
                <a:sym typeface="Lucida Sans"/>
              </a:defRPr>
            </a:lvl1pPr>
          </a:lstStyle>
          <a:p>
            <a:r>
              <a:t>Title Text</a:t>
            </a:r>
          </a:p>
        </p:txBody>
      </p:sp>
      <p:sp>
        <p:nvSpPr>
          <p:cNvPr id="355" name="Shape 355"/>
          <p:cNvSpPr>
            <a:spLocks noGrp="1"/>
          </p:cNvSpPr>
          <p:nvPr>
            <p:ph type="body" sz="quarter" idx="1"/>
          </p:nvPr>
        </p:nvSpPr>
        <p:spPr>
          <a:xfrm>
            <a:off x="1371600" y="3331698"/>
            <a:ext cx="6400800" cy="1752601"/>
          </a:xfrm>
          <a:prstGeom prst="rect">
            <a:avLst/>
          </a:prstGeom>
        </p:spPr>
        <p:txBody>
          <a:bodyPr>
            <a:normAutofit/>
          </a:bodyPr>
          <a:lstStyle>
            <a:lvl1pPr marL="0" indent="0" algn="ctr">
              <a:spcBef>
                <a:spcPts val="600"/>
              </a:spcBef>
              <a:defRPr sz="2800">
                <a:latin typeface="Book Antiqua"/>
                <a:ea typeface="Book Antiqua"/>
                <a:cs typeface="Book Antiqua"/>
                <a:sym typeface="Book Antiqua"/>
              </a:defRPr>
            </a:lvl1pPr>
            <a:lvl2pPr marL="0" indent="457200" algn="ctr">
              <a:spcBef>
                <a:spcPts val="600"/>
              </a:spcBef>
              <a:buSzTx/>
              <a:buNone/>
              <a:defRPr sz="2800">
                <a:latin typeface="Book Antiqua"/>
                <a:ea typeface="Book Antiqua"/>
                <a:cs typeface="Book Antiqua"/>
                <a:sym typeface="Book Antiqua"/>
              </a:defRPr>
            </a:lvl2pPr>
            <a:lvl3pPr marL="0" indent="914400" algn="ctr">
              <a:spcBef>
                <a:spcPts val="600"/>
              </a:spcBef>
              <a:buSzTx/>
              <a:buNone/>
              <a:defRPr sz="2800">
                <a:latin typeface="Book Antiqua"/>
                <a:ea typeface="Book Antiqua"/>
                <a:cs typeface="Book Antiqua"/>
                <a:sym typeface="Book Antiqua"/>
              </a:defRPr>
            </a:lvl3pPr>
            <a:lvl4pPr marL="0" indent="1371600" algn="ctr">
              <a:spcBef>
                <a:spcPts val="600"/>
              </a:spcBef>
              <a:buSzTx/>
              <a:buNone/>
              <a:defRPr sz="2800">
                <a:latin typeface="Book Antiqua"/>
                <a:ea typeface="Book Antiqua"/>
                <a:cs typeface="Book Antiqua"/>
                <a:sym typeface="Book Antiqua"/>
              </a:defRPr>
            </a:lvl4pPr>
            <a:lvl5pPr marL="0" indent="1828800" algn="ctr">
              <a:spcBef>
                <a:spcPts val="600"/>
              </a:spcBef>
              <a:buSzTx/>
              <a:buNone/>
              <a:defRPr sz="2800">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356" name="Shape 356"/>
          <p:cNvSpPr>
            <a:spLocks noGrp="1"/>
          </p:cNvSpPr>
          <p:nvPr>
            <p:ph type="sldNum" sz="quarter" idx="2"/>
          </p:nvPr>
        </p:nvSpPr>
        <p:spPr>
          <a:xfrm>
            <a:off x="8521700" y="6603999"/>
            <a:ext cx="165101" cy="177801"/>
          </a:xfrm>
          <a:prstGeom prst="rect">
            <a:avLst/>
          </a:prstGeom>
        </p:spPr>
        <p:txBody>
          <a:bodyPr lIns="0" tIns="0" rIns="0" bIns="0" anchor="b"/>
          <a:lstStyle>
            <a:lvl1pPr>
              <a:defRPr>
                <a:solidFill>
                  <a:srgbClr val="BABABA"/>
                </a:solidFill>
                <a:latin typeface="Book Antiqua"/>
                <a:ea typeface="Book Antiqua"/>
                <a:cs typeface="Book Antiqua"/>
                <a:sym typeface="Book Antiqua"/>
              </a:defRPr>
            </a:lvl1pPr>
          </a:lstStyle>
          <a:p>
            <a:fld id="{86CB4B4D-7CA3-9044-876B-883B54F8677D}" type="slidenum">
              <a:rPr/>
              <a:pPr/>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363" name="Shape 363"/>
          <p:cNvSpPr>
            <a:spLocks noGrp="1"/>
          </p:cNvSpPr>
          <p:nvPr>
            <p:ph type="title"/>
          </p:nvPr>
        </p:nvSpPr>
        <p:spPr>
          <a:xfrm>
            <a:off x="457200" y="274638"/>
            <a:ext cx="8229600" cy="1143001"/>
          </a:xfrm>
          <a:prstGeom prst="rect">
            <a:avLst/>
          </a:prstGeom>
        </p:spPr>
        <p:txBody>
          <a:bodyPr anchor="ctr"/>
          <a:lstStyle>
            <a:lvl1pPr algn="ctr">
              <a:defRPr sz="4100">
                <a:solidFill>
                  <a:srgbClr val="E8D38A"/>
                </a:solidFill>
                <a:effectLst>
                  <a:outerShdw blurRad="114300" dist="101600" dir="2700000" rotWithShape="0">
                    <a:srgbClr val="000000">
                      <a:alpha val="40000"/>
                    </a:srgbClr>
                  </a:outerShdw>
                </a:effectLst>
                <a:latin typeface="Lucida Sans"/>
                <a:ea typeface="Lucida Sans"/>
                <a:cs typeface="Lucida Sans"/>
                <a:sym typeface="Lucida Sans"/>
              </a:defRPr>
            </a:lvl1pPr>
          </a:lstStyle>
          <a:p>
            <a:r>
              <a:t>Title Text</a:t>
            </a:r>
          </a:p>
        </p:txBody>
      </p:sp>
      <p:sp>
        <p:nvSpPr>
          <p:cNvPr id="364" name="Shape 364"/>
          <p:cNvSpPr>
            <a:spLocks noGrp="1"/>
          </p:cNvSpPr>
          <p:nvPr>
            <p:ph type="body" idx="1"/>
          </p:nvPr>
        </p:nvSpPr>
        <p:spPr>
          <a:xfrm>
            <a:off x="457200" y="1600200"/>
            <a:ext cx="8229600" cy="4709160"/>
          </a:xfrm>
          <a:prstGeom prst="rect">
            <a:avLst/>
          </a:prstGeom>
        </p:spPr>
        <p:txBody>
          <a:bodyPr>
            <a:normAutofit/>
          </a:bodyPr>
          <a:lstStyle>
            <a:lvl1pPr marL="548640" indent="-411480">
              <a:spcBef>
                <a:spcPts val="600"/>
              </a:spcBef>
              <a:buClr>
                <a:srgbClr val="F9F9F9"/>
              </a:buClr>
              <a:buSzPct val="65000"/>
              <a:buFont typeface="Wingdings 2"/>
              <a:buChar char=""/>
              <a:defRPr sz="2800">
                <a:latin typeface="Book Antiqua"/>
                <a:ea typeface="Book Antiqua"/>
                <a:cs typeface="Book Antiqua"/>
                <a:sym typeface="Book Antiqua"/>
              </a:defRPr>
            </a:lvl1pPr>
            <a:lvl2pPr marL="915924" indent="-330708">
              <a:spcBef>
                <a:spcPts val="600"/>
              </a:spcBef>
              <a:buClr>
                <a:srgbClr val="F9F9F9"/>
              </a:buClr>
              <a:buSzPct val="80000"/>
              <a:buFont typeface="Wingdings 2"/>
              <a:buChar char="◼"/>
              <a:defRPr sz="2800">
                <a:latin typeface="Book Antiqua"/>
                <a:ea typeface="Book Antiqua"/>
                <a:cs typeface="Book Antiqua"/>
                <a:sym typeface="Book Antiqua"/>
              </a:defRPr>
            </a:lvl2pPr>
            <a:lvl3pPr marL="1196201" indent="-290945">
              <a:spcBef>
                <a:spcPts val="600"/>
              </a:spcBef>
              <a:buClr>
                <a:srgbClr val="F9F9F9"/>
              </a:buClr>
              <a:buSzPct val="95000"/>
              <a:buFont typeface="Wingdings 2"/>
              <a:buChar char="▫"/>
              <a:defRPr sz="2800">
                <a:latin typeface="Book Antiqua"/>
                <a:ea typeface="Book Antiqua"/>
                <a:cs typeface="Book Antiqua"/>
                <a:sym typeface="Book Antiqua"/>
              </a:defRPr>
            </a:lvl3pPr>
            <a:lvl4pPr marL="1426463" indent="-256032">
              <a:spcBef>
                <a:spcPts val="600"/>
              </a:spcBef>
              <a:buClr>
                <a:srgbClr val="F9F9F9"/>
              </a:buClr>
              <a:buFont typeface="Wingdings 2"/>
              <a:buChar char=""/>
              <a:defRPr sz="2800">
                <a:latin typeface="Book Antiqua"/>
                <a:ea typeface="Book Antiqua"/>
                <a:cs typeface="Book Antiqua"/>
                <a:sym typeface="Book Antiqua"/>
              </a:defRPr>
            </a:lvl4pPr>
            <a:lvl5pPr marL="1618488" indent="-256032">
              <a:spcBef>
                <a:spcPts val="600"/>
              </a:spcBef>
              <a:buClr>
                <a:srgbClr val="F9F9F9"/>
              </a:buClr>
              <a:buFont typeface="Wingdings 2"/>
              <a:buChar char="◾"/>
              <a:defRPr sz="2800">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365" name="Shape 365"/>
          <p:cNvSpPr>
            <a:spLocks noGrp="1"/>
          </p:cNvSpPr>
          <p:nvPr>
            <p:ph type="sldNum" sz="quarter" idx="2"/>
          </p:nvPr>
        </p:nvSpPr>
        <p:spPr>
          <a:xfrm>
            <a:off x="8521700" y="6603999"/>
            <a:ext cx="165101" cy="177801"/>
          </a:xfrm>
          <a:prstGeom prst="rect">
            <a:avLst/>
          </a:prstGeom>
        </p:spPr>
        <p:txBody>
          <a:bodyPr lIns="0" tIns="0" rIns="0" bIns="0" anchor="b"/>
          <a:lstStyle>
            <a:lvl1pPr>
              <a:defRPr>
                <a:solidFill>
                  <a:srgbClr val="BABABA"/>
                </a:solidFill>
                <a:latin typeface="Book Antiqua"/>
                <a:ea typeface="Book Antiqua"/>
                <a:cs typeface="Book Antiqua"/>
                <a:sym typeface="Book Antiqua"/>
              </a:defRPr>
            </a:lvl1pPr>
          </a:lstStyle>
          <a:p>
            <a:fld id="{86CB4B4D-7CA3-9044-876B-883B54F8677D}" type="slidenum">
              <a:rPr/>
              <a:pPr/>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72" name="Shape 372"/>
          <p:cNvSpPr>
            <a:spLocks noGrp="1"/>
          </p:cNvSpPr>
          <p:nvPr>
            <p:ph type="title"/>
          </p:nvPr>
        </p:nvSpPr>
        <p:spPr>
          <a:xfrm>
            <a:off x="1600200" y="609600"/>
            <a:ext cx="7086600" cy="1828800"/>
          </a:xfrm>
          <a:prstGeom prst="rect">
            <a:avLst/>
          </a:prstGeom>
        </p:spPr>
        <p:txBody>
          <a:bodyPr lIns="0" tIns="0" rIns="0" bIns="0" anchor="b"/>
          <a:lstStyle>
            <a:lvl1pPr>
              <a:defRPr>
                <a:solidFill>
                  <a:srgbClr val="DCC678"/>
                </a:solidFill>
                <a:effectLst>
                  <a:outerShdw blurRad="114300" dist="101600" dir="2700000" rotWithShape="0">
                    <a:srgbClr val="000000">
                      <a:alpha val="40000"/>
                    </a:srgbClr>
                  </a:outerShdw>
                </a:effectLst>
                <a:latin typeface="Lucida Sans"/>
                <a:ea typeface="Lucida Sans"/>
                <a:cs typeface="Lucida Sans"/>
                <a:sym typeface="Lucida Sans"/>
              </a:defRPr>
            </a:lvl1pPr>
          </a:lstStyle>
          <a:p>
            <a:r>
              <a:t>Title Text</a:t>
            </a:r>
          </a:p>
        </p:txBody>
      </p:sp>
      <p:sp>
        <p:nvSpPr>
          <p:cNvPr id="373" name="Shape 373"/>
          <p:cNvSpPr>
            <a:spLocks noGrp="1"/>
          </p:cNvSpPr>
          <p:nvPr>
            <p:ph type="body" sz="quarter" idx="1"/>
          </p:nvPr>
        </p:nvSpPr>
        <p:spPr>
          <a:xfrm>
            <a:off x="1600200" y="2507786"/>
            <a:ext cx="7086600" cy="1509713"/>
          </a:xfrm>
          <a:prstGeom prst="rect">
            <a:avLst/>
          </a:prstGeom>
        </p:spPr>
        <p:txBody>
          <a:bodyPr>
            <a:normAutofit/>
          </a:bodyPr>
          <a:lstStyle>
            <a:lvl1pPr marL="0" indent="73152">
              <a:spcBef>
                <a:spcPts val="400"/>
              </a:spcBef>
              <a:defRPr sz="2000">
                <a:latin typeface="Book Antiqua"/>
                <a:ea typeface="Book Antiqua"/>
                <a:cs typeface="Book Antiqua"/>
                <a:sym typeface="Book Antiqua"/>
              </a:defRPr>
            </a:lvl1pPr>
            <a:lvl2pPr marL="0" indent="585216">
              <a:spcBef>
                <a:spcPts val="400"/>
              </a:spcBef>
              <a:buSzTx/>
              <a:buNone/>
              <a:defRPr sz="2000">
                <a:latin typeface="Book Antiqua"/>
                <a:ea typeface="Book Antiqua"/>
                <a:cs typeface="Book Antiqua"/>
                <a:sym typeface="Book Antiqua"/>
              </a:defRPr>
            </a:lvl2pPr>
            <a:lvl3pPr marL="0" indent="905255">
              <a:spcBef>
                <a:spcPts val="400"/>
              </a:spcBef>
              <a:buSzTx/>
              <a:buNone/>
              <a:defRPr sz="2000">
                <a:latin typeface="Book Antiqua"/>
                <a:ea typeface="Book Antiqua"/>
                <a:cs typeface="Book Antiqua"/>
                <a:sym typeface="Book Antiqua"/>
              </a:defRPr>
            </a:lvl3pPr>
            <a:lvl4pPr marL="0" indent="1170431">
              <a:spcBef>
                <a:spcPts val="400"/>
              </a:spcBef>
              <a:buSzTx/>
              <a:buNone/>
              <a:defRPr sz="2000">
                <a:latin typeface="Book Antiqua"/>
                <a:ea typeface="Book Antiqua"/>
                <a:cs typeface="Book Antiqua"/>
                <a:sym typeface="Book Antiqua"/>
              </a:defRPr>
            </a:lvl4pPr>
            <a:lvl5pPr marL="0" indent="1362455">
              <a:spcBef>
                <a:spcPts val="400"/>
              </a:spcBef>
              <a:buSzTx/>
              <a:buNone/>
              <a:defRPr sz="2000">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374" name="Shape 374"/>
          <p:cNvSpPr>
            <a:spLocks noGrp="1"/>
          </p:cNvSpPr>
          <p:nvPr>
            <p:ph type="sldNum" sz="quarter" idx="2"/>
          </p:nvPr>
        </p:nvSpPr>
        <p:spPr>
          <a:xfrm>
            <a:off x="8521700" y="6603999"/>
            <a:ext cx="165101" cy="177801"/>
          </a:xfrm>
          <a:prstGeom prst="rect">
            <a:avLst/>
          </a:prstGeom>
        </p:spPr>
        <p:txBody>
          <a:bodyPr lIns="0" tIns="0" rIns="0" bIns="0" anchor="b"/>
          <a:lstStyle>
            <a:lvl1pPr>
              <a:defRPr>
                <a:solidFill>
                  <a:srgbClr val="BABABA"/>
                </a:solidFill>
                <a:latin typeface="Book Antiqua"/>
                <a:ea typeface="Book Antiqua"/>
                <a:cs typeface="Book Antiqua"/>
                <a:sym typeface="Book Antiqua"/>
              </a:defRPr>
            </a:lvl1pPr>
          </a:lstStyle>
          <a:p>
            <a:fld id="{86CB4B4D-7CA3-9044-876B-883B54F8677D}" type="slidenum">
              <a:rPr/>
              <a:pPr/>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381" name="Shape 381"/>
          <p:cNvSpPr>
            <a:spLocks noGrp="1"/>
          </p:cNvSpPr>
          <p:nvPr>
            <p:ph type="title"/>
          </p:nvPr>
        </p:nvSpPr>
        <p:spPr>
          <a:xfrm>
            <a:off x="457200" y="274638"/>
            <a:ext cx="8229600" cy="1143001"/>
          </a:xfrm>
          <a:prstGeom prst="rect">
            <a:avLst/>
          </a:prstGeom>
        </p:spPr>
        <p:txBody>
          <a:bodyPr anchor="ctr"/>
          <a:lstStyle>
            <a:lvl1pPr algn="ctr">
              <a:defRPr sz="4100">
                <a:solidFill>
                  <a:srgbClr val="E8D38A"/>
                </a:solidFill>
                <a:effectLst>
                  <a:outerShdw blurRad="114300" dist="101600" dir="2700000" rotWithShape="0">
                    <a:srgbClr val="000000">
                      <a:alpha val="40000"/>
                    </a:srgbClr>
                  </a:outerShdw>
                </a:effectLst>
                <a:latin typeface="Lucida Sans"/>
                <a:ea typeface="Lucida Sans"/>
                <a:cs typeface="Lucida Sans"/>
                <a:sym typeface="Lucida Sans"/>
              </a:defRPr>
            </a:lvl1pPr>
          </a:lstStyle>
          <a:p>
            <a:r>
              <a:t>Title Text</a:t>
            </a:r>
          </a:p>
        </p:txBody>
      </p:sp>
      <p:sp>
        <p:nvSpPr>
          <p:cNvPr id="382" name="Shape 382"/>
          <p:cNvSpPr>
            <a:spLocks noGrp="1"/>
          </p:cNvSpPr>
          <p:nvPr>
            <p:ph type="body" sz="half" idx="1"/>
          </p:nvPr>
        </p:nvSpPr>
        <p:spPr>
          <a:xfrm>
            <a:off x="457200" y="1600200"/>
            <a:ext cx="4038600" cy="4525963"/>
          </a:xfrm>
          <a:prstGeom prst="rect">
            <a:avLst/>
          </a:prstGeom>
        </p:spPr>
        <p:txBody>
          <a:bodyPr>
            <a:normAutofit/>
          </a:bodyPr>
          <a:lstStyle>
            <a:lvl1pPr marL="548640" indent="-411480">
              <a:spcBef>
                <a:spcPts val="600"/>
              </a:spcBef>
              <a:buClr>
                <a:srgbClr val="F9F9F9"/>
              </a:buClr>
              <a:buSzPct val="65000"/>
              <a:buFont typeface="Wingdings 2"/>
              <a:buChar char=""/>
              <a:defRPr sz="2600">
                <a:latin typeface="Book Antiqua"/>
                <a:ea typeface="Book Antiqua"/>
                <a:cs typeface="Book Antiqua"/>
                <a:sym typeface="Book Antiqua"/>
              </a:defRPr>
            </a:lvl1pPr>
            <a:lvl2pPr marL="892302" indent="-307086">
              <a:spcBef>
                <a:spcPts val="600"/>
              </a:spcBef>
              <a:buClr>
                <a:srgbClr val="F9F9F9"/>
              </a:buClr>
              <a:buSzPct val="80000"/>
              <a:buFont typeface="Wingdings 2"/>
              <a:buChar char="◼"/>
              <a:defRPr sz="2600">
                <a:latin typeface="Book Antiqua"/>
                <a:ea typeface="Book Antiqua"/>
                <a:cs typeface="Book Antiqua"/>
                <a:sym typeface="Book Antiqua"/>
              </a:defRPr>
            </a:lvl2pPr>
            <a:lvl3pPr marL="1202436" indent="-297180">
              <a:spcBef>
                <a:spcPts val="600"/>
              </a:spcBef>
              <a:buClr>
                <a:srgbClr val="F9F9F9"/>
              </a:buClr>
              <a:buSzPct val="95000"/>
              <a:buFont typeface="Wingdings 2"/>
              <a:buChar char="▫"/>
              <a:defRPr sz="2600">
                <a:latin typeface="Book Antiqua"/>
                <a:ea typeface="Book Antiqua"/>
                <a:cs typeface="Book Antiqua"/>
                <a:sym typeface="Book Antiqua"/>
              </a:defRPr>
            </a:lvl3pPr>
            <a:lvl4pPr marL="1434591" indent="-264160">
              <a:spcBef>
                <a:spcPts val="600"/>
              </a:spcBef>
              <a:buClr>
                <a:srgbClr val="F9F9F9"/>
              </a:buClr>
              <a:buFont typeface="Wingdings 2"/>
              <a:buChar char=""/>
              <a:defRPr sz="2600">
                <a:latin typeface="Book Antiqua"/>
                <a:ea typeface="Book Antiqua"/>
                <a:cs typeface="Book Antiqua"/>
                <a:sym typeface="Book Antiqua"/>
              </a:defRPr>
            </a:lvl4pPr>
            <a:lvl5pPr marL="1626616" indent="-264160">
              <a:spcBef>
                <a:spcPts val="600"/>
              </a:spcBef>
              <a:buClr>
                <a:srgbClr val="F9F9F9"/>
              </a:buClr>
              <a:buFont typeface="Wingdings 2"/>
              <a:buChar char="◾"/>
              <a:defRPr sz="2600">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383" name="Shape 383"/>
          <p:cNvSpPr>
            <a:spLocks noGrp="1"/>
          </p:cNvSpPr>
          <p:nvPr>
            <p:ph type="sldNum" sz="quarter" idx="2"/>
          </p:nvPr>
        </p:nvSpPr>
        <p:spPr>
          <a:xfrm>
            <a:off x="8521700" y="6603999"/>
            <a:ext cx="165101" cy="177801"/>
          </a:xfrm>
          <a:prstGeom prst="rect">
            <a:avLst/>
          </a:prstGeom>
        </p:spPr>
        <p:txBody>
          <a:bodyPr lIns="0" tIns="0" rIns="0" bIns="0" anchor="b"/>
          <a:lstStyle>
            <a:lvl1pPr>
              <a:defRPr>
                <a:solidFill>
                  <a:srgbClr val="BABABA"/>
                </a:solidFill>
                <a:latin typeface="Book Antiqua"/>
                <a:ea typeface="Book Antiqua"/>
                <a:cs typeface="Book Antiqua"/>
                <a:sym typeface="Book Antiqua"/>
              </a:defRPr>
            </a:lvl1pPr>
          </a:lstStyle>
          <a:p>
            <a:fld id="{86CB4B4D-7CA3-9044-876B-883B54F8677D}" type="slidenum">
              <a:rPr/>
              <a:pPr/>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390" name="Shape 390"/>
          <p:cNvSpPr>
            <a:spLocks noGrp="1"/>
          </p:cNvSpPr>
          <p:nvPr>
            <p:ph type="title"/>
          </p:nvPr>
        </p:nvSpPr>
        <p:spPr>
          <a:xfrm>
            <a:off x="457200" y="273050"/>
            <a:ext cx="8229600" cy="1143000"/>
          </a:xfrm>
          <a:prstGeom prst="rect">
            <a:avLst/>
          </a:prstGeom>
        </p:spPr>
        <p:txBody>
          <a:bodyPr anchor="ctr"/>
          <a:lstStyle>
            <a:lvl1pPr algn="ctr">
              <a:defRPr sz="4100">
                <a:solidFill>
                  <a:srgbClr val="E8D38A"/>
                </a:solidFill>
                <a:effectLst>
                  <a:outerShdw blurRad="114300" dist="101600" dir="2700000" rotWithShape="0">
                    <a:srgbClr val="000000">
                      <a:alpha val="40000"/>
                    </a:srgbClr>
                  </a:outerShdw>
                </a:effectLst>
                <a:latin typeface="Lucida Sans"/>
                <a:ea typeface="Lucida Sans"/>
                <a:cs typeface="Lucida Sans"/>
                <a:sym typeface="Lucida Sans"/>
              </a:defRPr>
            </a:lvl1pPr>
          </a:lstStyle>
          <a:p>
            <a:r>
              <a:t>Title Text</a:t>
            </a:r>
          </a:p>
        </p:txBody>
      </p:sp>
      <p:sp>
        <p:nvSpPr>
          <p:cNvPr id="391" name="Shape 391"/>
          <p:cNvSpPr>
            <a:spLocks noGrp="1"/>
          </p:cNvSpPr>
          <p:nvPr>
            <p:ph type="body" sz="quarter" idx="1"/>
          </p:nvPr>
        </p:nvSpPr>
        <p:spPr>
          <a:xfrm>
            <a:off x="457200" y="1535112"/>
            <a:ext cx="4040188" cy="750888"/>
          </a:xfrm>
          <a:prstGeom prst="rect">
            <a:avLst/>
          </a:prstGeom>
        </p:spPr>
        <p:txBody>
          <a:bodyPr anchor="ctr">
            <a:normAutofit/>
          </a:bodyPr>
          <a:lstStyle>
            <a:lvl1pPr marL="0" indent="0">
              <a:spcBef>
                <a:spcPts val="500"/>
              </a:spcBef>
              <a:defRPr sz="2400" cap="all">
                <a:latin typeface="Book Antiqua"/>
                <a:ea typeface="Book Antiqua"/>
                <a:cs typeface="Book Antiqua"/>
                <a:sym typeface="Book Antiqua"/>
              </a:defRPr>
            </a:lvl1pPr>
            <a:lvl2pPr marL="0" indent="585216">
              <a:spcBef>
                <a:spcPts val="500"/>
              </a:spcBef>
              <a:buSzTx/>
              <a:buNone/>
              <a:defRPr sz="2400" cap="all">
                <a:latin typeface="Book Antiqua"/>
                <a:ea typeface="Book Antiqua"/>
                <a:cs typeface="Book Antiqua"/>
                <a:sym typeface="Book Antiqua"/>
              </a:defRPr>
            </a:lvl2pPr>
            <a:lvl3pPr marL="0" indent="905255">
              <a:spcBef>
                <a:spcPts val="500"/>
              </a:spcBef>
              <a:buSzTx/>
              <a:buNone/>
              <a:defRPr sz="2400" cap="all">
                <a:latin typeface="Book Antiqua"/>
                <a:ea typeface="Book Antiqua"/>
                <a:cs typeface="Book Antiqua"/>
                <a:sym typeface="Book Antiqua"/>
              </a:defRPr>
            </a:lvl3pPr>
            <a:lvl4pPr marL="0" indent="1170431">
              <a:spcBef>
                <a:spcPts val="500"/>
              </a:spcBef>
              <a:buSzTx/>
              <a:buNone/>
              <a:defRPr sz="2400" cap="all">
                <a:latin typeface="Book Antiqua"/>
                <a:ea typeface="Book Antiqua"/>
                <a:cs typeface="Book Antiqua"/>
                <a:sym typeface="Book Antiqua"/>
              </a:defRPr>
            </a:lvl4pPr>
            <a:lvl5pPr marL="0" indent="1362455">
              <a:spcBef>
                <a:spcPts val="500"/>
              </a:spcBef>
              <a:buSzTx/>
              <a:buNone/>
              <a:defRPr sz="2400" cap="all">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392" name="Shape 392"/>
          <p:cNvSpPr>
            <a:spLocks noGrp="1"/>
          </p:cNvSpPr>
          <p:nvPr>
            <p:ph type="body" sz="quarter" idx="13"/>
          </p:nvPr>
        </p:nvSpPr>
        <p:spPr>
          <a:xfrm>
            <a:off x="4645025" y="1535112"/>
            <a:ext cx="4041775" cy="750888"/>
          </a:xfrm>
          <a:prstGeom prst="rect">
            <a:avLst/>
          </a:prstGeom>
        </p:spPr>
        <p:txBody>
          <a:bodyPr anchor="ctr">
            <a:normAutofit/>
          </a:bodyPr>
          <a:lstStyle/>
          <a:p>
            <a:pPr marL="0" indent="0">
              <a:spcBef>
                <a:spcPts val="500"/>
              </a:spcBef>
              <a:defRPr sz="2400" cap="all">
                <a:latin typeface="Book Antiqua"/>
                <a:ea typeface="Book Antiqua"/>
                <a:cs typeface="Book Antiqua"/>
                <a:sym typeface="Book Antiqua"/>
              </a:defRPr>
            </a:pPr>
            <a:endParaRPr/>
          </a:p>
        </p:txBody>
      </p:sp>
      <p:sp>
        <p:nvSpPr>
          <p:cNvPr id="393" name="Shape 393"/>
          <p:cNvSpPr>
            <a:spLocks noGrp="1"/>
          </p:cNvSpPr>
          <p:nvPr>
            <p:ph type="sldNum" sz="quarter" idx="2"/>
          </p:nvPr>
        </p:nvSpPr>
        <p:spPr>
          <a:xfrm>
            <a:off x="8521700" y="6603999"/>
            <a:ext cx="165101" cy="177801"/>
          </a:xfrm>
          <a:prstGeom prst="rect">
            <a:avLst/>
          </a:prstGeom>
        </p:spPr>
        <p:txBody>
          <a:bodyPr lIns="0" tIns="0" rIns="0" bIns="0" anchor="b"/>
          <a:lstStyle>
            <a:lvl1pPr>
              <a:defRPr>
                <a:solidFill>
                  <a:srgbClr val="BABABA"/>
                </a:solidFill>
                <a:latin typeface="Book Antiqua"/>
                <a:ea typeface="Book Antiqua"/>
                <a:cs typeface="Book Antiqua"/>
                <a:sym typeface="Book Antiqua"/>
              </a:defRPr>
            </a:lvl1pPr>
          </a:lstStyle>
          <a:p>
            <a:fld id="{86CB4B4D-7CA3-9044-876B-883B54F8677D}" type="slidenum">
              <a:rPr/>
              <a:pPr/>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400" name="Shape 400"/>
          <p:cNvSpPr>
            <a:spLocks noGrp="1"/>
          </p:cNvSpPr>
          <p:nvPr>
            <p:ph type="title"/>
          </p:nvPr>
        </p:nvSpPr>
        <p:spPr>
          <a:xfrm>
            <a:off x="457200" y="274638"/>
            <a:ext cx="8229600" cy="1143001"/>
          </a:xfrm>
          <a:prstGeom prst="rect">
            <a:avLst/>
          </a:prstGeom>
        </p:spPr>
        <p:txBody>
          <a:bodyPr anchor="ctr"/>
          <a:lstStyle>
            <a:lvl1pPr algn="ctr">
              <a:defRPr sz="4100">
                <a:solidFill>
                  <a:srgbClr val="E8D38A"/>
                </a:solidFill>
                <a:effectLst>
                  <a:outerShdw blurRad="114300" dist="101600" dir="2700000" rotWithShape="0">
                    <a:srgbClr val="000000">
                      <a:alpha val="40000"/>
                    </a:srgbClr>
                  </a:outerShdw>
                </a:effectLst>
                <a:latin typeface="Lucida Sans"/>
                <a:ea typeface="Lucida Sans"/>
                <a:cs typeface="Lucida Sans"/>
                <a:sym typeface="Lucida Sans"/>
              </a:defRPr>
            </a:lvl1pPr>
          </a:lstStyle>
          <a:p>
            <a:r>
              <a:t>Title Text</a:t>
            </a:r>
          </a:p>
        </p:txBody>
      </p:sp>
      <p:sp>
        <p:nvSpPr>
          <p:cNvPr id="401" name="Shape 401"/>
          <p:cNvSpPr>
            <a:spLocks noGrp="1"/>
          </p:cNvSpPr>
          <p:nvPr>
            <p:ph type="sldNum" sz="quarter" idx="2"/>
          </p:nvPr>
        </p:nvSpPr>
        <p:spPr>
          <a:xfrm>
            <a:off x="8521700" y="6603999"/>
            <a:ext cx="165101" cy="177801"/>
          </a:xfrm>
          <a:prstGeom prst="rect">
            <a:avLst/>
          </a:prstGeom>
        </p:spPr>
        <p:txBody>
          <a:bodyPr lIns="0" tIns="0" rIns="0" bIns="0" anchor="b"/>
          <a:lstStyle>
            <a:lvl1pPr>
              <a:defRPr>
                <a:solidFill>
                  <a:srgbClr val="BABABA"/>
                </a:solidFill>
                <a:latin typeface="Book Antiqua"/>
                <a:ea typeface="Book Antiqua"/>
                <a:cs typeface="Book Antiqua"/>
                <a:sym typeface="Book Antiqua"/>
              </a:defRPr>
            </a:lvl1pPr>
          </a:lstStyle>
          <a:p>
            <a:fld id="{86CB4B4D-7CA3-9044-876B-883B54F8677D}" type="slidenum">
              <a:rPr/>
              <a:pPr/>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408" name="Shape 408"/>
          <p:cNvSpPr>
            <a:spLocks noGrp="1"/>
          </p:cNvSpPr>
          <p:nvPr>
            <p:ph type="sldNum" sz="quarter" idx="2"/>
          </p:nvPr>
        </p:nvSpPr>
        <p:spPr>
          <a:xfrm>
            <a:off x="8521700" y="6603999"/>
            <a:ext cx="165101" cy="177801"/>
          </a:xfrm>
          <a:prstGeom prst="rect">
            <a:avLst/>
          </a:prstGeom>
        </p:spPr>
        <p:txBody>
          <a:bodyPr lIns="0" tIns="0" rIns="0" bIns="0" anchor="b"/>
          <a:lstStyle>
            <a:lvl1pPr>
              <a:defRPr>
                <a:solidFill>
                  <a:srgbClr val="BABABA"/>
                </a:solidFill>
                <a:latin typeface="Book Antiqua"/>
                <a:ea typeface="Book Antiqua"/>
                <a:cs typeface="Book Antiqua"/>
                <a:sym typeface="Book Antiqua"/>
              </a:defRPr>
            </a:lvl1pPr>
          </a:lstStyle>
          <a:p>
            <a:fld id="{86CB4B4D-7CA3-9044-876B-883B54F8677D}" type="slidenum">
              <a:rPr/>
              <a:pPr/>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415" name="Shape 415"/>
          <p:cNvSpPr>
            <a:spLocks noGrp="1"/>
          </p:cNvSpPr>
          <p:nvPr>
            <p:ph type="title"/>
          </p:nvPr>
        </p:nvSpPr>
        <p:spPr>
          <a:xfrm>
            <a:off x="457200" y="273050"/>
            <a:ext cx="3008314" cy="1162050"/>
          </a:xfrm>
          <a:prstGeom prst="rect">
            <a:avLst/>
          </a:prstGeom>
        </p:spPr>
        <p:txBody>
          <a:bodyPr anchor="b"/>
          <a:lstStyle>
            <a:lvl1pPr>
              <a:defRPr sz="2200">
                <a:solidFill>
                  <a:srgbClr val="F4DB8A"/>
                </a:solidFill>
                <a:effectLst>
                  <a:outerShdw blurRad="114300" dist="101600" dir="2700000" rotWithShape="0">
                    <a:srgbClr val="000000">
                      <a:alpha val="40000"/>
                    </a:srgbClr>
                  </a:outerShdw>
                </a:effectLst>
                <a:latin typeface="Lucida Sans"/>
                <a:ea typeface="Lucida Sans"/>
                <a:cs typeface="Lucida Sans"/>
                <a:sym typeface="Lucida Sans"/>
              </a:defRPr>
            </a:lvl1pPr>
          </a:lstStyle>
          <a:p>
            <a:r>
              <a:t>Title Text</a:t>
            </a:r>
          </a:p>
        </p:txBody>
      </p:sp>
      <p:sp>
        <p:nvSpPr>
          <p:cNvPr id="416" name="Shape 416"/>
          <p:cNvSpPr>
            <a:spLocks noGrp="1"/>
          </p:cNvSpPr>
          <p:nvPr>
            <p:ph type="body" sz="half" idx="1"/>
          </p:nvPr>
        </p:nvSpPr>
        <p:spPr>
          <a:xfrm>
            <a:off x="457200" y="1524000"/>
            <a:ext cx="3008314" cy="4602163"/>
          </a:xfrm>
          <a:prstGeom prst="rect">
            <a:avLst/>
          </a:prstGeom>
        </p:spPr>
        <p:txBody>
          <a:bodyPr>
            <a:normAutofit/>
          </a:bodyPr>
          <a:lstStyle>
            <a:lvl1pPr marL="0" indent="0">
              <a:spcBef>
                <a:spcPts val="300"/>
              </a:spcBef>
              <a:defRPr>
                <a:latin typeface="Book Antiqua"/>
                <a:ea typeface="Book Antiqua"/>
                <a:cs typeface="Book Antiqua"/>
                <a:sym typeface="Book Antiqua"/>
              </a:defRPr>
            </a:lvl1pPr>
            <a:lvl2pPr marL="0" indent="585216">
              <a:spcBef>
                <a:spcPts val="300"/>
              </a:spcBef>
              <a:buSzTx/>
              <a:buNone/>
              <a:defRPr>
                <a:latin typeface="Book Antiqua"/>
                <a:ea typeface="Book Antiqua"/>
                <a:cs typeface="Book Antiqua"/>
                <a:sym typeface="Book Antiqua"/>
              </a:defRPr>
            </a:lvl2pPr>
            <a:lvl3pPr marL="0" indent="905255">
              <a:spcBef>
                <a:spcPts val="300"/>
              </a:spcBef>
              <a:buSzTx/>
              <a:buNone/>
              <a:defRPr>
                <a:latin typeface="Book Antiqua"/>
                <a:ea typeface="Book Antiqua"/>
                <a:cs typeface="Book Antiqua"/>
                <a:sym typeface="Book Antiqua"/>
              </a:defRPr>
            </a:lvl3pPr>
            <a:lvl4pPr marL="0" indent="1170431">
              <a:spcBef>
                <a:spcPts val="300"/>
              </a:spcBef>
              <a:buSzTx/>
              <a:buNone/>
              <a:defRPr>
                <a:latin typeface="Book Antiqua"/>
                <a:ea typeface="Book Antiqua"/>
                <a:cs typeface="Book Antiqua"/>
                <a:sym typeface="Book Antiqua"/>
              </a:defRPr>
            </a:lvl4pPr>
            <a:lvl5pPr marL="0" indent="1362455">
              <a:spcBef>
                <a:spcPts val="300"/>
              </a:spcBef>
              <a:buSzTx/>
              <a:buNone/>
              <a:defRPr>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417" name="Shape 417"/>
          <p:cNvSpPr>
            <a:spLocks noGrp="1"/>
          </p:cNvSpPr>
          <p:nvPr>
            <p:ph type="sldNum" sz="quarter" idx="2"/>
          </p:nvPr>
        </p:nvSpPr>
        <p:spPr>
          <a:xfrm>
            <a:off x="8521700" y="6603999"/>
            <a:ext cx="165101" cy="177801"/>
          </a:xfrm>
          <a:prstGeom prst="rect">
            <a:avLst/>
          </a:prstGeom>
        </p:spPr>
        <p:txBody>
          <a:bodyPr lIns="0" tIns="0" rIns="0" bIns="0" anchor="b"/>
          <a:lstStyle>
            <a:lvl1pPr>
              <a:defRPr>
                <a:solidFill>
                  <a:srgbClr val="BABABA"/>
                </a:solidFill>
                <a:latin typeface="Book Antiqua"/>
                <a:ea typeface="Book Antiqua"/>
                <a:cs typeface="Book Antiqua"/>
                <a:sym typeface="Book Antiqua"/>
              </a:defRPr>
            </a:lvl1p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sp>
        <p:nvSpPr>
          <p:cNvPr id="48" name="Shape 48"/>
          <p:cNvSpPr>
            <a:spLocks noGrp="1"/>
          </p:cNvSpPr>
          <p:nvPr>
            <p:ph type="body" idx="1"/>
          </p:nvPr>
        </p:nvSpPr>
        <p:spPr>
          <a:xfrm>
            <a:off x="3231004" y="1477846"/>
            <a:ext cx="5664903" cy="4770555"/>
          </a:xfrm>
          <a:prstGeom prst="rect">
            <a:avLst/>
          </a:prstGeom>
        </p:spPr>
        <p:txBody>
          <a:bodyPr lIns="0" tIns="0" rIns="0" bIns="0">
            <a:normAutofit/>
          </a:bodyPr>
          <a:lstStyle>
            <a:lvl1pPr marL="114300" indent="-114300">
              <a:lnSpc>
                <a:spcPct val="120000"/>
              </a:lnSpc>
              <a:spcBef>
                <a:spcPts val="400"/>
              </a:spcBef>
              <a:buClr>
                <a:srgbClr val="828282"/>
              </a:buClr>
              <a:buSzPct val="100000"/>
              <a:buFont typeface="Arial"/>
              <a:buChar char="•"/>
              <a:defRPr sz="1200">
                <a:solidFill>
                  <a:srgbClr val="828282"/>
                </a:solidFill>
              </a:defRPr>
            </a:lvl1pPr>
            <a:lvl2pPr marL="127000" indent="-127000">
              <a:lnSpc>
                <a:spcPct val="120000"/>
              </a:lnSpc>
              <a:spcBef>
                <a:spcPts val="400"/>
              </a:spcBef>
              <a:buClr>
                <a:srgbClr val="828282"/>
              </a:buClr>
              <a:buFont typeface="Arial"/>
              <a:defRPr sz="1200">
                <a:solidFill>
                  <a:srgbClr val="828282"/>
                </a:solidFill>
              </a:defRPr>
            </a:lvl2pPr>
            <a:lvl3pPr marL="393700" indent="-127000">
              <a:lnSpc>
                <a:spcPct val="120000"/>
              </a:lnSpc>
              <a:spcBef>
                <a:spcPts val="400"/>
              </a:spcBef>
              <a:buClr>
                <a:srgbClr val="828282"/>
              </a:buClr>
              <a:buFont typeface="Arial"/>
              <a:defRPr sz="1200">
                <a:solidFill>
                  <a:srgbClr val="828282"/>
                </a:solidFill>
              </a:defRPr>
            </a:lvl3pPr>
            <a:lvl4pPr marL="1470660" indent="-137160">
              <a:lnSpc>
                <a:spcPct val="120000"/>
              </a:lnSpc>
              <a:spcBef>
                <a:spcPts val="400"/>
              </a:spcBef>
              <a:buClr>
                <a:srgbClr val="828282"/>
              </a:buClr>
              <a:buFont typeface="Arial"/>
              <a:defRPr sz="1200">
                <a:solidFill>
                  <a:srgbClr val="828282"/>
                </a:solidFill>
              </a:defRPr>
            </a:lvl4pPr>
            <a:lvl5pPr marL="1927860" indent="-137160">
              <a:lnSpc>
                <a:spcPct val="120000"/>
              </a:lnSpc>
              <a:spcBef>
                <a:spcPts val="400"/>
              </a:spcBef>
              <a:buClr>
                <a:srgbClr val="828282"/>
              </a:buClr>
              <a:buFont typeface="Arial"/>
              <a:defRPr sz="1200">
                <a:solidFill>
                  <a:srgbClr val="828282"/>
                </a:solidFill>
              </a:defRPr>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title"/>
          </p:nvPr>
        </p:nvSpPr>
        <p:spPr>
          <a:xfrm>
            <a:off x="152400" y="381000"/>
            <a:ext cx="8686800" cy="715963"/>
          </a:xfrm>
          <a:prstGeom prst="rect">
            <a:avLst/>
          </a:prstGeom>
        </p:spPr>
        <p:txBody>
          <a:bodyPr lIns="0" tIns="0" rIns="0" bIns="0" anchor="b"/>
          <a:lstStyle>
            <a:lvl1pPr>
              <a:defRPr sz="2400"/>
            </a:lvl1pPr>
          </a:lstStyle>
          <a:p>
            <a:r>
              <a:t>Title Text</a:t>
            </a:r>
          </a:p>
        </p:txBody>
      </p:sp>
      <p:sp>
        <p:nvSpPr>
          <p:cNvPr id="50" name="Shape 5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424" name="Shape 424"/>
          <p:cNvSpPr>
            <a:spLocks noGrp="1"/>
          </p:cNvSpPr>
          <p:nvPr>
            <p:ph type="title"/>
          </p:nvPr>
        </p:nvSpPr>
        <p:spPr>
          <a:xfrm>
            <a:off x="1828800" y="609600"/>
            <a:ext cx="5486400" cy="522288"/>
          </a:xfrm>
          <a:prstGeom prst="rect">
            <a:avLst/>
          </a:prstGeom>
        </p:spPr>
        <p:txBody>
          <a:bodyPr lIns="0" tIns="0" rIns="0" bIns="0" anchor="b"/>
          <a:lstStyle>
            <a:lvl1pPr algn="ctr">
              <a:defRPr sz="2000">
                <a:solidFill>
                  <a:srgbClr val="E8D38A"/>
                </a:solidFill>
                <a:effectLst>
                  <a:outerShdw blurRad="114300" dist="101600" dir="2700000" rotWithShape="0">
                    <a:srgbClr val="000000">
                      <a:alpha val="40000"/>
                    </a:srgbClr>
                  </a:outerShdw>
                </a:effectLst>
                <a:latin typeface="Lucida Sans"/>
                <a:ea typeface="Lucida Sans"/>
                <a:cs typeface="Lucida Sans"/>
                <a:sym typeface="Lucida Sans"/>
              </a:defRPr>
            </a:lvl1pPr>
          </a:lstStyle>
          <a:p>
            <a:r>
              <a:t>Title Text</a:t>
            </a:r>
          </a:p>
        </p:txBody>
      </p:sp>
      <p:sp>
        <p:nvSpPr>
          <p:cNvPr id="425" name="Shape 425"/>
          <p:cNvSpPr>
            <a:spLocks noGrp="1"/>
          </p:cNvSpPr>
          <p:nvPr>
            <p:ph type="pic" sz="half" idx="13"/>
          </p:nvPr>
        </p:nvSpPr>
        <p:spPr>
          <a:xfrm>
            <a:off x="1828800" y="1831975"/>
            <a:ext cx="5486400" cy="3962400"/>
          </a:xfrm>
          <a:prstGeom prst="rect">
            <a:avLst/>
          </a:prstGeom>
          <a:ln w="44450" cap="sq">
            <a:solidFill>
              <a:srgbClr val="FFFFFF"/>
            </a:solidFill>
            <a:miter lim="800000"/>
          </a:ln>
          <a:effectLst>
            <a:outerShdw blurRad="190500" dist="228600" dir="2700000" rotWithShape="0">
              <a:srgbClr val="000000">
                <a:alpha val="25000"/>
              </a:srgbClr>
            </a:outerShdw>
          </a:effectLst>
        </p:spPr>
        <p:txBody>
          <a:bodyPr lIns="91439" rIns="91439"/>
          <a:lstStyle/>
          <a:p>
            <a:endParaRPr/>
          </a:p>
        </p:txBody>
      </p:sp>
      <p:sp>
        <p:nvSpPr>
          <p:cNvPr id="426" name="Shape 426"/>
          <p:cNvSpPr>
            <a:spLocks noGrp="1"/>
          </p:cNvSpPr>
          <p:nvPr>
            <p:ph type="body" sz="quarter" idx="1"/>
          </p:nvPr>
        </p:nvSpPr>
        <p:spPr>
          <a:xfrm>
            <a:off x="1828800" y="1166787"/>
            <a:ext cx="5486400" cy="530352"/>
          </a:xfrm>
          <a:prstGeom prst="rect">
            <a:avLst/>
          </a:prstGeom>
        </p:spPr>
        <p:txBody>
          <a:bodyPr>
            <a:normAutofit/>
          </a:bodyPr>
          <a:lstStyle>
            <a:lvl1pPr marL="0" indent="0" algn="ctr">
              <a:spcBef>
                <a:spcPts val="300"/>
              </a:spcBef>
              <a:defRPr>
                <a:latin typeface="Book Antiqua"/>
                <a:ea typeface="Book Antiqua"/>
                <a:cs typeface="Book Antiqua"/>
                <a:sym typeface="Book Antiqua"/>
              </a:defRPr>
            </a:lvl1pPr>
            <a:lvl2pPr marL="915924" indent="-330708" algn="ctr">
              <a:spcBef>
                <a:spcPts val="300"/>
              </a:spcBef>
              <a:buSzPct val="80000"/>
              <a:buChar char="◼"/>
              <a:defRPr>
                <a:latin typeface="Book Antiqua"/>
                <a:ea typeface="Book Antiqua"/>
                <a:cs typeface="Book Antiqua"/>
                <a:sym typeface="Book Antiqua"/>
              </a:defRPr>
            </a:lvl2pPr>
            <a:lvl3pPr marL="1225295" indent="-320039" algn="ctr">
              <a:spcBef>
                <a:spcPts val="300"/>
              </a:spcBef>
              <a:buSzPct val="95000"/>
              <a:buChar char="▫"/>
              <a:defRPr>
                <a:latin typeface="Book Antiqua"/>
                <a:ea typeface="Book Antiqua"/>
                <a:cs typeface="Book Antiqua"/>
                <a:sym typeface="Book Antiqua"/>
              </a:defRPr>
            </a:lvl3pPr>
            <a:lvl4pPr marL="1454911" indent="-284480" algn="ctr">
              <a:spcBef>
                <a:spcPts val="300"/>
              </a:spcBef>
              <a:buChar char=""/>
              <a:defRPr>
                <a:latin typeface="Book Antiqua"/>
                <a:ea typeface="Book Antiqua"/>
                <a:cs typeface="Book Antiqua"/>
                <a:sym typeface="Book Antiqua"/>
              </a:defRPr>
            </a:lvl4pPr>
            <a:lvl5pPr marL="1646935" indent="-284479" algn="ctr">
              <a:spcBef>
                <a:spcPts val="300"/>
              </a:spcBef>
              <a:buChar char="◾"/>
              <a:defRPr>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427" name="Shape 427"/>
          <p:cNvSpPr>
            <a:spLocks noGrp="1"/>
          </p:cNvSpPr>
          <p:nvPr>
            <p:ph type="sldNum" sz="quarter" idx="2"/>
          </p:nvPr>
        </p:nvSpPr>
        <p:spPr>
          <a:xfrm>
            <a:off x="8521700" y="6603999"/>
            <a:ext cx="165101" cy="177801"/>
          </a:xfrm>
          <a:prstGeom prst="rect">
            <a:avLst/>
          </a:prstGeom>
        </p:spPr>
        <p:txBody>
          <a:bodyPr lIns="0" tIns="0" rIns="0" bIns="0" anchor="b"/>
          <a:lstStyle>
            <a:lvl1pPr>
              <a:defRPr>
                <a:solidFill>
                  <a:srgbClr val="BABABA"/>
                </a:solidFill>
                <a:latin typeface="Book Antiqua"/>
                <a:ea typeface="Book Antiqua"/>
                <a:cs typeface="Book Antiqua"/>
                <a:sym typeface="Book Antiqua"/>
              </a:defRPr>
            </a:lvl1pPr>
          </a:lstStyle>
          <a:p>
            <a:fld id="{86CB4B4D-7CA3-9044-876B-883B54F8677D}" type="slidenum">
              <a:rPr/>
              <a:pPr/>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434" name="Shape 434"/>
          <p:cNvSpPr>
            <a:spLocks noGrp="1"/>
          </p:cNvSpPr>
          <p:nvPr>
            <p:ph type="title"/>
          </p:nvPr>
        </p:nvSpPr>
        <p:spPr>
          <a:xfrm>
            <a:off x="457200" y="274638"/>
            <a:ext cx="8229600" cy="1143001"/>
          </a:xfrm>
          <a:prstGeom prst="rect">
            <a:avLst/>
          </a:prstGeom>
        </p:spPr>
        <p:txBody>
          <a:bodyPr anchor="ctr"/>
          <a:lstStyle>
            <a:lvl1pPr algn="ctr">
              <a:defRPr sz="4100">
                <a:solidFill>
                  <a:srgbClr val="E8D38A"/>
                </a:solidFill>
                <a:effectLst>
                  <a:outerShdw blurRad="114300" dist="101600" dir="2700000" rotWithShape="0">
                    <a:srgbClr val="000000">
                      <a:alpha val="40000"/>
                    </a:srgbClr>
                  </a:outerShdw>
                </a:effectLst>
                <a:latin typeface="Lucida Sans"/>
                <a:ea typeface="Lucida Sans"/>
                <a:cs typeface="Lucida Sans"/>
                <a:sym typeface="Lucida Sans"/>
              </a:defRPr>
            </a:lvl1pPr>
          </a:lstStyle>
          <a:p>
            <a:r>
              <a:t>Title Text</a:t>
            </a:r>
          </a:p>
        </p:txBody>
      </p:sp>
      <p:sp>
        <p:nvSpPr>
          <p:cNvPr id="435" name="Shape 435"/>
          <p:cNvSpPr>
            <a:spLocks noGrp="1"/>
          </p:cNvSpPr>
          <p:nvPr>
            <p:ph type="body" idx="1"/>
          </p:nvPr>
        </p:nvSpPr>
        <p:spPr>
          <a:xfrm>
            <a:off x="457200" y="1600200"/>
            <a:ext cx="8229600" cy="4709160"/>
          </a:xfrm>
          <a:prstGeom prst="rect">
            <a:avLst/>
          </a:prstGeom>
        </p:spPr>
        <p:txBody>
          <a:bodyPr>
            <a:normAutofit/>
          </a:bodyPr>
          <a:lstStyle>
            <a:lvl1pPr marL="548640" indent="-411480">
              <a:spcBef>
                <a:spcPts val="600"/>
              </a:spcBef>
              <a:buClr>
                <a:srgbClr val="F9F9F9"/>
              </a:buClr>
              <a:buSzPct val="65000"/>
              <a:buFont typeface="Wingdings 2"/>
              <a:buChar char=""/>
              <a:defRPr sz="2800">
                <a:latin typeface="Book Antiqua"/>
                <a:ea typeface="Book Antiqua"/>
                <a:cs typeface="Book Antiqua"/>
                <a:sym typeface="Book Antiqua"/>
              </a:defRPr>
            </a:lvl1pPr>
            <a:lvl2pPr marL="915924" indent="-330708">
              <a:spcBef>
                <a:spcPts val="600"/>
              </a:spcBef>
              <a:buClr>
                <a:srgbClr val="F9F9F9"/>
              </a:buClr>
              <a:buSzPct val="80000"/>
              <a:buFont typeface="Wingdings 2"/>
              <a:buChar char="◼"/>
              <a:defRPr sz="2800">
                <a:latin typeface="Book Antiqua"/>
                <a:ea typeface="Book Antiqua"/>
                <a:cs typeface="Book Antiqua"/>
                <a:sym typeface="Book Antiqua"/>
              </a:defRPr>
            </a:lvl2pPr>
            <a:lvl3pPr marL="1196201" indent="-290945">
              <a:spcBef>
                <a:spcPts val="600"/>
              </a:spcBef>
              <a:buClr>
                <a:srgbClr val="F9F9F9"/>
              </a:buClr>
              <a:buSzPct val="95000"/>
              <a:buFont typeface="Wingdings 2"/>
              <a:buChar char="▫"/>
              <a:defRPr sz="2800">
                <a:latin typeface="Book Antiqua"/>
                <a:ea typeface="Book Antiqua"/>
                <a:cs typeface="Book Antiqua"/>
                <a:sym typeface="Book Antiqua"/>
              </a:defRPr>
            </a:lvl3pPr>
            <a:lvl4pPr marL="1426463" indent="-256032">
              <a:spcBef>
                <a:spcPts val="600"/>
              </a:spcBef>
              <a:buClr>
                <a:srgbClr val="F9F9F9"/>
              </a:buClr>
              <a:buFont typeface="Wingdings 2"/>
              <a:buChar char=""/>
              <a:defRPr sz="2800">
                <a:latin typeface="Book Antiqua"/>
                <a:ea typeface="Book Antiqua"/>
                <a:cs typeface="Book Antiqua"/>
                <a:sym typeface="Book Antiqua"/>
              </a:defRPr>
            </a:lvl4pPr>
            <a:lvl5pPr marL="1618488" indent="-256032">
              <a:spcBef>
                <a:spcPts val="600"/>
              </a:spcBef>
              <a:buClr>
                <a:srgbClr val="F9F9F9"/>
              </a:buClr>
              <a:buFont typeface="Wingdings 2"/>
              <a:buChar char="◾"/>
              <a:defRPr sz="2800">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436" name="Shape 436"/>
          <p:cNvSpPr>
            <a:spLocks noGrp="1"/>
          </p:cNvSpPr>
          <p:nvPr>
            <p:ph type="sldNum" sz="quarter" idx="2"/>
          </p:nvPr>
        </p:nvSpPr>
        <p:spPr>
          <a:xfrm>
            <a:off x="8521700" y="6603999"/>
            <a:ext cx="165101" cy="177801"/>
          </a:xfrm>
          <a:prstGeom prst="rect">
            <a:avLst/>
          </a:prstGeom>
        </p:spPr>
        <p:txBody>
          <a:bodyPr lIns="0" tIns="0" rIns="0" bIns="0" anchor="b"/>
          <a:lstStyle>
            <a:lvl1pPr>
              <a:defRPr>
                <a:solidFill>
                  <a:srgbClr val="BABABA"/>
                </a:solidFill>
                <a:latin typeface="Book Antiqua"/>
                <a:ea typeface="Book Antiqua"/>
                <a:cs typeface="Book Antiqua"/>
                <a:sym typeface="Book Antiqua"/>
              </a:defRPr>
            </a:lvl1pPr>
          </a:lstStyle>
          <a:p>
            <a:fld id="{86CB4B4D-7CA3-9044-876B-883B54F8677D}" type="slidenum">
              <a:rPr/>
              <a:pPr/>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443" name="Shape 443"/>
          <p:cNvSpPr>
            <a:spLocks noGrp="1"/>
          </p:cNvSpPr>
          <p:nvPr>
            <p:ph type="title"/>
          </p:nvPr>
        </p:nvSpPr>
        <p:spPr>
          <a:xfrm>
            <a:off x="6629400" y="274638"/>
            <a:ext cx="2057400" cy="5851526"/>
          </a:xfrm>
          <a:prstGeom prst="rect">
            <a:avLst/>
          </a:prstGeom>
        </p:spPr>
        <p:txBody>
          <a:bodyPr anchor="ctr"/>
          <a:lstStyle>
            <a:lvl1pPr algn="ctr">
              <a:defRPr sz="4100">
                <a:solidFill>
                  <a:srgbClr val="E8D38A"/>
                </a:solidFill>
                <a:effectLst>
                  <a:outerShdw blurRad="114300" dist="101600" dir="2700000" rotWithShape="0">
                    <a:srgbClr val="000000">
                      <a:alpha val="40000"/>
                    </a:srgbClr>
                  </a:outerShdw>
                </a:effectLst>
                <a:latin typeface="Lucida Sans"/>
                <a:ea typeface="Lucida Sans"/>
                <a:cs typeface="Lucida Sans"/>
                <a:sym typeface="Lucida Sans"/>
              </a:defRPr>
            </a:lvl1pPr>
          </a:lstStyle>
          <a:p>
            <a:r>
              <a:t>Title Text</a:t>
            </a:r>
          </a:p>
        </p:txBody>
      </p:sp>
      <p:sp>
        <p:nvSpPr>
          <p:cNvPr id="444" name="Shape 444"/>
          <p:cNvSpPr>
            <a:spLocks noGrp="1"/>
          </p:cNvSpPr>
          <p:nvPr>
            <p:ph type="body" idx="1"/>
          </p:nvPr>
        </p:nvSpPr>
        <p:spPr>
          <a:xfrm>
            <a:off x="457200" y="274638"/>
            <a:ext cx="6019800" cy="5851526"/>
          </a:xfrm>
          <a:prstGeom prst="rect">
            <a:avLst/>
          </a:prstGeom>
        </p:spPr>
        <p:txBody>
          <a:bodyPr>
            <a:normAutofit/>
          </a:bodyPr>
          <a:lstStyle>
            <a:lvl1pPr marL="548640" indent="-411480">
              <a:spcBef>
                <a:spcPts val="600"/>
              </a:spcBef>
              <a:buClr>
                <a:srgbClr val="F9F9F9"/>
              </a:buClr>
              <a:buSzPct val="65000"/>
              <a:buFont typeface="Wingdings 2"/>
              <a:buChar char=""/>
              <a:defRPr sz="2800">
                <a:latin typeface="Book Antiqua"/>
                <a:ea typeface="Book Antiqua"/>
                <a:cs typeface="Book Antiqua"/>
                <a:sym typeface="Book Antiqua"/>
              </a:defRPr>
            </a:lvl1pPr>
            <a:lvl2pPr marL="915924" indent="-330708">
              <a:spcBef>
                <a:spcPts val="600"/>
              </a:spcBef>
              <a:buClr>
                <a:srgbClr val="F9F9F9"/>
              </a:buClr>
              <a:buSzPct val="80000"/>
              <a:buFont typeface="Wingdings 2"/>
              <a:buChar char="◼"/>
              <a:defRPr sz="2800">
                <a:latin typeface="Book Antiqua"/>
                <a:ea typeface="Book Antiqua"/>
                <a:cs typeface="Book Antiqua"/>
                <a:sym typeface="Book Antiqua"/>
              </a:defRPr>
            </a:lvl2pPr>
            <a:lvl3pPr marL="1196201" indent="-290945">
              <a:spcBef>
                <a:spcPts val="600"/>
              </a:spcBef>
              <a:buClr>
                <a:srgbClr val="F9F9F9"/>
              </a:buClr>
              <a:buSzPct val="95000"/>
              <a:buFont typeface="Wingdings 2"/>
              <a:buChar char="▫"/>
              <a:defRPr sz="2800">
                <a:latin typeface="Book Antiqua"/>
                <a:ea typeface="Book Antiqua"/>
                <a:cs typeface="Book Antiqua"/>
                <a:sym typeface="Book Antiqua"/>
              </a:defRPr>
            </a:lvl3pPr>
            <a:lvl4pPr marL="1426463" indent="-256032">
              <a:spcBef>
                <a:spcPts val="600"/>
              </a:spcBef>
              <a:buClr>
                <a:srgbClr val="F9F9F9"/>
              </a:buClr>
              <a:buFont typeface="Wingdings 2"/>
              <a:buChar char=""/>
              <a:defRPr sz="2800">
                <a:latin typeface="Book Antiqua"/>
                <a:ea typeface="Book Antiqua"/>
                <a:cs typeface="Book Antiqua"/>
                <a:sym typeface="Book Antiqua"/>
              </a:defRPr>
            </a:lvl4pPr>
            <a:lvl5pPr marL="1618488" indent="-256032">
              <a:spcBef>
                <a:spcPts val="600"/>
              </a:spcBef>
              <a:buClr>
                <a:srgbClr val="F9F9F9"/>
              </a:buClr>
              <a:buFont typeface="Wingdings 2"/>
              <a:buChar char="◾"/>
              <a:defRPr sz="2800">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445" name="Shape 445"/>
          <p:cNvSpPr>
            <a:spLocks noGrp="1"/>
          </p:cNvSpPr>
          <p:nvPr>
            <p:ph type="sldNum" sz="quarter" idx="2"/>
          </p:nvPr>
        </p:nvSpPr>
        <p:spPr>
          <a:xfrm>
            <a:off x="8521700" y="6603999"/>
            <a:ext cx="165101" cy="177801"/>
          </a:xfrm>
          <a:prstGeom prst="rect">
            <a:avLst/>
          </a:prstGeom>
        </p:spPr>
        <p:txBody>
          <a:bodyPr lIns="0" tIns="0" rIns="0" bIns="0" anchor="b"/>
          <a:lstStyle>
            <a:lvl1pPr>
              <a:defRPr>
                <a:solidFill>
                  <a:srgbClr val="BABABA"/>
                </a:solidFill>
                <a:latin typeface="Book Antiqua"/>
                <a:ea typeface="Book Antiqua"/>
                <a:cs typeface="Book Antiqua"/>
                <a:sym typeface="Book Antiqua"/>
              </a:defRPr>
            </a:lvl1p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sp>
        <p:nvSpPr>
          <p:cNvPr id="57" name="Shape 57"/>
          <p:cNvSpPr>
            <a:spLocks noGrp="1"/>
          </p:cNvSpPr>
          <p:nvPr>
            <p:ph type="body" idx="1"/>
          </p:nvPr>
        </p:nvSpPr>
        <p:spPr>
          <a:xfrm>
            <a:off x="3231004" y="1477846"/>
            <a:ext cx="5664903" cy="4770555"/>
          </a:xfrm>
          <a:prstGeom prst="rect">
            <a:avLst/>
          </a:prstGeom>
        </p:spPr>
        <p:txBody>
          <a:bodyPr lIns="0" tIns="0" rIns="0" bIns="0">
            <a:normAutofit/>
          </a:bodyPr>
          <a:lstStyle>
            <a:lvl1pPr marL="114300" indent="-114300">
              <a:lnSpc>
                <a:spcPct val="120000"/>
              </a:lnSpc>
              <a:spcBef>
                <a:spcPts val="400"/>
              </a:spcBef>
              <a:buClr>
                <a:srgbClr val="828282"/>
              </a:buClr>
              <a:buSzPct val="100000"/>
              <a:buFont typeface="Arial"/>
              <a:buChar char="•"/>
              <a:defRPr sz="1200">
                <a:solidFill>
                  <a:srgbClr val="828282"/>
                </a:solidFill>
              </a:defRPr>
            </a:lvl1pPr>
            <a:lvl2pPr marL="127000" indent="-127000">
              <a:lnSpc>
                <a:spcPct val="120000"/>
              </a:lnSpc>
              <a:spcBef>
                <a:spcPts val="400"/>
              </a:spcBef>
              <a:buClr>
                <a:srgbClr val="828282"/>
              </a:buClr>
              <a:buFont typeface="Arial"/>
              <a:defRPr sz="1200">
                <a:solidFill>
                  <a:srgbClr val="828282"/>
                </a:solidFill>
              </a:defRPr>
            </a:lvl2pPr>
            <a:lvl3pPr marL="393700" indent="-127000">
              <a:lnSpc>
                <a:spcPct val="120000"/>
              </a:lnSpc>
              <a:spcBef>
                <a:spcPts val="400"/>
              </a:spcBef>
              <a:buClr>
                <a:srgbClr val="828282"/>
              </a:buClr>
              <a:buFont typeface="Arial"/>
              <a:defRPr sz="1200">
                <a:solidFill>
                  <a:srgbClr val="828282"/>
                </a:solidFill>
              </a:defRPr>
            </a:lvl3pPr>
            <a:lvl4pPr marL="1470660" indent="-137160">
              <a:lnSpc>
                <a:spcPct val="120000"/>
              </a:lnSpc>
              <a:spcBef>
                <a:spcPts val="400"/>
              </a:spcBef>
              <a:buClr>
                <a:srgbClr val="828282"/>
              </a:buClr>
              <a:buFont typeface="Arial"/>
              <a:defRPr sz="1200">
                <a:solidFill>
                  <a:srgbClr val="828282"/>
                </a:solidFill>
              </a:defRPr>
            </a:lvl4pPr>
            <a:lvl5pPr marL="1927860" indent="-137160">
              <a:lnSpc>
                <a:spcPct val="120000"/>
              </a:lnSpc>
              <a:spcBef>
                <a:spcPts val="400"/>
              </a:spcBef>
              <a:buClr>
                <a:srgbClr val="828282"/>
              </a:buClr>
              <a:buFont typeface="Arial"/>
              <a:defRPr sz="1200">
                <a:solidFill>
                  <a:srgbClr val="828282"/>
                </a:solidFill>
              </a:defRPr>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title"/>
          </p:nvPr>
        </p:nvSpPr>
        <p:spPr>
          <a:xfrm>
            <a:off x="152400" y="381000"/>
            <a:ext cx="8686800" cy="715963"/>
          </a:xfrm>
          <a:prstGeom prst="rect">
            <a:avLst/>
          </a:prstGeom>
        </p:spPr>
        <p:txBody>
          <a:bodyPr lIns="0" tIns="0" rIns="0" bIns="0" anchor="b"/>
          <a:lstStyle>
            <a:lvl1pPr>
              <a:defRPr sz="2400"/>
            </a:lvl1pPr>
          </a:lstStyle>
          <a:p>
            <a:r>
              <a:t>Title Text</a:t>
            </a:r>
          </a:p>
        </p:txBody>
      </p:sp>
      <p:sp>
        <p:nvSpPr>
          <p:cNvPr id="59" name="Shape 59"/>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sp>
        <p:nvSpPr>
          <p:cNvPr id="66" name="Shape 66"/>
          <p:cNvSpPr>
            <a:spLocks noGrp="1"/>
          </p:cNvSpPr>
          <p:nvPr>
            <p:ph type="body" idx="1"/>
          </p:nvPr>
        </p:nvSpPr>
        <p:spPr>
          <a:xfrm>
            <a:off x="3231004" y="1477846"/>
            <a:ext cx="5664903" cy="4770555"/>
          </a:xfrm>
          <a:prstGeom prst="rect">
            <a:avLst/>
          </a:prstGeom>
        </p:spPr>
        <p:txBody>
          <a:bodyPr lIns="0" tIns="0" rIns="0" bIns="0">
            <a:normAutofit/>
          </a:bodyPr>
          <a:lstStyle>
            <a:lvl1pPr marL="114300" indent="-114300">
              <a:lnSpc>
                <a:spcPct val="120000"/>
              </a:lnSpc>
              <a:spcBef>
                <a:spcPts val="400"/>
              </a:spcBef>
              <a:buClr>
                <a:srgbClr val="828282"/>
              </a:buClr>
              <a:buSzPct val="100000"/>
              <a:buFont typeface="Arial"/>
              <a:buChar char="•"/>
              <a:defRPr sz="1200">
                <a:solidFill>
                  <a:srgbClr val="828282"/>
                </a:solidFill>
              </a:defRPr>
            </a:lvl1pPr>
            <a:lvl2pPr marL="127000" indent="-127000">
              <a:lnSpc>
                <a:spcPct val="120000"/>
              </a:lnSpc>
              <a:spcBef>
                <a:spcPts val="400"/>
              </a:spcBef>
              <a:buClr>
                <a:srgbClr val="828282"/>
              </a:buClr>
              <a:buFont typeface="Arial"/>
              <a:defRPr sz="1200">
                <a:solidFill>
                  <a:srgbClr val="828282"/>
                </a:solidFill>
              </a:defRPr>
            </a:lvl2pPr>
            <a:lvl3pPr marL="393700" indent="-127000">
              <a:lnSpc>
                <a:spcPct val="120000"/>
              </a:lnSpc>
              <a:spcBef>
                <a:spcPts val="400"/>
              </a:spcBef>
              <a:buClr>
                <a:srgbClr val="828282"/>
              </a:buClr>
              <a:buFont typeface="Arial"/>
              <a:defRPr sz="1200">
                <a:solidFill>
                  <a:srgbClr val="828282"/>
                </a:solidFill>
              </a:defRPr>
            </a:lvl3pPr>
            <a:lvl4pPr marL="1470660" indent="-137160">
              <a:lnSpc>
                <a:spcPct val="120000"/>
              </a:lnSpc>
              <a:spcBef>
                <a:spcPts val="400"/>
              </a:spcBef>
              <a:buClr>
                <a:srgbClr val="828282"/>
              </a:buClr>
              <a:buFont typeface="Arial"/>
              <a:defRPr sz="1200">
                <a:solidFill>
                  <a:srgbClr val="828282"/>
                </a:solidFill>
              </a:defRPr>
            </a:lvl4pPr>
            <a:lvl5pPr marL="1927860" indent="-137160">
              <a:lnSpc>
                <a:spcPct val="120000"/>
              </a:lnSpc>
              <a:spcBef>
                <a:spcPts val="400"/>
              </a:spcBef>
              <a:buClr>
                <a:srgbClr val="828282"/>
              </a:buClr>
              <a:buFont typeface="Arial"/>
              <a:defRPr sz="1200">
                <a:solidFill>
                  <a:srgbClr val="828282"/>
                </a:solidFill>
              </a:defRPr>
            </a:lvl5pPr>
          </a:lstStyle>
          <a:p>
            <a:r>
              <a:t>Body Level One</a:t>
            </a:r>
          </a:p>
          <a:p>
            <a:pPr lvl="1"/>
            <a:r>
              <a:t>Body Level Two</a:t>
            </a:r>
          </a:p>
          <a:p>
            <a:pPr lvl="2"/>
            <a:r>
              <a:t>Body Level Three</a:t>
            </a:r>
          </a:p>
          <a:p>
            <a:pPr lvl="3"/>
            <a:r>
              <a:t>Body Level Four</a:t>
            </a:r>
          </a:p>
          <a:p>
            <a:pPr lvl="4"/>
            <a:r>
              <a:t>Body Level Five</a:t>
            </a:r>
          </a:p>
        </p:txBody>
      </p:sp>
      <p:sp>
        <p:nvSpPr>
          <p:cNvPr id="67" name="Shape 67"/>
          <p:cNvSpPr>
            <a:spLocks noGrp="1"/>
          </p:cNvSpPr>
          <p:nvPr>
            <p:ph type="title"/>
          </p:nvPr>
        </p:nvSpPr>
        <p:spPr>
          <a:xfrm>
            <a:off x="152400" y="381000"/>
            <a:ext cx="8686800" cy="715963"/>
          </a:xfrm>
          <a:prstGeom prst="rect">
            <a:avLst/>
          </a:prstGeom>
        </p:spPr>
        <p:txBody>
          <a:bodyPr lIns="0" tIns="0" rIns="0" bIns="0" anchor="b"/>
          <a:lstStyle>
            <a:lvl1pPr>
              <a:defRPr sz="2400"/>
            </a:lvl1pPr>
          </a:lstStyle>
          <a:p>
            <a:r>
              <a:t>Title Text</a:t>
            </a:r>
          </a:p>
        </p:txBody>
      </p:sp>
      <p:sp>
        <p:nvSpPr>
          <p:cNvPr id="68" name="Shape 6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sp>
        <p:nvSpPr>
          <p:cNvPr id="75" name="Shape 75"/>
          <p:cNvSpPr>
            <a:spLocks noGrp="1"/>
          </p:cNvSpPr>
          <p:nvPr>
            <p:ph type="body" idx="1"/>
          </p:nvPr>
        </p:nvSpPr>
        <p:spPr>
          <a:xfrm>
            <a:off x="3231004" y="1477846"/>
            <a:ext cx="5664903" cy="4770555"/>
          </a:xfrm>
          <a:prstGeom prst="rect">
            <a:avLst/>
          </a:prstGeom>
        </p:spPr>
        <p:txBody>
          <a:bodyPr lIns="0" tIns="0" rIns="0" bIns="0">
            <a:normAutofit/>
          </a:bodyPr>
          <a:lstStyle>
            <a:lvl1pPr marL="114300" indent="-114300">
              <a:lnSpc>
                <a:spcPct val="120000"/>
              </a:lnSpc>
              <a:spcBef>
                <a:spcPts val="400"/>
              </a:spcBef>
              <a:buClr>
                <a:srgbClr val="828282"/>
              </a:buClr>
              <a:buSzPct val="100000"/>
              <a:buFont typeface="Arial"/>
              <a:buChar char="•"/>
              <a:defRPr sz="1200">
                <a:solidFill>
                  <a:srgbClr val="828282"/>
                </a:solidFill>
              </a:defRPr>
            </a:lvl1pPr>
            <a:lvl2pPr marL="127000" indent="-127000">
              <a:lnSpc>
                <a:spcPct val="120000"/>
              </a:lnSpc>
              <a:spcBef>
                <a:spcPts val="400"/>
              </a:spcBef>
              <a:buClr>
                <a:srgbClr val="828282"/>
              </a:buClr>
              <a:buFont typeface="Arial"/>
              <a:defRPr sz="1200">
                <a:solidFill>
                  <a:srgbClr val="828282"/>
                </a:solidFill>
              </a:defRPr>
            </a:lvl2pPr>
            <a:lvl3pPr marL="393700" indent="-127000">
              <a:lnSpc>
                <a:spcPct val="120000"/>
              </a:lnSpc>
              <a:spcBef>
                <a:spcPts val="400"/>
              </a:spcBef>
              <a:buClr>
                <a:srgbClr val="828282"/>
              </a:buClr>
              <a:buFont typeface="Arial"/>
              <a:defRPr sz="1200">
                <a:solidFill>
                  <a:srgbClr val="828282"/>
                </a:solidFill>
              </a:defRPr>
            </a:lvl3pPr>
            <a:lvl4pPr marL="1470660" indent="-137160">
              <a:lnSpc>
                <a:spcPct val="120000"/>
              </a:lnSpc>
              <a:spcBef>
                <a:spcPts val="400"/>
              </a:spcBef>
              <a:buClr>
                <a:srgbClr val="828282"/>
              </a:buClr>
              <a:buFont typeface="Arial"/>
              <a:defRPr sz="1200">
                <a:solidFill>
                  <a:srgbClr val="828282"/>
                </a:solidFill>
              </a:defRPr>
            </a:lvl4pPr>
            <a:lvl5pPr marL="1927860" indent="-137160">
              <a:lnSpc>
                <a:spcPct val="120000"/>
              </a:lnSpc>
              <a:spcBef>
                <a:spcPts val="400"/>
              </a:spcBef>
              <a:buClr>
                <a:srgbClr val="828282"/>
              </a:buClr>
              <a:buFont typeface="Arial"/>
              <a:defRPr sz="1200">
                <a:solidFill>
                  <a:srgbClr val="828282"/>
                </a:solidFill>
              </a:defRPr>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title"/>
          </p:nvPr>
        </p:nvSpPr>
        <p:spPr>
          <a:xfrm>
            <a:off x="152400" y="381000"/>
            <a:ext cx="8686800" cy="715963"/>
          </a:xfrm>
          <a:prstGeom prst="rect">
            <a:avLst/>
          </a:prstGeom>
        </p:spPr>
        <p:txBody>
          <a:bodyPr lIns="0" tIns="0" rIns="0" bIns="0" anchor="b"/>
          <a:lstStyle>
            <a:lvl1pPr>
              <a:defRPr sz="2400"/>
            </a:lvl1pPr>
          </a:lstStyle>
          <a:p>
            <a:r>
              <a:t>Title Text</a:t>
            </a:r>
          </a:p>
        </p:txBody>
      </p:sp>
      <p:sp>
        <p:nvSpPr>
          <p:cNvPr id="77" name="Shape 77"/>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ppendix_header">
    <p:spTree>
      <p:nvGrpSpPr>
        <p:cNvPr id="1" name=""/>
        <p:cNvGrpSpPr/>
        <p:nvPr/>
      </p:nvGrpSpPr>
      <p:grpSpPr>
        <a:xfrm>
          <a:off x="0" y="0"/>
          <a:ext cx="0" cy="0"/>
          <a:chOff x="0" y="0"/>
          <a:chExt cx="0" cy="0"/>
        </a:xfrm>
      </p:grpSpPr>
      <p:sp>
        <p:nvSpPr>
          <p:cNvPr id="84" name="Shape 84"/>
          <p:cNvSpPr>
            <a:spLocks noGrp="1"/>
          </p:cNvSpPr>
          <p:nvPr>
            <p:ph type="title"/>
          </p:nvPr>
        </p:nvSpPr>
        <p:spPr>
          <a:prstGeom prst="rect">
            <a:avLst/>
          </a:prstGeom>
        </p:spPr>
        <p:txBody>
          <a:bodyPr/>
          <a:lstStyle/>
          <a:p>
            <a:r>
              <a:t>Title Text</a:t>
            </a:r>
          </a:p>
        </p:txBody>
      </p:sp>
      <p:sp>
        <p:nvSpPr>
          <p:cNvPr id="85" name="Shape 8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3046413" y="11113"/>
            <a:ext cx="3049588" cy="1"/>
          </a:xfrm>
          <a:prstGeom prst="line">
            <a:avLst/>
          </a:prstGeom>
          <a:ln w="38100">
            <a:solidFill>
              <a:srgbClr val="228CBC"/>
            </a:solidFill>
            <a:miter/>
          </a:ln>
        </p:spPr>
        <p:txBody>
          <a:bodyPr lIns="45719" rIns="45719"/>
          <a:lstStyle/>
          <a:p>
            <a:endParaRPr/>
          </a:p>
        </p:txBody>
      </p:sp>
      <p:sp>
        <p:nvSpPr>
          <p:cNvPr id="3" name="Shape 3"/>
          <p:cNvSpPr/>
          <p:nvPr/>
        </p:nvSpPr>
        <p:spPr>
          <a:xfrm>
            <a:off x="0" y="11113"/>
            <a:ext cx="3048001" cy="1"/>
          </a:xfrm>
          <a:prstGeom prst="line">
            <a:avLst/>
          </a:prstGeom>
          <a:ln w="38100">
            <a:solidFill>
              <a:srgbClr val="FDB620"/>
            </a:solidFill>
            <a:miter/>
          </a:ln>
        </p:spPr>
        <p:txBody>
          <a:bodyPr lIns="45719" rIns="45719"/>
          <a:lstStyle/>
          <a:p>
            <a:endParaRPr/>
          </a:p>
        </p:txBody>
      </p:sp>
      <p:sp>
        <p:nvSpPr>
          <p:cNvPr id="4" name="Shape 4"/>
          <p:cNvSpPr/>
          <p:nvPr/>
        </p:nvSpPr>
        <p:spPr>
          <a:xfrm>
            <a:off x="6094412" y="11113"/>
            <a:ext cx="3049588" cy="1"/>
          </a:xfrm>
          <a:prstGeom prst="line">
            <a:avLst/>
          </a:prstGeom>
          <a:ln w="38100">
            <a:solidFill>
              <a:schemeClr val="accent2"/>
            </a:solidFill>
            <a:miter/>
          </a:ln>
        </p:spPr>
        <p:txBody>
          <a:bodyPr lIns="45719" rIns="45719"/>
          <a:lstStyle/>
          <a:p>
            <a:endParaRPr/>
          </a:p>
        </p:txBody>
      </p:sp>
      <p:sp>
        <p:nvSpPr>
          <p:cNvPr id="5" name="Shape 5"/>
          <p:cNvSpPr>
            <a:spLocks noGrp="1"/>
          </p:cNvSpPr>
          <p:nvPr>
            <p:ph type="title"/>
          </p:nvPr>
        </p:nvSpPr>
        <p:spPr>
          <a:xfrm>
            <a:off x="457200" y="5029200"/>
            <a:ext cx="8229600" cy="11430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Title Text</a:t>
            </a:r>
          </a:p>
        </p:txBody>
      </p:sp>
      <p:sp>
        <p:nvSpPr>
          <p:cNvPr id="6" name="Shape 6"/>
          <p:cNvSpPr>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7" name="Shape 7"/>
          <p:cNvSpPr>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rPr/>
              <a:pPr/>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transition spd="med"/>
  <p:txStyles>
    <p:titleStyle>
      <a:lvl1pPr marL="0" marR="0" indent="0" algn="l" defTabSz="914400"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800"/>
        </a:spcBef>
        <a:spcAft>
          <a:spcPts val="0"/>
        </a:spcAft>
        <a:buClrTx/>
        <a:buSzTx/>
        <a:buFontTx/>
        <a:buNone/>
        <a:tabLst/>
        <a:defRPr sz="1400" b="0" i="0" u="none" strike="noStrike" cap="none" spc="0" baseline="0">
          <a:ln>
            <a:noFill/>
          </a:ln>
          <a:solidFill>
            <a:srgbClr val="FFFFFF"/>
          </a:solidFill>
          <a:uFillTx/>
          <a:latin typeface="Arial"/>
          <a:ea typeface="Arial"/>
          <a:cs typeface="Arial"/>
          <a:sym typeface="Arial"/>
        </a:defRPr>
      </a:lvl1pPr>
      <a:lvl2pPr marL="148166" marR="0" indent="-148166" algn="l" defTabSz="914400" rtl="0" latinLnBrk="0">
        <a:lnSpc>
          <a:spcPct val="100000"/>
        </a:lnSpc>
        <a:spcBef>
          <a:spcPts val="800"/>
        </a:spcBef>
        <a:spcAft>
          <a:spcPts val="0"/>
        </a:spcAft>
        <a:buClrTx/>
        <a:buSzPct val="100000"/>
        <a:buFontTx/>
        <a:buChar char="•"/>
        <a:tabLst/>
        <a:defRPr sz="1400" b="0" i="0" u="none" strike="noStrike" cap="none" spc="0" baseline="0">
          <a:ln>
            <a:noFill/>
          </a:ln>
          <a:solidFill>
            <a:srgbClr val="FFFFFF"/>
          </a:solidFill>
          <a:uFillTx/>
          <a:latin typeface="Arial"/>
          <a:ea typeface="Arial"/>
          <a:cs typeface="Arial"/>
          <a:sym typeface="Arial"/>
        </a:defRPr>
      </a:lvl2pPr>
      <a:lvl3pPr marL="414866" marR="0" indent="-148166" algn="l" defTabSz="914400" rtl="0" latinLnBrk="0">
        <a:lnSpc>
          <a:spcPct val="100000"/>
        </a:lnSpc>
        <a:spcBef>
          <a:spcPts val="800"/>
        </a:spcBef>
        <a:spcAft>
          <a:spcPts val="0"/>
        </a:spcAft>
        <a:buClrTx/>
        <a:buSzPct val="100000"/>
        <a:buFontTx/>
        <a:buChar char="-"/>
        <a:tabLst/>
        <a:defRPr sz="1400" b="0" i="0" u="none" strike="noStrike" cap="none" spc="0" baseline="0">
          <a:ln>
            <a:noFill/>
          </a:ln>
          <a:solidFill>
            <a:srgbClr val="FFFFFF"/>
          </a:solidFill>
          <a:uFillTx/>
          <a:latin typeface="Arial"/>
          <a:ea typeface="Arial"/>
          <a:cs typeface="Arial"/>
          <a:sym typeface="Arial"/>
        </a:defRPr>
      </a:lvl3pPr>
      <a:lvl4pPr marL="1493519" marR="0" indent="-160019" algn="l" defTabSz="914400" rtl="0" latinLnBrk="0">
        <a:lnSpc>
          <a:spcPct val="100000"/>
        </a:lnSpc>
        <a:spcBef>
          <a:spcPts val="800"/>
        </a:spcBef>
        <a:spcAft>
          <a:spcPts val="0"/>
        </a:spcAft>
        <a:buClrTx/>
        <a:buSzPct val="100000"/>
        <a:buFontTx/>
        <a:buChar char="–"/>
        <a:tabLst/>
        <a:defRPr sz="1400" b="0" i="0" u="none" strike="noStrike" cap="none" spc="0" baseline="0">
          <a:ln>
            <a:noFill/>
          </a:ln>
          <a:solidFill>
            <a:srgbClr val="FFFFFF"/>
          </a:solidFill>
          <a:uFillTx/>
          <a:latin typeface="Arial"/>
          <a:ea typeface="Arial"/>
          <a:cs typeface="Arial"/>
          <a:sym typeface="Arial"/>
        </a:defRPr>
      </a:lvl4pPr>
      <a:lvl5pPr marL="1950720" marR="0" indent="-160020" algn="l" defTabSz="914400" rtl="0" latinLnBrk="0">
        <a:lnSpc>
          <a:spcPct val="100000"/>
        </a:lnSpc>
        <a:spcBef>
          <a:spcPts val="800"/>
        </a:spcBef>
        <a:spcAft>
          <a:spcPts val="0"/>
        </a:spcAft>
        <a:buClrTx/>
        <a:buSzPct val="100000"/>
        <a:buFontTx/>
        <a:buChar char="»"/>
        <a:tabLst/>
        <a:defRPr sz="1400" b="0" i="0" u="none" strike="noStrike" cap="none" spc="0" baseline="0">
          <a:ln>
            <a:noFill/>
          </a:ln>
          <a:solidFill>
            <a:srgbClr val="FFFFFF"/>
          </a:solidFill>
          <a:uFillTx/>
          <a:latin typeface="Arial"/>
          <a:ea typeface="Arial"/>
          <a:cs typeface="Arial"/>
          <a:sym typeface="Arial"/>
        </a:defRPr>
      </a:lvl5pPr>
      <a:lvl6pPr marL="2407920" marR="0" indent="-160020" algn="l" defTabSz="914400" rtl="0" latinLnBrk="0">
        <a:lnSpc>
          <a:spcPct val="100000"/>
        </a:lnSpc>
        <a:spcBef>
          <a:spcPts val="800"/>
        </a:spcBef>
        <a:spcAft>
          <a:spcPts val="0"/>
        </a:spcAft>
        <a:buClrTx/>
        <a:buSzPct val="100000"/>
        <a:buFontTx/>
        <a:buChar char="»"/>
        <a:tabLst/>
        <a:defRPr sz="1400" b="0" i="0" u="none" strike="noStrike" cap="none" spc="0" baseline="0">
          <a:ln>
            <a:noFill/>
          </a:ln>
          <a:solidFill>
            <a:srgbClr val="FFFFFF"/>
          </a:solidFill>
          <a:uFillTx/>
          <a:latin typeface="Arial"/>
          <a:ea typeface="Arial"/>
          <a:cs typeface="Arial"/>
          <a:sym typeface="Arial"/>
        </a:defRPr>
      </a:lvl6pPr>
      <a:lvl7pPr marL="2865120" marR="0" indent="-160020" algn="l" defTabSz="914400" rtl="0" latinLnBrk="0">
        <a:lnSpc>
          <a:spcPct val="100000"/>
        </a:lnSpc>
        <a:spcBef>
          <a:spcPts val="800"/>
        </a:spcBef>
        <a:spcAft>
          <a:spcPts val="0"/>
        </a:spcAft>
        <a:buClrTx/>
        <a:buSzPct val="100000"/>
        <a:buFontTx/>
        <a:buChar char="»"/>
        <a:tabLst/>
        <a:defRPr sz="1400" b="0" i="0" u="none" strike="noStrike" cap="none" spc="0" baseline="0">
          <a:ln>
            <a:noFill/>
          </a:ln>
          <a:solidFill>
            <a:srgbClr val="FFFFFF"/>
          </a:solidFill>
          <a:uFillTx/>
          <a:latin typeface="Arial"/>
          <a:ea typeface="Arial"/>
          <a:cs typeface="Arial"/>
          <a:sym typeface="Arial"/>
        </a:defRPr>
      </a:lvl7pPr>
      <a:lvl8pPr marL="3322320" marR="0" indent="-160020" algn="l" defTabSz="914400" rtl="0" latinLnBrk="0">
        <a:lnSpc>
          <a:spcPct val="100000"/>
        </a:lnSpc>
        <a:spcBef>
          <a:spcPts val="800"/>
        </a:spcBef>
        <a:spcAft>
          <a:spcPts val="0"/>
        </a:spcAft>
        <a:buClrTx/>
        <a:buSzPct val="100000"/>
        <a:buFontTx/>
        <a:buChar char="»"/>
        <a:tabLst/>
        <a:defRPr sz="1400" b="0" i="0" u="none" strike="noStrike" cap="none" spc="0" baseline="0">
          <a:ln>
            <a:noFill/>
          </a:ln>
          <a:solidFill>
            <a:srgbClr val="FFFFFF"/>
          </a:solidFill>
          <a:uFillTx/>
          <a:latin typeface="Arial"/>
          <a:ea typeface="Arial"/>
          <a:cs typeface="Arial"/>
          <a:sym typeface="Arial"/>
        </a:defRPr>
      </a:lvl8pPr>
      <a:lvl9pPr marL="3779520" marR="0" indent="-160020" algn="l" defTabSz="914400" rtl="0" latinLnBrk="0">
        <a:lnSpc>
          <a:spcPct val="100000"/>
        </a:lnSpc>
        <a:spcBef>
          <a:spcPts val="800"/>
        </a:spcBef>
        <a:spcAft>
          <a:spcPts val="0"/>
        </a:spcAft>
        <a:buClrTx/>
        <a:buSzPct val="100000"/>
        <a:buFontTx/>
        <a:buChar char="»"/>
        <a:tabLst/>
        <a:defRPr sz="1400" b="0" i="0" u="none" strike="noStrike" cap="none" spc="0" baseline="0">
          <a:ln>
            <a:noFill/>
          </a:ln>
          <a:solidFill>
            <a:srgbClr val="FFFFFF"/>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301925" y="4148842"/>
            <a:ext cx="4540150" cy="78915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500">
                <a:solidFill>
                  <a:srgbClr val="000000"/>
                </a:solidFill>
                <a:latin typeface="Times New Roman"/>
                <a:ea typeface="Times New Roman"/>
                <a:cs typeface="Times New Roman"/>
                <a:sym typeface="Times New Roman"/>
              </a:defRPr>
            </a:pPr>
            <a:r>
              <a:t>Kushagra Madan : 2014CS10232</a:t>
            </a:r>
          </a:p>
          <a:p>
            <a:pPr algn="ctr">
              <a:defRPr sz="2500">
                <a:solidFill>
                  <a:srgbClr val="000000"/>
                </a:solidFill>
                <a:latin typeface="Times New Roman"/>
                <a:ea typeface="Times New Roman"/>
                <a:cs typeface="Times New Roman"/>
                <a:sym typeface="Times New Roman"/>
              </a:defRPr>
            </a:pPr>
            <a:r>
              <a:t>Pragnesh Jogadiya : 2014CS10246</a:t>
            </a:r>
          </a:p>
        </p:txBody>
      </p:sp>
      <p:sp>
        <p:nvSpPr>
          <p:cNvPr id="455" name="Shape 455"/>
          <p:cNvSpPr/>
          <p:nvPr/>
        </p:nvSpPr>
        <p:spPr>
          <a:xfrm>
            <a:off x="1163990" y="1084579"/>
            <a:ext cx="6993147" cy="701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000" b="1" u="sng">
                <a:solidFill>
                  <a:srgbClr val="000000"/>
                </a:solidFill>
                <a:latin typeface="+mj-lt"/>
                <a:ea typeface="+mj-ea"/>
                <a:cs typeface="+mj-cs"/>
                <a:sym typeface="Helvetica"/>
              </a:defRPr>
            </a:lvl1pPr>
          </a:lstStyle>
          <a:p>
            <a:r>
              <a:t>Networks &amp; System Security</a:t>
            </a:r>
          </a:p>
        </p:txBody>
      </p:sp>
      <p:sp>
        <p:nvSpPr>
          <p:cNvPr id="456" name="Shape 456"/>
          <p:cNvSpPr/>
          <p:nvPr/>
        </p:nvSpPr>
        <p:spPr>
          <a:xfrm>
            <a:off x="1645381" y="2731011"/>
            <a:ext cx="5733299" cy="67710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800" b="1">
                <a:solidFill>
                  <a:srgbClr val="000000"/>
                </a:solidFill>
                <a:latin typeface="+mj-lt"/>
                <a:ea typeface="+mj-ea"/>
                <a:cs typeface="+mj-cs"/>
                <a:sym typeface="Helvetica"/>
              </a:defRPr>
            </a:lvl1pPr>
          </a:lstStyle>
          <a:p>
            <a:r>
              <a:rPr lang="en-US" dirty="0" smtClean="0"/>
              <a:t>Certification Authority</a:t>
            </a:r>
            <a:endParaRPr/>
          </a:p>
        </p:txBody>
      </p:sp>
      <p:sp>
        <p:nvSpPr>
          <p:cNvPr id="457" name="Shape 457"/>
          <p:cNvSpPr/>
          <p:nvPr/>
        </p:nvSpPr>
        <p:spPr>
          <a:xfrm>
            <a:off x="3789566" y="1694179"/>
            <a:ext cx="1741995" cy="701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000" b="1" u="sng">
                <a:solidFill>
                  <a:srgbClr val="000000"/>
                </a:solidFill>
                <a:latin typeface="+mj-lt"/>
                <a:ea typeface="+mj-ea"/>
                <a:cs typeface="+mj-cs"/>
                <a:sym typeface="Helvetica"/>
              </a:defRPr>
            </a:lvl1pPr>
          </a:lstStyle>
          <a:p>
            <a:r>
              <a:t>SIL765</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Shape 510"/>
          <p:cNvSpPr/>
          <p:nvPr/>
        </p:nvSpPr>
        <p:spPr>
          <a:xfrm>
            <a:off x="2786352" y="2995930"/>
            <a:ext cx="3571296" cy="866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5100" b="1">
                <a:solidFill>
                  <a:schemeClr val="accent1">
                    <a:lumOff val="-3607"/>
                  </a:schemeClr>
                </a:solidFill>
                <a:latin typeface="+mj-lt"/>
                <a:ea typeface="+mj-ea"/>
                <a:cs typeface="+mj-cs"/>
                <a:sym typeface="Helvetica"/>
              </a:defRPr>
            </a:lvl1pPr>
          </a:lstStyle>
          <a:p>
            <a:r>
              <a:t>Thank You!</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Shape 459"/>
          <p:cNvSpPr>
            <a:spLocks noGrp="1"/>
          </p:cNvSpPr>
          <p:nvPr>
            <p:ph type="title"/>
          </p:nvPr>
        </p:nvSpPr>
        <p:spPr>
          <a:xfrm>
            <a:off x="3250282" y="116713"/>
            <a:ext cx="2673916" cy="766238"/>
          </a:xfrm>
          <a:prstGeom prst="rect">
            <a:avLst/>
          </a:prstGeom>
        </p:spPr>
        <p:txBody>
          <a:bodyPr/>
          <a:lstStyle>
            <a:lvl1pPr>
              <a:defRPr sz="4000" b="1">
                <a:solidFill>
                  <a:srgbClr val="000000"/>
                </a:solidFill>
                <a:latin typeface="+mj-lt"/>
                <a:ea typeface="+mj-ea"/>
                <a:cs typeface="+mj-cs"/>
                <a:sym typeface="Helvetica"/>
              </a:defRPr>
            </a:lvl1pPr>
          </a:lstStyle>
          <a:p>
            <a:pPr>
              <a:defRPr>
                <a:effectLst/>
              </a:defRPr>
            </a:pPr>
            <a:r>
              <a:t>Overview</a:t>
            </a:r>
          </a:p>
        </p:txBody>
      </p:sp>
      <p:sp>
        <p:nvSpPr>
          <p:cNvPr id="464" name="Shape 464"/>
          <p:cNvSpPr/>
          <p:nvPr/>
        </p:nvSpPr>
        <p:spPr>
          <a:xfrm>
            <a:off x="228599" y="942684"/>
            <a:ext cx="8717282" cy="230832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a:solidFill>
                  <a:srgbClr val="000000"/>
                </a:solidFill>
                <a:latin typeface="Times New Roman"/>
                <a:ea typeface="Times New Roman"/>
                <a:cs typeface="Times New Roman"/>
                <a:sym typeface="Times New Roman"/>
              </a:defRPr>
            </a:lvl1pPr>
          </a:lstStyle>
          <a:p>
            <a:r>
              <a:rPr lang="en-US" dirty="0" smtClean="0"/>
              <a:t>In this project, we have </a:t>
            </a:r>
            <a:r>
              <a:rPr lang="en-US" dirty="0" smtClean="0"/>
              <a:t>built a </a:t>
            </a:r>
            <a:r>
              <a:rPr lang="en-US" dirty="0" smtClean="0"/>
              <a:t>Certification Authority which has public keys of all the clients and corresponding to which the clients themselves have </a:t>
            </a:r>
            <a:r>
              <a:rPr lang="en-US" dirty="0" smtClean="0"/>
              <a:t>their private keys. </a:t>
            </a:r>
            <a:r>
              <a:rPr lang="en-US" dirty="0" smtClean="0"/>
              <a:t>Public key of Certification Authority is known to all the clients. Certification Authority will provide </a:t>
            </a:r>
            <a:r>
              <a:rPr lang="en-US" dirty="0" smtClean="0"/>
              <a:t>a certificate </a:t>
            </a:r>
            <a:r>
              <a:rPr lang="en-US" dirty="0" smtClean="0"/>
              <a:t>to clients on request. </a:t>
            </a:r>
            <a:endParaRPr lang="en-US" dirty="0" smtClean="0"/>
          </a:p>
          <a:p>
            <a:endParaRPr lang="en-US" dirty="0" smtClean="0"/>
          </a:p>
          <a:p>
            <a:r>
              <a:rPr lang="en-US" dirty="0" smtClean="0"/>
              <a:t>2048 bit RSA algorithm has been used for secure communication between CA and client as well as between client and client.</a:t>
            </a:r>
          </a:p>
          <a:p>
            <a:endParaRPr/>
          </a:p>
        </p:txBody>
      </p:sp>
      <p:grpSp>
        <p:nvGrpSpPr>
          <p:cNvPr id="155" name="Group 154"/>
          <p:cNvGrpSpPr/>
          <p:nvPr/>
        </p:nvGrpSpPr>
        <p:grpSpPr>
          <a:xfrm>
            <a:off x="1066800" y="3200400"/>
            <a:ext cx="6324600" cy="3381951"/>
            <a:chOff x="990600" y="2590800"/>
            <a:chExt cx="7086600" cy="4149895"/>
          </a:xfrm>
        </p:grpSpPr>
        <p:grpSp>
          <p:nvGrpSpPr>
            <p:cNvPr id="42" name="Group 41"/>
            <p:cNvGrpSpPr/>
            <p:nvPr/>
          </p:nvGrpSpPr>
          <p:grpSpPr>
            <a:xfrm>
              <a:off x="3733800" y="2590800"/>
              <a:ext cx="1447800" cy="914400"/>
              <a:chOff x="533400" y="3505200"/>
              <a:chExt cx="1447800" cy="914400"/>
            </a:xfrm>
            <a:solidFill>
              <a:schemeClr val="accent6">
                <a:lumMod val="20000"/>
                <a:lumOff val="80000"/>
              </a:schemeClr>
            </a:solidFill>
          </p:grpSpPr>
          <p:sp>
            <p:nvSpPr>
              <p:cNvPr id="11" name="Oval 10"/>
              <p:cNvSpPr/>
              <p:nvPr/>
            </p:nvSpPr>
            <p:spPr>
              <a:xfrm>
                <a:off x="533400" y="3505200"/>
                <a:ext cx="1447800" cy="914400"/>
              </a:xfrm>
              <a:prstGeom prst="ellipse">
                <a:avLst/>
              </a:prstGeom>
              <a:gr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FFFF"/>
                  </a:solidFill>
                  <a:effectLst/>
                  <a:uFillTx/>
                  <a:latin typeface="Arial"/>
                  <a:ea typeface="Arial"/>
                  <a:cs typeface="Arial"/>
                  <a:sym typeface="Arial"/>
                </a:endParaRPr>
              </a:p>
            </p:txBody>
          </p:sp>
          <p:sp>
            <p:nvSpPr>
              <p:cNvPr id="14" name="TextBox 13"/>
              <p:cNvSpPr txBox="1"/>
              <p:nvPr/>
            </p:nvSpPr>
            <p:spPr>
              <a:xfrm>
                <a:off x="863906" y="3598703"/>
                <a:ext cx="759180" cy="646329"/>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chemeClr val="accent1"/>
                    </a:solidFill>
                    <a:effectLst/>
                    <a:uFillTx/>
                    <a:latin typeface="Arial"/>
                    <a:ea typeface="Arial"/>
                    <a:cs typeface="Arial"/>
                    <a:sym typeface="Arial"/>
                  </a:rPr>
                  <a:t>CA</a:t>
                </a:r>
                <a:endParaRPr kumimoji="0" lang="en-US" sz="3600" b="1" i="0" u="none" strike="noStrike" cap="none" spc="0" normalizeH="0" baseline="0" dirty="0">
                  <a:ln>
                    <a:noFill/>
                  </a:ln>
                  <a:solidFill>
                    <a:schemeClr val="accent1"/>
                  </a:solidFill>
                  <a:effectLst/>
                  <a:uFillTx/>
                  <a:latin typeface="Arial"/>
                  <a:ea typeface="Arial"/>
                  <a:cs typeface="Arial"/>
                  <a:sym typeface="Arial"/>
                </a:endParaRPr>
              </a:p>
            </p:txBody>
          </p:sp>
        </p:grpSp>
        <p:grpSp>
          <p:nvGrpSpPr>
            <p:cNvPr id="43" name="Group 42"/>
            <p:cNvGrpSpPr/>
            <p:nvPr/>
          </p:nvGrpSpPr>
          <p:grpSpPr>
            <a:xfrm>
              <a:off x="990600" y="5105400"/>
              <a:ext cx="1447800" cy="914400"/>
              <a:chOff x="3657600" y="3505200"/>
              <a:chExt cx="1447800" cy="914400"/>
            </a:xfrm>
            <a:solidFill>
              <a:schemeClr val="accent6">
                <a:lumMod val="20000"/>
                <a:lumOff val="80000"/>
              </a:schemeClr>
            </a:solidFill>
          </p:grpSpPr>
          <p:sp>
            <p:nvSpPr>
              <p:cNvPr id="15" name="Oval 14"/>
              <p:cNvSpPr/>
              <p:nvPr/>
            </p:nvSpPr>
            <p:spPr>
              <a:xfrm>
                <a:off x="3657600" y="3505200"/>
                <a:ext cx="1447800" cy="914400"/>
              </a:xfrm>
              <a:prstGeom prst="ellipse">
                <a:avLst/>
              </a:prstGeom>
              <a:gr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FFFF"/>
                  </a:solidFill>
                  <a:effectLst/>
                  <a:uFillTx/>
                  <a:latin typeface="Arial"/>
                  <a:ea typeface="Arial"/>
                  <a:cs typeface="Arial"/>
                  <a:sym typeface="Arial"/>
                </a:endParaRPr>
              </a:p>
            </p:txBody>
          </p:sp>
          <p:sp>
            <p:nvSpPr>
              <p:cNvPr id="17" name="TextBox 16"/>
              <p:cNvSpPr txBox="1"/>
              <p:nvPr/>
            </p:nvSpPr>
            <p:spPr>
              <a:xfrm>
                <a:off x="3828361" y="3702182"/>
                <a:ext cx="1109949" cy="453194"/>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smtClean="0">
                    <a:ln>
                      <a:noFill/>
                    </a:ln>
                    <a:solidFill>
                      <a:schemeClr val="accent1"/>
                    </a:solidFill>
                    <a:effectLst/>
                    <a:uFillTx/>
                    <a:latin typeface="Arial"/>
                    <a:ea typeface="Arial"/>
                    <a:cs typeface="Arial"/>
                    <a:sym typeface="Arial"/>
                  </a:rPr>
                  <a:t>Client</a:t>
                </a:r>
                <a:r>
                  <a:rPr kumimoji="0" lang="en-US" b="1" i="0" u="none" strike="noStrike" cap="none" spc="0" normalizeH="0" dirty="0" smtClean="0">
                    <a:ln>
                      <a:noFill/>
                    </a:ln>
                    <a:solidFill>
                      <a:schemeClr val="accent1"/>
                    </a:solidFill>
                    <a:effectLst/>
                    <a:uFillTx/>
                    <a:latin typeface="Arial"/>
                    <a:ea typeface="Arial"/>
                    <a:cs typeface="Arial"/>
                    <a:sym typeface="Arial"/>
                  </a:rPr>
                  <a:t> 1</a:t>
                </a:r>
                <a:endParaRPr kumimoji="0" lang="en-US" b="1" i="0" u="none" strike="noStrike" cap="none" spc="0" normalizeH="0" baseline="0" dirty="0">
                  <a:ln>
                    <a:noFill/>
                  </a:ln>
                  <a:solidFill>
                    <a:schemeClr val="accent1"/>
                  </a:solidFill>
                  <a:effectLst/>
                  <a:uFillTx/>
                  <a:latin typeface="Arial"/>
                  <a:ea typeface="Arial"/>
                  <a:cs typeface="Arial"/>
                  <a:sym typeface="Arial"/>
                </a:endParaRPr>
              </a:p>
            </p:txBody>
          </p:sp>
        </p:grpSp>
        <p:grpSp>
          <p:nvGrpSpPr>
            <p:cNvPr id="44" name="Group 43"/>
            <p:cNvGrpSpPr/>
            <p:nvPr/>
          </p:nvGrpSpPr>
          <p:grpSpPr>
            <a:xfrm>
              <a:off x="6629400" y="5029200"/>
              <a:ext cx="1447800" cy="914400"/>
              <a:chOff x="6705600" y="3429000"/>
              <a:chExt cx="1447800" cy="914400"/>
            </a:xfrm>
            <a:solidFill>
              <a:schemeClr val="accent6">
                <a:lumMod val="20000"/>
                <a:lumOff val="80000"/>
              </a:schemeClr>
            </a:solidFill>
          </p:grpSpPr>
          <p:sp>
            <p:nvSpPr>
              <p:cNvPr id="16" name="Oval 15"/>
              <p:cNvSpPr/>
              <p:nvPr/>
            </p:nvSpPr>
            <p:spPr>
              <a:xfrm>
                <a:off x="6705600" y="3429000"/>
                <a:ext cx="1447800" cy="914400"/>
              </a:xfrm>
              <a:prstGeom prst="ellipse">
                <a:avLst/>
              </a:prstGeom>
              <a:gr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FFFF"/>
                  </a:solidFill>
                  <a:effectLst/>
                  <a:uFillTx/>
                  <a:latin typeface="Arial"/>
                  <a:ea typeface="Arial"/>
                  <a:cs typeface="Arial"/>
                  <a:sym typeface="Arial"/>
                </a:endParaRPr>
              </a:p>
            </p:txBody>
          </p:sp>
          <p:sp>
            <p:nvSpPr>
              <p:cNvPr id="18" name="TextBox 17"/>
              <p:cNvSpPr txBox="1"/>
              <p:nvPr/>
            </p:nvSpPr>
            <p:spPr>
              <a:xfrm>
                <a:off x="6958070" y="3702182"/>
                <a:ext cx="1037445" cy="453194"/>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smtClean="0">
                    <a:ln>
                      <a:noFill/>
                    </a:ln>
                    <a:solidFill>
                      <a:schemeClr val="accent1"/>
                    </a:solidFill>
                    <a:effectLst/>
                    <a:uFillTx/>
                    <a:latin typeface="Arial"/>
                    <a:ea typeface="Arial"/>
                    <a:cs typeface="Arial"/>
                    <a:sym typeface="Arial"/>
                  </a:rPr>
                  <a:t>Client</a:t>
                </a:r>
                <a:r>
                  <a:rPr kumimoji="0" lang="en-US" b="1" i="0" u="none" strike="noStrike" cap="none" spc="0" normalizeH="0" dirty="0" smtClean="0">
                    <a:ln>
                      <a:noFill/>
                    </a:ln>
                    <a:solidFill>
                      <a:schemeClr val="accent1"/>
                    </a:solidFill>
                    <a:effectLst/>
                    <a:uFillTx/>
                    <a:latin typeface="Arial"/>
                    <a:ea typeface="Arial"/>
                    <a:cs typeface="Arial"/>
                    <a:sym typeface="Arial"/>
                  </a:rPr>
                  <a:t> 2</a:t>
                </a:r>
                <a:endParaRPr kumimoji="0" lang="en-US" b="1" i="0" u="none" strike="noStrike" cap="none" spc="0" normalizeH="0" baseline="0" dirty="0">
                  <a:ln>
                    <a:noFill/>
                  </a:ln>
                  <a:solidFill>
                    <a:schemeClr val="accent1"/>
                  </a:solidFill>
                  <a:effectLst/>
                  <a:uFillTx/>
                  <a:latin typeface="Arial"/>
                  <a:ea typeface="Arial"/>
                  <a:cs typeface="Arial"/>
                  <a:sym typeface="Arial"/>
                </a:endParaRPr>
              </a:p>
            </p:txBody>
          </p:sp>
        </p:grpSp>
        <p:cxnSp>
          <p:nvCxnSpPr>
            <p:cNvPr id="83" name="Curved Connector 82"/>
            <p:cNvCxnSpPr>
              <a:endCxn id="16" idx="1"/>
            </p:cNvCxnSpPr>
            <p:nvPr/>
          </p:nvCxnSpPr>
          <p:spPr>
            <a:xfrm>
              <a:off x="5257800" y="4572000"/>
              <a:ext cx="1583626" cy="591111"/>
            </a:xfrm>
            <a:prstGeom prst="curvedConnector2">
              <a:avLst/>
            </a:prstGeom>
            <a:noFill/>
            <a:ln w="25400" cap="flat">
              <a:solidFill>
                <a:schemeClr val="accent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1" name="Shape 90"/>
            <p:cNvCxnSpPr>
              <a:stCxn id="15" idx="7"/>
            </p:cNvCxnSpPr>
            <p:nvPr/>
          </p:nvCxnSpPr>
          <p:spPr>
            <a:xfrm rot="5400000" flipH="1" flipV="1">
              <a:off x="2760732" y="4037643"/>
              <a:ext cx="667311" cy="1736026"/>
            </a:xfrm>
            <a:prstGeom prst="curvedConnector2">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3" name="TextBox 92"/>
            <p:cNvSpPr txBox="1"/>
            <p:nvPr/>
          </p:nvSpPr>
          <p:spPr>
            <a:xfrm>
              <a:off x="3962400" y="6400800"/>
              <a:ext cx="1219200" cy="3398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200" b="1" dirty="0" smtClean="0">
                  <a:solidFill>
                    <a:schemeClr val="accent1"/>
                  </a:solidFill>
                </a:rPr>
                <a:t>(3)”Hello”</a:t>
              </a:r>
              <a:endParaRPr kumimoji="0" lang="en-US" sz="1200" b="1" i="0" u="none" strike="noStrike" cap="none" spc="0" normalizeH="0" baseline="0" dirty="0">
                <a:ln>
                  <a:noFill/>
                </a:ln>
                <a:solidFill>
                  <a:schemeClr val="accent1"/>
                </a:solidFill>
                <a:effectLst/>
                <a:uFillTx/>
                <a:latin typeface="Arial"/>
                <a:ea typeface="Arial"/>
                <a:cs typeface="Arial"/>
                <a:sym typeface="Arial"/>
              </a:endParaRPr>
            </a:p>
          </p:txBody>
        </p:sp>
        <p:sp>
          <p:nvSpPr>
            <p:cNvPr id="103" name="TextBox 102"/>
            <p:cNvSpPr txBox="1"/>
            <p:nvPr/>
          </p:nvSpPr>
          <p:spPr>
            <a:xfrm>
              <a:off x="3886200" y="5410200"/>
              <a:ext cx="1295400" cy="3398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smtClean="0">
                  <a:ln>
                    <a:noFill/>
                  </a:ln>
                  <a:solidFill>
                    <a:schemeClr val="accent1"/>
                  </a:solidFill>
                  <a:effectLst/>
                  <a:uFillTx/>
                  <a:latin typeface="Arial"/>
                  <a:ea typeface="Arial"/>
                  <a:cs typeface="Arial"/>
                  <a:sym typeface="Arial"/>
                </a:rPr>
                <a:t>(2)</a:t>
              </a:r>
              <a:r>
                <a:rPr lang="en-US" sz="1200" b="1" dirty="0" smtClean="0">
                  <a:solidFill>
                    <a:schemeClr val="accent1"/>
                  </a:solidFill>
                </a:rPr>
                <a:t> </a:t>
              </a:r>
              <a:r>
                <a:rPr kumimoji="0" lang="en-US" sz="1200" b="1" i="0" u="none" strike="noStrike" cap="none" spc="0" normalizeH="0" baseline="0" dirty="0" smtClean="0">
                  <a:ln>
                    <a:noFill/>
                  </a:ln>
                  <a:solidFill>
                    <a:schemeClr val="accent1"/>
                  </a:solidFill>
                  <a:effectLst/>
                  <a:uFillTx/>
                  <a:latin typeface="Arial"/>
                  <a:ea typeface="Arial"/>
                  <a:cs typeface="Arial"/>
                  <a:sym typeface="Arial"/>
                </a:rPr>
                <a:t>Certificate</a:t>
              </a:r>
              <a:endParaRPr kumimoji="0" lang="en-US" sz="1200" b="1" i="0" u="none" strike="noStrike" cap="none" spc="0" normalizeH="0" baseline="0" dirty="0">
                <a:ln>
                  <a:noFill/>
                </a:ln>
                <a:solidFill>
                  <a:schemeClr val="accent1"/>
                </a:solidFill>
                <a:effectLst/>
                <a:uFillTx/>
                <a:latin typeface="Arial"/>
                <a:ea typeface="Arial"/>
                <a:cs typeface="Arial"/>
                <a:sym typeface="Arial"/>
              </a:endParaRPr>
            </a:p>
          </p:txBody>
        </p:sp>
        <p:cxnSp>
          <p:nvCxnSpPr>
            <p:cNvPr id="105" name="Straight Arrow Connector 104"/>
            <p:cNvCxnSpPr>
              <a:endCxn id="11" idx="5"/>
            </p:cNvCxnSpPr>
            <p:nvPr/>
          </p:nvCxnSpPr>
          <p:spPr>
            <a:xfrm rot="10800000">
              <a:off x="4969574" y="3371290"/>
              <a:ext cx="897826" cy="591111"/>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8" name="Straight Connector 107"/>
            <p:cNvCxnSpPr>
              <a:stCxn id="16" idx="0"/>
            </p:cNvCxnSpPr>
            <p:nvPr/>
          </p:nvCxnSpPr>
          <p:spPr>
            <a:xfrm rot="16200000" flipV="1">
              <a:off x="6762750" y="4438650"/>
              <a:ext cx="533400" cy="64770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6" name="TextBox 115"/>
            <p:cNvSpPr txBox="1"/>
            <p:nvPr/>
          </p:nvSpPr>
          <p:spPr>
            <a:xfrm>
              <a:off x="5791199" y="3886200"/>
              <a:ext cx="1229633" cy="7175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smtClean="0">
                  <a:ln>
                    <a:noFill/>
                  </a:ln>
                  <a:solidFill>
                    <a:schemeClr val="accent1"/>
                  </a:solidFill>
                  <a:effectLst/>
                  <a:uFillTx/>
                  <a:latin typeface="Arial"/>
                  <a:ea typeface="Arial"/>
                  <a:cs typeface="Arial"/>
                  <a:sym typeface="Arial"/>
                </a:rPr>
                <a:t>Request </a:t>
              </a:r>
            </a:p>
            <a:p>
              <a:pPr marL="0" marR="0" indent="0" algn="l" defTabSz="4572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smtClean="0">
                  <a:ln>
                    <a:noFill/>
                  </a:ln>
                  <a:solidFill>
                    <a:schemeClr val="accent1"/>
                  </a:solidFill>
                  <a:effectLst/>
                  <a:uFillTx/>
                  <a:latin typeface="Arial"/>
                  <a:ea typeface="Arial"/>
                  <a:cs typeface="Arial"/>
                  <a:sym typeface="Arial"/>
                </a:rPr>
                <a:t>Certificate</a:t>
              </a:r>
              <a:endParaRPr kumimoji="0" lang="en-US" sz="1600" b="1" i="0" u="none" strike="noStrike" cap="none" spc="0" normalizeH="0" baseline="0" dirty="0">
                <a:ln>
                  <a:noFill/>
                </a:ln>
                <a:solidFill>
                  <a:schemeClr val="accent1"/>
                </a:solidFill>
                <a:effectLst/>
                <a:uFillTx/>
                <a:latin typeface="Arial"/>
                <a:ea typeface="Arial"/>
                <a:cs typeface="Arial"/>
                <a:sym typeface="Arial"/>
              </a:endParaRPr>
            </a:p>
          </p:txBody>
        </p:sp>
        <p:cxnSp>
          <p:nvCxnSpPr>
            <p:cNvPr id="127" name="Shape 126"/>
            <p:cNvCxnSpPr>
              <a:stCxn id="11" idx="6"/>
              <a:endCxn id="16" idx="7"/>
            </p:cNvCxnSpPr>
            <p:nvPr/>
          </p:nvCxnSpPr>
          <p:spPr>
            <a:xfrm>
              <a:off x="5181600" y="3048000"/>
              <a:ext cx="2683574" cy="2115111"/>
            </a:xfrm>
            <a:prstGeom prst="curvedConnector2">
              <a:avLst/>
            </a:prstGeom>
            <a:noFill/>
            <a:ln w="25400" cap="flat">
              <a:solidFill>
                <a:schemeClr val="accent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8" name="TextBox 127"/>
            <p:cNvSpPr txBox="1"/>
            <p:nvPr/>
          </p:nvSpPr>
          <p:spPr>
            <a:xfrm rot="2034988">
              <a:off x="6445645" y="3374368"/>
              <a:ext cx="1466666" cy="4531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smtClean="0">
                  <a:ln>
                    <a:noFill/>
                  </a:ln>
                  <a:solidFill>
                    <a:schemeClr val="accent1"/>
                  </a:solidFill>
                  <a:effectLst/>
                  <a:uFillTx/>
                  <a:latin typeface="Arial"/>
                  <a:ea typeface="Arial"/>
                  <a:cs typeface="Arial"/>
                  <a:sym typeface="Arial"/>
                </a:rPr>
                <a:t>Certificate</a:t>
              </a:r>
              <a:endParaRPr kumimoji="0" lang="en-US" b="1" i="0" u="none" strike="noStrike" cap="none" spc="0" normalizeH="0" baseline="0" dirty="0">
                <a:ln>
                  <a:noFill/>
                </a:ln>
                <a:solidFill>
                  <a:schemeClr val="accent1"/>
                </a:solidFill>
                <a:effectLst/>
                <a:uFillTx/>
                <a:latin typeface="Arial"/>
                <a:ea typeface="Arial"/>
                <a:cs typeface="Arial"/>
                <a:sym typeface="Arial"/>
              </a:endParaRPr>
            </a:p>
          </p:txBody>
        </p:sp>
        <p:sp>
          <p:nvSpPr>
            <p:cNvPr id="139" name="TextBox 138"/>
            <p:cNvSpPr txBox="1"/>
            <p:nvPr/>
          </p:nvSpPr>
          <p:spPr>
            <a:xfrm>
              <a:off x="3962400" y="4419600"/>
              <a:ext cx="1447800" cy="3398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200" b="1" dirty="0" smtClean="0">
                  <a:solidFill>
                    <a:schemeClr val="accent1"/>
                  </a:solidFill>
                </a:rPr>
                <a:t>(1) Client ID 1</a:t>
              </a:r>
              <a:endParaRPr kumimoji="0" lang="en-US" sz="1200" b="1" i="0" u="none" strike="noStrike" cap="none" spc="0" normalizeH="0" baseline="0" dirty="0">
                <a:ln>
                  <a:noFill/>
                </a:ln>
                <a:solidFill>
                  <a:schemeClr val="accent1"/>
                </a:solidFill>
                <a:effectLst/>
                <a:uFillTx/>
                <a:latin typeface="Arial"/>
                <a:ea typeface="Arial"/>
                <a:cs typeface="Arial"/>
                <a:sym typeface="Arial"/>
              </a:endParaRPr>
            </a:p>
          </p:txBody>
        </p:sp>
        <p:cxnSp>
          <p:nvCxnSpPr>
            <p:cNvPr id="148" name="Straight Connector 147"/>
            <p:cNvCxnSpPr>
              <a:stCxn id="103" idx="3"/>
              <a:endCxn id="16" idx="2"/>
            </p:cNvCxnSpPr>
            <p:nvPr/>
          </p:nvCxnSpPr>
          <p:spPr>
            <a:xfrm flipV="1">
              <a:off x="5181600" y="5486401"/>
              <a:ext cx="1447799" cy="93747"/>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0" name="Straight Arrow Connector 149"/>
            <p:cNvCxnSpPr>
              <a:stCxn id="103" idx="1"/>
              <a:endCxn id="15" idx="6"/>
            </p:cNvCxnSpPr>
            <p:nvPr/>
          </p:nvCxnSpPr>
          <p:spPr>
            <a:xfrm rot="10800000">
              <a:off x="2438400" y="5562601"/>
              <a:ext cx="1447799" cy="17547"/>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2" name="Shape 151"/>
            <p:cNvCxnSpPr>
              <a:stCxn id="15" idx="5"/>
              <a:endCxn id="93" idx="1"/>
            </p:cNvCxnSpPr>
            <p:nvPr/>
          </p:nvCxnSpPr>
          <p:spPr>
            <a:xfrm rot="16200000" flipH="1">
              <a:off x="2751959" y="5360306"/>
              <a:ext cx="684858" cy="1736025"/>
            </a:xfrm>
            <a:prstGeom prst="curvedConnector2">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4" name="Shape 153"/>
            <p:cNvCxnSpPr>
              <a:endCxn id="16" idx="3"/>
            </p:cNvCxnSpPr>
            <p:nvPr/>
          </p:nvCxnSpPr>
          <p:spPr>
            <a:xfrm flipV="1">
              <a:off x="4876800" y="5809689"/>
              <a:ext cx="1964626" cy="743511"/>
            </a:xfrm>
            <a:prstGeom prst="curvedConnector2">
              <a:avLst/>
            </a:prstGeom>
            <a:noFill/>
            <a:ln w="25400" cap="flat">
              <a:solidFill>
                <a:schemeClr val="accent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429000" y="4800600"/>
            <a:ext cx="2560320" cy="548640"/>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Arial"/>
              <a:ea typeface="Arial"/>
              <a:cs typeface="Arial"/>
              <a:sym typeface="Arial"/>
            </a:endParaRPr>
          </a:p>
        </p:txBody>
      </p:sp>
      <p:sp>
        <p:nvSpPr>
          <p:cNvPr id="466" name="Shape 466"/>
          <p:cNvSpPr>
            <a:spLocks noGrp="1"/>
          </p:cNvSpPr>
          <p:nvPr>
            <p:ph type="title"/>
          </p:nvPr>
        </p:nvSpPr>
        <p:spPr>
          <a:xfrm>
            <a:off x="670559" y="0"/>
            <a:ext cx="7726682" cy="1036638"/>
          </a:xfrm>
          <a:prstGeom prst="rect">
            <a:avLst/>
          </a:prstGeom>
        </p:spPr>
        <p:txBody>
          <a:bodyPr>
            <a:normAutofit/>
          </a:bodyPr>
          <a:lstStyle>
            <a:lvl1pPr>
              <a:defRPr sz="4000" b="1">
                <a:solidFill>
                  <a:srgbClr val="000000"/>
                </a:solidFill>
                <a:latin typeface="+mj-lt"/>
                <a:ea typeface="+mj-ea"/>
                <a:cs typeface="+mj-cs"/>
                <a:sym typeface="Helvetica"/>
              </a:defRPr>
            </a:lvl1pPr>
          </a:lstStyle>
          <a:p>
            <a:pPr>
              <a:defRPr>
                <a:effectLst/>
              </a:defRPr>
            </a:pPr>
            <a:r>
              <a:rPr lang="en-US" dirty="0" smtClean="0"/>
              <a:t>Format of Certificate</a:t>
            </a:r>
            <a:endParaRPr/>
          </a:p>
        </p:txBody>
      </p:sp>
      <p:sp>
        <p:nvSpPr>
          <p:cNvPr id="470" name="Shape 470"/>
          <p:cNvSpPr/>
          <p:nvPr/>
        </p:nvSpPr>
        <p:spPr>
          <a:xfrm>
            <a:off x="419099" y="1062890"/>
            <a:ext cx="8229601" cy="231140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a:solidFill>
                  <a:srgbClr val="000000"/>
                </a:solidFill>
                <a:latin typeface="Times New Roman"/>
                <a:ea typeface="Times New Roman"/>
                <a:cs typeface="Times New Roman"/>
                <a:sym typeface="Times New Roman"/>
              </a:defRPr>
            </a:lvl1pPr>
          </a:lstStyle>
          <a:p>
            <a:pPr>
              <a:lnSpc>
                <a:spcPct val="115000"/>
              </a:lnSpc>
              <a:spcAft>
                <a:spcPts val="600"/>
              </a:spcAft>
            </a:pPr>
            <a:r>
              <a:rPr lang="en-US" dirty="0" smtClean="0">
                <a:latin typeface="Calibri"/>
                <a:cs typeface="Calibri"/>
              </a:rPr>
              <a:t>Format of Certificate: </a:t>
            </a:r>
            <a:r>
              <a:rPr lang="en-US" dirty="0" smtClean="0">
                <a:latin typeface="Calibri"/>
                <a:ea typeface="Calibri"/>
                <a:cs typeface="Calibri"/>
              </a:rPr>
              <a:t>CERT</a:t>
            </a:r>
            <a:r>
              <a:rPr lang="en-US" baseline="-25000" dirty="0" smtClean="0">
                <a:latin typeface="Calibri"/>
                <a:ea typeface="Calibri"/>
                <a:cs typeface="Calibri"/>
              </a:rPr>
              <a:t>A</a:t>
            </a:r>
            <a:r>
              <a:rPr lang="en-US" dirty="0" smtClean="0">
                <a:latin typeface="Calibri"/>
                <a:ea typeface="Calibri"/>
                <a:cs typeface="Calibri"/>
              </a:rPr>
              <a:t> = ENC</a:t>
            </a:r>
            <a:r>
              <a:rPr lang="en-US" baseline="-25000" dirty="0" smtClean="0">
                <a:latin typeface="Calibri"/>
                <a:ea typeface="Calibri"/>
                <a:cs typeface="Calibri"/>
              </a:rPr>
              <a:t>PRX</a:t>
            </a:r>
            <a:r>
              <a:rPr lang="en-US" dirty="0" smtClean="0">
                <a:latin typeface="Calibri"/>
                <a:ea typeface="Calibri"/>
                <a:cs typeface="Calibri"/>
              </a:rPr>
              <a:t> (ID</a:t>
            </a:r>
            <a:r>
              <a:rPr lang="en-US" baseline="-25000" dirty="0" smtClean="0">
                <a:latin typeface="Calibri"/>
                <a:ea typeface="Calibri"/>
                <a:cs typeface="Calibri"/>
              </a:rPr>
              <a:t>A</a:t>
            </a:r>
            <a:r>
              <a:rPr lang="en-US" dirty="0" smtClean="0">
                <a:latin typeface="Calibri"/>
                <a:ea typeface="Calibri"/>
                <a:cs typeface="Calibri"/>
              </a:rPr>
              <a:t>, KU</a:t>
            </a:r>
            <a:r>
              <a:rPr lang="en-US" baseline="-25000" dirty="0" smtClean="0">
                <a:latin typeface="Calibri"/>
                <a:ea typeface="Calibri"/>
                <a:cs typeface="Calibri"/>
              </a:rPr>
              <a:t>A</a:t>
            </a:r>
            <a:r>
              <a:rPr lang="en-US" dirty="0" smtClean="0">
                <a:latin typeface="Calibri"/>
                <a:ea typeface="Calibri"/>
                <a:cs typeface="Calibri"/>
              </a:rPr>
              <a:t>, T</a:t>
            </a:r>
            <a:r>
              <a:rPr lang="en-US" baseline="-25000" dirty="0" smtClean="0">
                <a:latin typeface="Calibri"/>
                <a:ea typeface="Calibri"/>
                <a:cs typeface="Calibri"/>
              </a:rPr>
              <a:t>A</a:t>
            </a:r>
            <a:r>
              <a:rPr lang="en-US" dirty="0" smtClean="0">
                <a:latin typeface="Calibri"/>
                <a:ea typeface="Calibri"/>
                <a:cs typeface="Calibri"/>
              </a:rPr>
              <a:t>), where</a:t>
            </a:r>
            <a:endParaRPr lang="en-US" sz="1400" dirty="0" smtClean="0">
              <a:latin typeface="Calibri"/>
            </a:endParaRPr>
          </a:p>
          <a:p>
            <a:pPr marL="342900" lvl="0" indent="-342900">
              <a:lnSpc>
                <a:spcPct val="115000"/>
              </a:lnSpc>
              <a:spcAft>
                <a:spcPts val="600"/>
              </a:spcAft>
              <a:buFont typeface="Arial"/>
              <a:buChar char="•"/>
              <a:tabLst>
                <a:tab pos="457200" algn="l"/>
              </a:tabLst>
            </a:pPr>
            <a:r>
              <a:rPr lang="en-US" dirty="0" smtClean="0">
                <a:latin typeface="Calibri"/>
                <a:cs typeface="Calibri"/>
              </a:rPr>
              <a:t>PR</a:t>
            </a:r>
            <a:r>
              <a:rPr lang="en-US" baseline="-25000" dirty="0" smtClean="0">
                <a:latin typeface="Calibri"/>
                <a:cs typeface="Calibri"/>
              </a:rPr>
              <a:t>X</a:t>
            </a:r>
            <a:r>
              <a:rPr lang="en-US" dirty="0" smtClean="0">
                <a:latin typeface="Calibri"/>
                <a:cs typeface="Calibri"/>
              </a:rPr>
              <a:t> is private key of certification authority (PU</a:t>
            </a:r>
            <a:r>
              <a:rPr lang="en-US" baseline="-25000" dirty="0" smtClean="0">
                <a:latin typeface="Calibri"/>
                <a:cs typeface="Calibri"/>
              </a:rPr>
              <a:t>X</a:t>
            </a:r>
            <a:r>
              <a:rPr lang="en-US" dirty="0" smtClean="0">
                <a:latin typeface="Calibri"/>
                <a:cs typeface="Calibri"/>
              </a:rPr>
              <a:t> is public key of certification authority)</a:t>
            </a:r>
            <a:endParaRPr lang="en-US" sz="1400" dirty="0" smtClean="0">
              <a:latin typeface="Calibri"/>
            </a:endParaRPr>
          </a:p>
          <a:p>
            <a:pPr marL="342900" lvl="0" indent="-342900">
              <a:lnSpc>
                <a:spcPct val="115000"/>
              </a:lnSpc>
              <a:spcAft>
                <a:spcPts val="600"/>
              </a:spcAft>
              <a:buFont typeface="Arial"/>
              <a:buChar char="•"/>
              <a:tabLst>
                <a:tab pos="457200" algn="l"/>
              </a:tabLst>
            </a:pPr>
            <a:r>
              <a:rPr lang="en-US" dirty="0" smtClean="0">
                <a:latin typeface="Calibri"/>
                <a:cs typeface="Calibri"/>
              </a:rPr>
              <a:t>ID</a:t>
            </a:r>
            <a:r>
              <a:rPr lang="en-US" baseline="-25000" dirty="0" smtClean="0">
                <a:latin typeface="Calibri"/>
                <a:cs typeface="Calibri"/>
              </a:rPr>
              <a:t>A</a:t>
            </a:r>
            <a:r>
              <a:rPr lang="en-US" dirty="0" smtClean="0">
                <a:latin typeface="Calibri"/>
                <a:cs typeface="Calibri"/>
              </a:rPr>
              <a:t> is user ID,</a:t>
            </a:r>
            <a:endParaRPr lang="en-US" sz="1400" dirty="0" smtClean="0">
              <a:latin typeface="Calibri"/>
            </a:endParaRPr>
          </a:p>
          <a:p>
            <a:pPr marL="342900" lvl="0" indent="-342900">
              <a:lnSpc>
                <a:spcPct val="115000"/>
              </a:lnSpc>
              <a:spcAft>
                <a:spcPts val="600"/>
              </a:spcAft>
              <a:buFont typeface="Arial"/>
              <a:buChar char="•"/>
              <a:tabLst>
                <a:tab pos="457200" algn="l"/>
              </a:tabLst>
            </a:pPr>
            <a:r>
              <a:rPr lang="en-US" dirty="0" smtClean="0">
                <a:latin typeface="Calibri"/>
                <a:cs typeface="Calibri"/>
              </a:rPr>
              <a:t>KU</a:t>
            </a:r>
            <a:r>
              <a:rPr lang="en-US" baseline="-25000" dirty="0" smtClean="0">
                <a:latin typeface="Calibri"/>
                <a:cs typeface="Calibri"/>
              </a:rPr>
              <a:t>A</a:t>
            </a:r>
            <a:r>
              <a:rPr lang="en-US" dirty="0" smtClean="0">
                <a:latin typeface="Calibri"/>
                <a:cs typeface="Calibri"/>
              </a:rPr>
              <a:t> is public key of A,</a:t>
            </a:r>
            <a:endParaRPr lang="en-US" sz="1400" dirty="0" smtClean="0">
              <a:latin typeface="Calibri"/>
            </a:endParaRPr>
          </a:p>
          <a:p>
            <a:pPr marL="342900" lvl="0" indent="-342900">
              <a:lnSpc>
                <a:spcPct val="115000"/>
              </a:lnSpc>
              <a:spcAft>
                <a:spcPts val="600"/>
              </a:spcAft>
              <a:buFont typeface="Arial"/>
              <a:buChar char="•"/>
              <a:tabLst>
                <a:tab pos="457200" algn="l"/>
              </a:tabLst>
            </a:pPr>
            <a:r>
              <a:rPr lang="en-US" dirty="0" smtClean="0">
                <a:latin typeface="Calibri"/>
                <a:cs typeface="Calibri"/>
              </a:rPr>
              <a:t>T</a:t>
            </a:r>
            <a:r>
              <a:rPr lang="en-US" baseline="-25000" dirty="0" smtClean="0">
                <a:latin typeface="Calibri"/>
                <a:cs typeface="Calibri"/>
              </a:rPr>
              <a:t>A</a:t>
            </a:r>
            <a:r>
              <a:rPr lang="en-US" dirty="0" smtClean="0">
                <a:latin typeface="Calibri"/>
                <a:cs typeface="Calibri"/>
              </a:rPr>
              <a:t> is time of issuance of certificate.</a:t>
            </a:r>
            <a:endParaRPr lang="en-US" sz="1400" dirty="0">
              <a:latin typeface="Calibri"/>
            </a:endParaRPr>
          </a:p>
        </p:txBody>
      </p:sp>
      <p:sp>
        <p:nvSpPr>
          <p:cNvPr id="9" name="Rectangle 8"/>
          <p:cNvSpPr/>
          <p:nvPr/>
        </p:nvSpPr>
        <p:spPr>
          <a:xfrm>
            <a:off x="3429000" y="3733800"/>
            <a:ext cx="2560320" cy="548640"/>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FFFF"/>
              </a:solidFill>
              <a:effectLst/>
              <a:uFillTx/>
              <a:latin typeface="Arial"/>
              <a:ea typeface="Arial"/>
              <a:cs typeface="Arial"/>
              <a:sym typeface="Arial"/>
            </a:endParaRPr>
          </a:p>
        </p:txBody>
      </p:sp>
      <p:sp>
        <p:nvSpPr>
          <p:cNvPr id="10" name="Rectangle 9"/>
          <p:cNvSpPr/>
          <p:nvPr/>
        </p:nvSpPr>
        <p:spPr>
          <a:xfrm>
            <a:off x="3429000" y="4267200"/>
            <a:ext cx="2560320" cy="548640"/>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Arial"/>
              <a:ea typeface="Arial"/>
              <a:cs typeface="Arial"/>
              <a:sym typeface="Arial"/>
            </a:endParaRPr>
          </a:p>
        </p:txBody>
      </p:sp>
      <p:sp>
        <p:nvSpPr>
          <p:cNvPr id="11" name="Rectangle 10"/>
          <p:cNvSpPr/>
          <p:nvPr/>
        </p:nvSpPr>
        <p:spPr>
          <a:xfrm>
            <a:off x="3429000" y="5334000"/>
            <a:ext cx="2560320" cy="548640"/>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Arial"/>
              <a:ea typeface="Arial"/>
              <a:cs typeface="Arial"/>
              <a:sym typeface="Arial"/>
            </a:endParaRPr>
          </a:p>
        </p:txBody>
      </p:sp>
      <p:sp>
        <p:nvSpPr>
          <p:cNvPr id="12" name="TextBox 11"/>
          <p:cNvSpPr txBox="1"/>
          <p:nvPr/>
        </p:nvSpPr>
        <p:spPr>
          <a:xfrm>
            <a:off x="3962400" y="3810000"/>
            <a:ext cx="190500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smtClean="0">
                <a:ln>
                  <a:noFill/>
                </a:ln>
                <a:solidFill>
                  <a:schemeClr val="accent1"/>
                </a:solidFill>
                <a:effectLst/>
                <a:uFillTx/>
                <a:latin typeface="Arial"/>
                <a:ea typeface="Arial"/>
                <a:cs typeface="Arial"/>
                <a:sym typeface="Arial"/>
              </a:rPr>
              <a:t>ID</a:t>
            </a:r>
            <a:r>
              <a:rPr kumimoji="0" lang="en-US" sz="1600" b="1" i="0" u="none" strike="noStrike" cap="none" spc="0" normalizeH="0" baseline="-25000" dirty="0" smtClean="0">
                <a:ln>
                  <a:noFill/>
                </a:ln>
                <a:solidFill>
                  <a:schemeClr val="accent1"/>
                </a:solidFill>
                <a:effectLst/>
                <a:uFillTx/>
                <a:latin typeface="Arial"/>
                <a:ea typeface="Arial"/>
                <a:cs typeface="Arial"/>
                <a:sym typeface="Arial"/>
              </a:rPr>
              <a:t>A</a:t>
            </a:r>
            <a:r>
              <a:rPr kumimoji="0" lang="en-US" sz="1600" b="1" i="0" u="none" strike="noStrike" cap="none" spc="0" normalizeH="0" baseline="0" dirty="0" smtClean="0">
                <a:ln>
                  <a:noFill/>
                </a:ln>
                <a:solidFill>
                  <a:schemeClr val="accent1"/>
                </a:solidFill>
                <a:effectLst/>
                <a:uFillTx/>
                <a:latin typeface="Arial"/>
                <a:ea typeface="Arial"/>
                <a:cs typeface="Arial"/>
                <a:sym typeface="Arial"/>
              </a:rPr>
              <a:t> (Client ID)</a:t>
            </a:r>
            <a:endParaRPr kumimoji="0" lang="en-US" sz="1600" b="1" i="0" u="none" strike="noStrike" cap="none" spc="0" normalizeH="0" baseline="0" dirty="0">
              <a:ln>
                <a:noFill/>
              </a:ln>
              <a:solidFill>
                <a:schemeClr val="accent1"/>
              </a:solidFill>
              <a:effectLst/>
              <a:uFillTx/>
              <a:latin typeface="Arial"/>
              <a:ea typeface="Arial"/>
              <a:cs typeface="Arial"/>
              <a:sym typeface="Arial"/>
            </a:endParaRPr>
          </a:p>
        </p:txBody>
      </p:sp>
      <p:sp>
        <p:nvSpPr>
          <p:cNvPr id="13" name="TextBox 12"/>
          <p:cNvSpPr txBox="1"/>
          <p:nvPr/>
        </p:nvSpPr>
        <p:spPr>
          <a:xfrm>
            <a:off x="3505200" y="4343400"/>
            <a:ext cx="3276600" cy="3231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500" b="1" dirty="0" smtClean="0">
                <a:solidFill>
                  <a:schemeClr val="accent1"/>
                </a:solidFill>
              </a:rPr>
              <a:t>KU</a:t>
            </a:r>
            <a:r>
              <a:rPr lang="en-US" sz="1500" b="1" baseline="-25000" dirty="0" smtClean="0">
                <a:solidFill>
                  <a:schemeClr val="accent1"/>
                </a:solidFill>
              </a:rPr>
              <a:t>A</a:t>
            </a:r>
            <a:r>
              <a:rPr lang="en-US" sz="1500" b="1" dirty="0" smtClean="0">
                <a:solidFill>
                  <a:schemeClr val="accent1"/>
                </a:solidFill>
              </a:rPr>
              <a:t> (Public Key of Client)</a:t>
            </a:r>
            <a:endParaRPr kumimoji="0" lang="en-US" sz="1500" b="1" i="0" u="none" strike="noStrike" cap="none" spc="0" normalizeH="0" baseline="0" dirty="0">
              <a:ln>
                <a:noFill/>
              </a:ln>
              <a:solidFill>
                <a:schemeClr val="accent1"/>
              </a:solidFill>
              <a:effectLst/>
              <a:uFillTx/>
              <a:latin typeface="Arial"/>
              <a:ea typeface="Arial"/>
              <a:cs typeface="Arial"/>
              <a:sym typeface="Arial"/>
            </a:endParaRPr>
          </a:p>
        </p:txBody>
      </p:sp>
      <p:sp>
        <p:nvSpPr>
          <p:cNvPr id="14" name="TextBox 13"/>
          <p:cNvSpPr txBox="1"/>
          <p:nvPr/>
        </p:nvSpPr>
        <p:spPr>
          <a:xfrm>
            <a:off x="3733800" y="4876800"/>
            <a:ext cx="213360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600" b="1" dirty="0" smtClean="0">
                <a:solidFill>
                  <a:schemeClr val="accent1"/>
                </a:solidFill>
              </a:rPr>
              <a:t>T</a:t>
            </a:r>
            <a:r>
              <a:rPr lang="en-US" sz="1600" b="1" baseline="-25000" dirty="0" smtClean="0">
                <a:solidFill>
                  <a:schemeClr val="accent1"/>
                </a:solidFill>
              </a:rPr>
              <a:t>A</a:t>
            </a:r>
            <a:r>
              <a:rPr lang="en-US" sz="1600" b="1" dirty="0" smtClean="0">
                <a:solidFill>
                  <a:schemeClr val="accent1"/>
                </a:solidFill>
              </a:rPr>
              <a:t>(</a:t>
            </a:r>
            <a:r>
              <a:rPr kumimoji="0" lang="en-US" sz="1600" b="1" i="0" u="none" strike="noStrike" cap="none" spc="0" normalizeH="0" baseline="0" dirty="0" smtClean="0">
                <a:ln>
                  <a:noFill/>
                </a:ln>
                <a:solidFill>
                  <a:schemeClr val="accent1"/>
                </a:solidFill>
                <a:effectLst/>
                <a:uFillTx/>
                <a:latin typeface="Arial"/>
                <a:ea typeface="Arial"/>
                <a:cs typeface="Arial"/>
                <a:sym typeface="Arial"/>
              </a:rPr>
              <a:t>Time of</a:t>
            </a:r>
            <a:r>
              <a:rPr kumimoji="0" lang="en-US" sz="1600" b="1" i="0" u="none" strike="noStrike" cap="none" spc="0" normalizeH="0" dirty="0" smtClean="0">
                <a:ln>
                  <a:noFill/>
                </a:ln>
                <a:solidFill>
                  <a:schemeClr val="accent1"/>
                </a:solidFill>
                <a:effectLst/>
                <a:uFillTx/>
                <a:latin typeface="Arial"/>
                <a:ea typeface="Arial"/>
                <a:cs typeface="Arial"/>
                <a:sym typeface="Arial"/>
              </a:rPr>
              <a:t> issuance)</a:t>
            </a:r>
            <a:endParaRPr kumimoji="0" lang="en-US" sz="1600" b="1" i="0" u="none" strike="noStrike" cap="none" spc="0" normalizeH="0" baseline="0" dirty="0">
              <a:ln>
                <a:noFill/>
              </a:ln>
              <a:solidFill>
                <a:schemeClr val="accent1"/>
              </a:solidFill>
              <a:effectLst/>
              <a:uFillTx/>
              <a:latin typeface="Arial"/>
              <a:ea typeface="Arial"/>
              <a:cs typeface="Arial"/>
              <a:sym typeface="Arial"/>
            </a:endParaRPr>
          </a:p>
        </p:txBody>
      </p:sp>
      <p:sp>
        <p:nvSpPr>
          <p:cNvPr id="16" name="TextBox 15"/>
          <p:cNvSpPr txBox="1"/>
          <p:nvPr/>
        </p:nvSpPr>
        <p:spPr>
          <a:xfrm>
            <a:off x="3810000" y="5410200"/>
            <a:ext cx="190500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600" b="1" dirty="0" smtClean="0">
                <a:solidFill>
                  <a:schemeClr val="accent1"/>
                </a:solidFill>
              </a:rPr>
              <a:t>Encrypted Hash</a:t>
            </a:r>
            <a:endParaRPr kumimoji="0" lang="en-US" sz="1600" b="1" i="0" u="none" strike="noStrike" cap="none" spc="0" normalizeH="0" baseline="0" dirty="0">
              <a:ln>
                <a:noFill/>
              </a:ln>
              <a:solidFill>
                <a:schemeClr val="accent1"/>
              </a:solidFill>
              <a:effectLst/>
              <a:uFillTx/>
              <a:latin typeface="Arial"/>
              <a:ea typeface="Arial"/>
              <a:cs typeface="Arial"/>
              <a:sym typeface="Arial"/>
            </a:endParaRPr>
          </a:p>
        </p:txBody>
      </p:sp>
      <p:sp>
        <p:nvSpPr>
          <p:cNvPr id="17" name="TextBox 16"/>
          <p:cNvSpPr txBox="1"/>
          <p:nvPr/>
        </p:nvSpPr>
        <p:spPr>
          <a:xfrm>
            <a:off x="3733800" y="5943600"/>
            <a:ext cx="192616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chemeClr val="accent1"/>
                </a:solidFill>
                <a:effectLst/>
                <a:uFillTx/>
                <a:latin typeface="Arial"/>
                <a:ea typeface="Arial"/>
                <a:cs typeface="Arial"/>
                <a:sym typeface="Arial"/>
              </a:rPr>
              <a:t>Certificate Format</a:t>
            </a:r>
            <a:endParaRPr kumimoji="0" lang="en-US" sz="1800" b="0" i="0" u="none" strike="noStrike" cap="none" spc="0" normalizeH="0" baseline="0" dirty="0">
              <a:ln>
                <a:noFill/>
              </a:ln>
              <a:solidFill>
                <a:schemeClr val="accent1"/>
              </a:solidFill>
              <a:effectLst/>
              <a:uFillTx/>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Shape 473"/>
          <p:cNvSpPr>
            <a:spLocks noGrp="1"/>
          </p:cNvSpPr>
          <p:nvPr>
            <p:ph type="title"/>
          </p:nvPr>
        </p:nvSpPr>
        <p:spPr>
          <a:xfrm>
            <a:off x="670559" y="0"/>
            <a:ext cx="7726682" cy="1036638"/>
          </a:xfrm>
          <a:prstGeom prst="rect">
            <a:avLst/>
          </a:prstGeom>
        </p:spPr>
        <p:txBody>
          <a:bodyPr/>
          <a:lstStyle>
            <a:lvl1pPr>
              <a:defRPr sz="4000" b="1">
                <a:solidFill>
                  <a:srgbClr val="000000"/>
                </a:solidFill>
                <a:latin typeface="+mj-lt"/>
                <a:ea typeface="+mj-ea"/>
                <a:cs typeface="+mj-cs"/>
                <a:sym typeface="Helvetica"/>
              </a:defRPr>
            </a:lvl1pPr>
          </a:lstStyle>
          <a:p>
            <a:pPr>
              <a:defRPr>
                <a:effectLst/>
              </a:defRPr>
            </a:pPr>
            <a:r>
              <a:rPr lang="en-US" dirty="0" smtClean="0"/>
              <a:t>Certification Authority</a:t>
            </a:r>
            <a:endParaRPr/>
          </a:p>
        </p:txBody>
      </p:sp>
      <p:sp>
        <p:nvSpPr>
          <p:cNvPr id="475" name="Shape 475"/>
          <p:cNvSpPr/>
          <p:nvPr/>
        </p:nvSpPr>
        <p:spPr>
          <a:xfrm>
            <a:off x="380999" y="1129991"/>
            <a:ext cx="8488682" cy="152862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R="30480">
              <a:lnSpc>
                <a:spcPts val="2200"/>
              </a:lnSpc>
              <a:spcBef>
                <a:spcPts val="200"/>
              </a:spcBef>
              <a:defRPr sz="2000">
                <a:solidFill>
                  <a:srgbClr val="000000"/>
                </a:solidFill>
                <a:latin typeface="Times New Roman"/>
                <a:ea typeface="Times New Roman"/>
                <a:cs typeface="Times New Roman"/>
                <a:sym typeface="Times New Roman"/>
              </a:defRPr>
            </a:pPr>
            <a:r>
              <a:rPr lang="en-US" dirty="0" smtClean="0"/>
              <a:t>Certification authority has public keys of all clients and its public key is known to all clients. On request from client, CA issues certificate encrypted with its private key to client which includes, client ID, public key of client and time of issuance  of certificate.</a:t>
            </a:r>
            <a:endParaRPr lang="en-US" sz="2000" dirty="0" smtClean="0">
              <a:sym typeface="Times New Roman"/>
            </a:endParaRPr>
          </a:p>
          <a:p>
            <a:pPr marR="30480">
              <a:lnSpc>
                <a:spcPts val="2200"/>
              </a:lnSpc>
              <a:spcBef>
                <a:spcPts val="200"/>
              </a:spcBef>
              <a:defRPr sz="2000">
                <a:solidFill>
                  <a:srgbClr val="000000"/>
                </a:solidFill>
                <a:latin typeface="Times New Roman"/>
                <a:ea typeface="Times New Roman"/>
                <a:cs typeface="Times New Roman"/>
                <a:sym typeface="Times New Roman"/>
              </a:defRPr>
            </a:pPr>
            <a:endParaRPr/>
          </a:p>
        </p:txBody>
      </p:sp>
      <p:grpSp>
        <p:nvGrpSpPr>
          <p:cNvPr id="7" name="Group 6"/>
          <p:cNvGrpSpPr/>
          <p:nvPr/>
        </p:nvGrpSpPr>
        <p:grpSpPr>
          <a:xfrm>
            <a:off x="1295400" y="4800600"/>
            <a:ext cx="1447800" cy="914400"/>
            <a:chOff x="533400" y="3505200"/>
            <a:chExt cx="1447800" cy="914400"/>
          </a:xfrm>
          <a:solidFill>
            <a:schemeClr val="accent6">
              <a:lumMod val="20000"/>
              <a:lumOff val="80000"/>
            </a:schemeClr>
          </a:solidFill>
        </p:grpSpPr>
        <p:sp>
          <p:nvSpPr>
            <p:cNvPr id="8" name="Oval 7"/>
            <p:cNvSpPr/>
            <p:nvPr/>
          </p:nvSpPr>
          <p:spPr>
            <a:xfrm>
              <a:off x="533400" y="3505200"/>
              <a:ext cx="1447800" cy="914400"/>
            </a:xfrm>
            <a:prstGeom prst="ellipse">
              <a:avLst/>
            </a:prstGeom>
            <a:gr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FFFF"/>
                </a:solidFill>
                <a:effectLst/>
                <a:uFillTx/>
                <a:latin typeface="Arial"/>
                <a:ea typeface="Arial"/>
                <a:cs typeface="Arial"/>
                <a:sym typeface="Arial"/>
              </a:endParaRPr>
            </a:p>
          </p:txBody>
        </p:sp>
        <p:sp>
          <p:nvSpPr>
            <p:cNvPr id="9" name="TextBox 8"/>
            <p:cNvSpPr txBox="1"/>
            <p:nvPr/>
          </p:nvSpPr>
          <p:spPr>
            <a:xfrm>
              <a:off x="838200" y="3657600"/>
              <a:ext cx="759180" cy="646329"/>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chemeClr val="accent1"/>
                  </a:solidFill>
                  <a:effectLst/>
                  <a:uFillTx/>
                  <a:latin typeface="Arial"/>
                  <a:ea typeface="Arial"/>
                  <a:cs typeface="Arial"/>
                  <a:sym typeface="Arial"/>
                </a:rPr>
                <a:t>CA</a:t>
              </a:r>
              <a:endParaRPr kumimoji="0" lang="en-US" sz="3600" b="1" i="0" u="none" strike="noStrike" cap="none" spc="0" normalizeH="0" baseline="0" dirty="0">
                <a:ln>
                  <a:noFill/>
                </a:ln>
                <a:solidFill>
                  <a:schemeClr val="accent1"/>
                </a:solidFill>
                <a:effectLst/>
                <a:uFillTx/>
                <a:latin typeface="Arial"/>
                <a:ea typeface="Arial"/>
                <a:cs typeface="Arial"/>
                <a:sym typeface="Arial"/>
              </a:endParaRPr>
            </a:p>
          </p:txBody>
        </p:sp>
      </p:grpSp>
      <p:grpSp>
        <p:nvGrpSpPr>
          <p:cNvPr id="10" name="Group 9"/>
          <p:cNvGrpSpPr/>
          <p:nvPr/>
        </p:nvGrpSpPr>
        <p:grpSpPr>
          <a:xfrm>
            <a:off x="6477000" y="4724400"/>
            <a:ext cx="1447800" cy="914400"/>
            <a:chOff x="6705600" y="3429000"/>
            <a:chExt cx="1447800" cy="914400"/>
          </a:xfrm>
          <a:solidFill>
            <a:schemeClr val="accent6">
              <a:lumMod val="20000"/>
              <a:lumOff val="80000"/>
            </a:schemeClr>
          </a:solidFill>
        </p:grpSpPr>
        <p:sp>
          <p:nvSpPr>
            <p:cNvPr id="11" name="Oval 10"/>
            <p:cNvSpPr/>
            <p:nvPr/>
          </p:nvSpPr>
          <p:spPr>
            <a:xfrm>
              <a:off x="6705600" y="3429000"/>
              <a:ext cx="1447800" cy="914400"/>
            </a:xfrm>
            <a:prstGeom prst="ellipse">
              <a:avLst/>
            </a:prstGeom>
            <a:gr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FFFF"/>
                </a:solidFill>
                <a:effectLst/>
                <a:uFillTx/>
                <a:latin typeface="Arial"/>
                <a:ea typeface="Arial"/>
                <a:cs typeface="Arial"/>
                <a:sym typeface="Arial"/>
              </a:endParaRPr>
            </a:p>
          </p:txBody>
        </p:sp>
        <p:sp>
          <p:nvSpPr>
            <p:cNvPr id="12" name="TextBox 11"/>
            <p:cNvSpPr txBox="1"/>
            <p:nvPr/>
          </p:nvSpPr>
          <p:spPr>
            <a:xfrm>
              <a:off x="7010400" y="3657600"/>
              <a:ext cx="946732" cy="461663"/>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chemeClr val="accent1"/>
                  </a:solidFill>
                  <a:effectLst/>
                  <a:uFillTx/>
                  <a:latin typeface="Arial"/>
                  <a:ea typeface="Arial"/>
                  <a:cs typeface="Arial"/>
                  <a:sym typeface="Arial"/>
                </a:rPr>
                <a:t>Client</a:t>
              </a:r>
              <a:endParaRPr kumimoji="0" lang="en-US" sz="2400" b="1" i="0" u="none" strike="noStrike" cap="none" spc="0" normalizeH="0" baseline="0" dirty="0">
                <a:ln>
                  <a:noFill/>
                </a:ln>
                <a:solidFill>
                  <a:schemeClr val="accent1"/>
                </a:solidFill>
                <a:effectLst/>
                <a:uFillTx/>
                <a:latin typeface="Arial"/>
                <a:ea typeface="Arial"/>
                <a:cs typeface="Arial"/>
                <a:sym typeface="Arial"/>
              </a:endParaRPr>
            </a:p>
          </p:txBody>
        </p:sp>
      </p:grpSp>
      <p:sp>
        <p:nvSpPr>
          <p:cNvPr id="15" name="TextBox 14"/>
          <p:cNvSpPr txBox="1"/>
          <p:nvPr/>
        </p:nvSpPr>
        <p:spPr>
          <a:xfrm>
            <a:off x="4191000" y="5943600"/>
            <a:ext cx="122084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chemeClr val="accent1"/>
                </a:solidFill>
                <a:effectLst/>
                <a:uFillTx/>
                <a:latin typeface="Arial"/>
                <a:ea typeface="Arial"/>
                <a:cs typeface="Arial"/>
                <a:sym typeface="Arial"/>
              </a:rPr>
              <a:t>Request </a:t>
            </a:r>
          </a:p>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chemeClr val="accent1"/>
                </a:solidFill>
                <a:effectLst/>
                <a:uFillTx/>
                <a:latin typeface="Arial"/>
                <a:ea typeface="Arial"/>
                <a:cs typeface="Arial"/>
                <a:sym typeface="Arial"/>
              </a:rPr>
              <a:t>Certificate</a:t>
            </a:r>
            <a:endParaRPr kumimoji="0" lang="en-US" sz="1800" b="1" i="0" u="none" strike="noStrike" cap="none" spc="0" normalizeH="0" baseline="0" dirty="0">
              <a:ln>
                <a:noFill/>
              </a:ln>
              <a:solidFill>
                <a:schemeClr val="accent1"/>
              </a:solidFill>
              <a:effectLst/>
              <a:uFillTx/>
              <a:latin typeface="Arial"/>
              <a:ea typeface="Arial"/>
              <a:cs typeface="Arial"/>
              <a:sym typeface="Arial"/>
            </a:endParaRPr>
          </a:p>
        </p:txBody>
      </p:sp>
      <p:sp>
        <p:nvSpPr>
          <p:cNvPr id="17" name="TextBox 16"/>
          <p:cNvSpPr txBox="1"/>
          <p:nvPr/>
        </p:nvSpPr>
        <p:spPr>
          <a:xfrm>
            <a:off x="4114800" y="3886200"/>
            <a:ext cx="12954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smtClean="0">
                <a:ln>
                  <a:noFill/>
                </a:ln>
                <a:solidFill>
                  <a:schemeClr val="accent1"/>
                </a:solidFill>
                <a:effectLst/>
                <a:uFillTx/>
                <a:latin typeface="Arial"/>
                <a:ea typeface="Arial"/>
                <a:cs typeface="Arial"/>
                <a:sym typeface="Arial"/>
              </a:rPr>
              <a:t>Certificate</a:t>
            </a:r>
            <a:endParaRPr kumimoji="0" lang="en-US" b="1" i="0" u="none" strike="noStrike" cap="none" spc="0" normalizeH="0" baseline="0" dirty="0">
              <a:ln>
                <a:noFill/>
              </a:ln>
              <a:solidFill>
                <a:schemeClr val="accent1"/>
              </a:solidFill>
              <a:effectLst/>
              <a:uFillTx/>
              <a:latin typeface="Arial"/>
              <a:ea typeface="Arial"/>
              <a:cs typeface="Arial"/>
              <a:sym typeface="Arial"/>
            </a:endParaRPr>
          </a:p>
        </p:txBody>
      </p:sp>
      <p:cxnSp>
        <p:nvCxnSpPr>
          <p:cNvPr id="23" name="Shape 22"/>
          <p:cNvCxnSpPr>
            <a:stCxn id="17" idx="3"/>
            <a:endCxn id="11" idx="0"/>
          </p:cNvCxnSpPr>
          <p:nvPr/>
        </p:nvCxnSpPr>
        <p:spPr>
          <a:xfrm>
            <a:off x="5410200" y="4070865"/>
            <a:ext cx="1790700" cy="653535"/>
          </a:xfrm>
          <a:prstGeom prst="curvedConnector2">
            <a:avLst/>
          </a:prstGeom>
          <a:noFill/>
          <a:ln w="25400" cap="flat">
            <a:solidFill>
              <a:schemeClr val="accent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Shape 26"/>
          <p:cNvCxnSpPr>
            <a:stCxn id="8" idx="0"/>
            <a:endCxn id="17" idx="1"/>
          </p:cNvCxnSpPr>
          <p:nvPr/>
        </p:nvCxnSpPr>
        <p:spPr>
          <a:xfrm rot="5400000" flipH="1" flipV="1">
            <a:off x="2702183" y="3387983"/>
            <a:ext cx="729735" cy="2095500"/>
          </a:xfrm>
          <a:prstGeom prst="curvedConnector2">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1" name="Rounded Rectangle 30"/>
          <p:cNvSpPr/>
          <p:nvPr/>
        </p:nvSpPr>
        <p:spPr>
          <a:xfrm>
            <a:off x="2819400" y="2667000"/>
            <a:ext cx="3886200" cy="475488"/>
          </a:xfrm>
          <a:prstGeom prst="roundRect">
            <a:avLst/>
          </a:prstGeom>
          <a:solidFill>
            <a:srgbClr val="CCFFCC"/>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Arial"/>
              <a:ea typeface="Arial"/>
              <a:cs typeface="Arial"/>
              <a:sym typeface="Arial"/>
            </a:endParaRPr>
          </a:p>
        </p:txBody>
      </p:sp>
      <p:sp>
        <p:nvSpPr>
          <p:cNvPr id="30" name="TextBox 29"/>
          <p:cNvSpPr txBox="1"/>
          <p:nvPr/>
        </p:nvSpPr>
        <p:spPr>
          <a:xfrm>
            <a:off x="3124200" y="2743200"/>
            <a:ext cx="340894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b="1" dirty="0" smtClean="0">
                <a:solidFill>
                  <a:schemeClr val="accent1"/>
                </a:solidFill>
                <a:sym typeface="Times New Roman"/>
              </a:rPr>
              <a:t>CERT</a:t>
            </a:r>
            <a:r>
              <a:rPr lang="en-US" b="1" baseline="-25000" dirty="0" smtClean="0">
                <a:solidFill>
                  <a:schemeClr val="accent1"/>
                </a:solidFill>
                <a:sym typeface="Times New Roman"/>
              </a:rPr>
              <a:t>A</a:t>
            </a:r>
            <a:r>
              <a:rPr lang="en-US" b="1" dirty="0" smtClean="0">
                <a:solidFill>
                  <a:schemeClr val="accent1"/>
                </a:solidFill>
                <a:sym typeface="Times New Roman"/>
              </a:rPr>
              <a:t> = ENC</a:t>
            </a:r>
            <a:r>
              <a:rPr lang="en-US" b="1" baseline="-25000" dirty="0" smtClean="0">
                <a:solidFill>
                  <a:schemeClr val="accent1"/>
                </a:solidFill>
                <a:sym typeface="Times New Roman"/>
              </a:rPr>
              <a:t>PRX</a:t>
            </a:r>
            <a:r>
              <a:rPr lang="en-US" b="1" dirty="0" smtClean="0">
                <a:solidFill>
                  <a:schemeClr val="accent1"/>
                </a:solidFill>
                <a:sym typeface="Times New Roman"/>
              </a:rPr>
              <a:t> (ID</a:t>
            </a:r>
            <a:r>
              <a:rPr lang="en-US" b="1" baseline="-25000" dirty="0" smtClean="0">
                <a:solidFill>
                  <a:schemeClr val="accent1"/>
                </a:solidFill>
                <a:sym typeface="Times New Roman"/>
              </a:rPr>
              <a:t>A</a:t>
            </a:r>
            <a:r>
              <a:rPr lang="en-US" b="1" dirty="0" smtClean="0">
                <a:solidFill>
                  <a:schemeClr val="accent1"/>
                </a:solidFill>
                <a:sym typeface="Times New Roman"/>
              </a:rPr>
              <a:t>, KU</a:t>
            </a:r>
            <a:r>
              <a:rPr lang="en-US" b="1" baseline="-25000" dirty="0" smtClean="0">
                <a:solidFill>
                  <a:schemeClr val="accent1"/>
                </a:solidFill>
                <a:sym typeface="Times New Roman"/>
              </a:rPr>
              <a:t>A</a:t>
            </a:r>
            <a:r>
              <a:rPr lang="en-US" b="1" dirty="0" smtClean="0">
                <a:solidFill>
                  <a:schemeClr val="accent1"/>
                </a:solidFill>
                <a:sym typeface="Times New Roman"/>
              </a:rPr>
              <a:t>, T</a:t>
            </a:r>
            <a:r>
              <a:rPr lang="en-US" b="1" baseline="-25000" dirty="0" smtClean="0">
                <a:solidFill>
                  <a:schemeClr val="accent1"/>
                </a:solidFill>
                <a:sym typeface="Times New Roman"/>
              </a:rPr>
              <a:t>A</a:t>
            </a:r>
            <a:r>
              <a:rPr lang="en-US" b="1" dirty="0" smtClean="0">
                <a:solidFill>
                  <a:schemeClr val="accent1"/>
                </a:solidFill>
                <a:sym typeface="Times New Roman"/>
              </a:rPr>
              <a:t>)</a:t>
            </a:r>
            <a:endParaRPr kumimoji="0" lang="en-US" sz="1800" b="1" i="0" u="none" strike="noStrike" cap="none" spc="0" normalizeH="0" baseline="0" dirty="0">
              <a:ln>
                <a:noFill/>
              </a:ln>
              <a:solidFill>
                <a:schemeClr val="accent1"/>
              </a:solidFill>
              <a:effectLst/>
              <a:uFillTx/>
              <a:latin typeface="Arial"/>
              <a:ea typeface="Arial"/>
              <a:cs typeface="Arial"/>
              <a:sym typeface="Arial"/>
            </a:endParaRPr>
          </a:p>
        </p:txBody>
      </p:sp>
      <p:cxnSp>
        <p:nvCxnSpPr>
          <p:cNvPr id="33" name="Shape 32"/>
          <p:cNvCxnSpPr>
            <a:stCxn id="15" idx="3"/>
            <a:endCxn id="11" idx="4"/>
          </p:cNvCxnSpPr>
          <p:nvPr/>
        </p:nvCxnSpPr>
        <p:spPr>
          <a:xfrm flipV="1">
            <a:off x="5411845" y="5638800"/>
            <a:ext cx="1789055" cy="627965"/>
          </a:xfrm>
          <a:prstGeom prst="curvedConnector2">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5" name="Shape 34"/>
          <p:cNvCxnSpPr>
            <a:stCxn id="15" idx="1"/>
            <a:endCxn id="8" idx="4"/>
          </p:cNvCxnSpPr>
          <p:nvPr/>
        </p:nvCxnSpPr>
        <p:spPr>
          <a:xfrm rot="10800000">
            <a:off x="2019300" y="5715001"/>
            <a:ext cx="2171700" cy="551765"/>
          </a:xfrm>
          <a:prstGeom prst="curvedConnector2">
            <a:avLst/>
          </a:prstGeom>
          <a:noFill/>
          <a:ln w="25400" cap="flat">
            <a:solidFill>
              <a:schemeClr val="accent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Shape 479"/>
          <p:cNvSpPr>
            <a:spLocks noGrp="1"/>
          </p:cNvSpPr>
          <p:nvPr>
            <p:ph type="title"/>
          </p:nvPr>
        </p:nvSpPr>
        <p:spPr>
          <a:xfrm>
            <a:off x="670559" y="0"/>
            <a:ext cx="7726682" cy="1036638"/>
          </a:xfrm>
          <a:prstGeom prst="rect">
            <a:avLst/>
          </a:prstGeom>
        </p:spPr>
        <p:txBody>
          <a:bodyPr/>
          <a:lstStyle>
            <a:lvl1pPr>
              <a:defRPr sz="4000" b="1">
                <a:solidFill>
                  <a:srgbClr val="000000"/>
                </a:solidFill>
                <a:latin typeface="+mj-lt"/>
                <a:ea typeface="+mj-ea"/>
                <a:cs typeface="+mj-cs"/>
                <a:sym typeface="Helvetica"/>
              </a:defRPr>
            </a:lvl1pPr>
          </a:lstStyle>
          <a:p>
            <a:pPr>
              <a:defRPr>
                <a:effectLst/>
              </a:defRPr>
            </a:pPr>
            <a:r>
              <a:rPr lang="en-US" dirty="0" smtClean="0"/>
              <a:t>Client</a:t>
            </a:r>
            <a:endParaRPr/>
          </a:p>
        </p:txBody>
      </p:sp>
      <p:sp>
        <p:nvSpPr>
          <p:cNvPr id="482" name="Shape 482"/>
          <p:cNvSpPr/>
          <p:nvPr/>
        </p:nvSpPr>
        <p:spPr>
          <a:xfrm>
            <a:off x="609600" y="1447800"/>
            <a:ext cx="8074164" cy="369331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a:solidFill>
                  <a:srgbClr val="000000"/>
                </a:solidFill>
                <a:latin typeface="Times New Roman"/>
                <a:ea typeface="Times New Roman"/>
                <a:cs typeface="Times New Roman"/>
                <a:sym typeface="Times New Roman"/>
              </a:defRPr>
            </a:lvl1pPr>
          </a:lstStyle>
          <a:p>
            <a:pPr algn="l"/>
            <a:endParaRPr lang="en-US" dirty="0" smtClean="0"/>
          </a:p>
          <a:p>
            <a:pPr algn="l"/>
            <a:r>
              <a:rPr lang="en-US" dirty="0" smtClean="0"/>
              <a:t>Client will have three options available.</a:t>
            </a:r>
          </a:p>
          <a:p>
            <a:pPr algn="l"/>
            <a:endParaRPr lang="en-US" dirty="0" smtClean="0"/>
          </a:p>
          <a:p>
            <a:pPr algn="l"/>
            <a:r>
              <a:rPr lang="en-US" dirty="0" smtClean="0"/>
              <a:t>(1) Get certificate from certification authority.</a:t>
            </a:r>
          </a:p>
          <a:p>
            <a:pPr algn="l"/>
            <a:r>
              <a:rPr lang="en-US" dirty="0" smtClean="0"/>
              <a:t>(2) Send hello to a particular client.</a:t>
            </a:r>
          </a:p>
          <a:p>
            <a:pPr algn="l"/>
            <a:r>
              <a:rPr lang="en-US" dirty="0" smtClean="0"/>
              <a:t>(3) Receive message from client.</a:t>
            </a:r>
          </a:p>
          <a:p>
            <a:pPr algn="l"/>
            <a:endParaRPr lang="en-US" dirty="0" smtClean="0"/>
          </a:p>
          <a:p>
            <a:pPr algn="l"/>
            <a:endParaRPr lang="en-US" dirty="0" smtClean="0"/>
          </a:p>
          <a:p>
            <a:pPr marL="342900" indent="-342900" algn="l">
              <a:buAutoNum type="arabicPeriod"/>
            </a:pPr>
            <a:r>
              <a:rPr lang="en-US" b="1" dirty="0" smtClean="0"/>
              <a:t>Getting certificate from certification authority.</a:t>
            </a:r>
          </a:p>
          <a:p>
            <a:pPr marL="342900" indent="-342900" algn="l">
              <a:buAutoNum type="arabicPeriod"/>
            </a:pPr>
            <a:endParaRPr lang="en-US" b="1" dirty="0" smtClean="0"/>
          </a:p>
          <a:p>
            <a:pPr marL="342900" indent="-342900" algn="l"/>
            <a:r>
              <a:rPr lang="en-US" dirty="0" smtClean="0"/>
              <a:t>	</a:t>
            </a:r>
            <a:r>
              <a:rPr lang="en-US" dirty="0" smtClean="0"/>
              <a:t>On selecting the first option, client will request </a:t>
            </a:r>
            <a:r>
              <a:rPr lang="en-US" dirty="0" smtClean="0"/>
              <a:t>a</a:t>
            </a:r>
            <a:r>
              <a:rPr lang="en-US" dirty="0" smtClean="0"/>
              <a:t> public key certificate from CA. On receiving the request, CA will send client’s certificate encrypted with CA’s private key to the client. Client can decrypt it using the public key of CA.</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Shape 485"/>
          <p:cNvSpPr>
            <a:spLocks noGrp="1"/>
          </p:cNvSpPr>
          <p:nvPr>
            <p:ph type="title"/>
          </p:nvPr>
        </p:nvSpPr>
        <p:spPr>
          <a:xfrm>
            <a:off x="670559" y="0"/>
            <a:ext cx="7726682" cy="1036638"/>
          </a:xfrm>
          <a:prstGeom prst="rect">
            <a:avLst/>
          </a:prstGeom>
        </p:spPr>
        <p:txBody>
          <a:bodyPr/>
          <a:lstStyle>
            <a:lvl1pPr>
              <a:defRPr sz="4000" b="1">
                <a:solidFill>
                  <a:srgbClr val="000000"/>
                </a:solidFill>
                <a:latin typeface="+mj-lt"/>
                <a:ea typeface="+mj-ea"/>
                <a:cs typeface="+mj-cs"/>
                <a:sym typeface="Helvetica"/>
              </a:defRPr>
            </a:lvl1pPr>
          </a:lstStyle>
          <a:p>
            <a:pPr>
              <a:defRPr>
                <a:effectLst/>
              </a:defRPr>
            </a:pPr>
            <a:r>
              <a:rPr lang="en-US" dirty="0" smtClean="0"/>
              <a:t>Client</a:t>
            </a:r>
            <a:endParaRPr/>
          </a:p>
        </p:txBody>
      </p:sp>
      <p:sp>
        <p:nvSpPr>
          <p:cNvPr id="486" name="Shape 486"/>
          <p:cNvSpPr/>
          <p:nvPr/>
        </p:nvSpPr>
        <p:spPr>
          <a:xfrm>
            <a:off x="609600" y="1036637"/>
            <a:ext cx="8153399" cy="175432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a:solidFill>
                  <a:srgbClr val="000000"/>
                </a:solidFill>
                <a:latin typeface="Times New Roman"/>
                <a:ea typeface="Times New Roman"/>
                <a:cs typeface="Times New Roman"/>
                <a:sym typeface="Times New Roman"/>
              </a:defRPr>
            </a:lvl1pPr>
          </a:lstStyle>
          <a:p>
            <a:pPr marL="342900" indent="-342900"/>
            <a:r>
              <a:rPr lang="en-US" b="1" dirty="0" smtClean="0"/>
              <a:t>2.	Send hello to client</a:t>
            </a:r>
            <a:endParaRPr lang="en-US" b="1" dirty="0" smtClean="0"/>
          </a:p>
          <a:p>
            <a:pPr marL="342900" indent="-342900">
              <a:buAutoNum type="arabicPeriod"/>
            </a:pPr>
            <a:endParaRPr lang="en-US" b="1" dirty="0" smtClean="0"/>
          </a:p>
          <a:p>
            <a:pPr marL="342900" indent="-342900"/>
            <a:r>
              <a:rPr lang="en-US" dirty="0" smtClean="0"/>
              <a:t>	On </a:t>
            </a:r>
            <a:r>
              <a:rPr lang="en-US" dirty="0" smtClean="0"/>
              <a:t>selecting the second </a:t>
            </a:r>
            <a:r>
              <a:rPr lang="en-US" dirty="0" smtClean="0"/>
              <a:t>option, client will </a:t>
            </a:r>
            <a:r>
              <a:rPr lang="en-US" dirty="0" smtClean="0"/>
              <a:t>send its client ID to a receiving client. On receiving the client ID, receiver will send its certificate to sender. Sender will verify certificate and after verifying, it will send “hello” message encrypted with its own private key to the receiver.</a:t>
            </a:r>
            <a:endParaRPr lang="en-US" dirty="0" smtClean="0"/>
          </a:p>
        </p:txBody>
      </p:sp>
      <p:pic>
        <p:nvPicPr>
          <p:cNvPr id="4099" name="Picture 3" descr="C:\Users\user\Desktop\Semester 6\SIL765\Assignment 03\Screenshot (603).png"/>
          <p:cNvPicPr>
            <a:picLocks noChangeAspect="1" noChangeArrowheads="1"/>
          </p:cNvPicPr>
          <p:nvPr/>
        </p:nvPicPr>
        <p:blipFill>
          <a:blip r:embed="rId2"/>
          <a:srcRect/>
          <a:stretch>
            <a:fillRect/>
          </a:stretch>
        </p:blipFill>
        <p:spPr bwMode="auto">
          <a:xfrm>
            <a:off x="1524000" y="2895600"/>
            <a:ext cx="6172200" cy="3156239"/>
          </a:xfrm>
          <a:prstGeom prst="rect">
            <a:avLst/>
          </a:prstGeom>
          <a:noFill/>
        </p:spPr>
      </p:pic>
      <p:sp>
        <p:nvSpPr>
          <p:cNvPr id="8" name="TextBox 7"/>
          <p:cNvSpPr txBox="1"/>
          <p:nvPr/>
        </p:nvSpPr>
        <p:spPr>
          <a:xfrm>
            <a:off x="1371600" y="6172200"/>
            <a:ext cx="656846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chemeClr val="accent1"/>
                </a:solidFill>
                <a:effectLst/>
                <a:uFillTx/>
                <a:latin typeface="Arial"/>
                <a:ea typeface="Arial"/>
                <a:cs typeface="Arial"/>
                <a:sym typeface="Arial"/>
              </a:rPr>
              <a:t>Code Snippet</a:t>
            </a:r>
            <a:r>
              <a:rPr kumimoji="0" lang="en-US" sz="1800" b="0" i="0" u="none" strike="noStrike" cap="none" spc="0" normalizeH="0" dirty="0" smtClean="0">
                <a:ln>
                  <a:noFill/>
                </a:ln>
                <a:solidFill>
                  <a:schemeClr val="accent1"/>
                </a:solidFill>
                <a:effectLst/>
                <a:uFillTx/>
                <a:latin typeface="Arial"/>
                <a:ea typeface="Arial"/>
                <a:cs typeface="Arial"/>
                <a:sym typeface="Arial"/>
              </a:rPr>
              <a:t> in which client is sending “hello” to another client.</a:t>
            </a:r>
            <a:r>
              <a:rPr kumimoji="0" lang="en-US" sz="1800" b="0" i="0" u="none" strike="noStrike" cap="none" spc="0" normalizeH="0" baseline="0" dirty="0" smtClean="0">
                <a:ln>
                  <a:noFill/>
                </a:ln>
                <a:solidFill>
                  <a:schemeClr val="accent1"/>
                </a:solidFill>
                <a:effectLst/>
                <a:uFillTx/>
                <a:latin typeface="Arial"/>
                <a:ea typeface="Arial"/>
                <a:cs typeface="Arial"/>
                <a:sym typeface="Arial"/>
              </a:rPr>
              <a:t> </a:t>
            </a:r>
            <a:endParaRPr kumimoji="0" lang="en-US" sz="1800" b="0" i="0" u="none" strike="noStrike" cap="none" spc="0" normalizeH="0" baseline="0" dirty="0">
              <a:ln>
                <a:noFill/>
              </a:ln>
              <a:solidFill>
                <a:schemeClr val="accent1"/>
              </a:solidFill>
              <a:effectLst/>
              <a:uFillTx/>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Shape 485"/>
          <p:cNvSpPr>
            <a:spLocks noGrp="1"/>
          </p:cNvSpPr>
          <p:nvPr>
            <p:ph type="title"/>
          </p:nvPr>
        </p:nvSpPr>
        <p:spPr>
          <a:xfrm>
            <a:off x="670559" y="0"/>
            <a:ext cx="7726682" cy="1036638"/>
          </a:xfrm>
          <a:prstGeom prst="rect">
            <a:avLst/>
          </a:prstGeom>
        </p:spPr>
        <p:txBody>
          <a:bodyPr/>
          <a:lstStyle>
            <a:lvl1pPr>
              <a:defRPr sz="4000" b="1">
                <a:solidFill>
                  <a:srgbClr val="000000"/>
                </a:solidFill>
                <a:latin typeface="+mj-lt"/>
                <a:ea typeface="+mj-ea"/>
                <a:cs typeface="+mj-cs"/>
                <a:sym typeface="Helvetica"/>
              </a:defRPr>
            </a:lvl1pPr>
          </a:lstStyle>
          <a:p>
            <a:pPr>
              <a:defRPr>
                <a:effectLst/>
              </a:defRPr>
            </a:pPr>
            <a:r>
              <a:rPr lang="en-US" dirty="0" smtClean="0"/>
              <a:t>Client</a:t>
            </a:r>
            <a:endParaRPr/>
          </a:p>
        </p:txBody>
      </p:sp>
      <p:sp>
        <p:nvSpPr>
          <p:cNvPr id="5" name="Shape 486"/>
          <p:cNvSpPr/>
          <p:nvPr/>
        </p:nvSpPr>
        <p:spPr>
          <a:xfrm>
            <a:off x="533400" y="1066800"/>
            <a:ext cx="8153399" cy="92333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a:solidFill>
                  <a:srgbClr val="000000"/>
                </a:solidFill>
                <a:latin typeface="Times New Roman"/>
                <a:ea typeface="Times New Roman"/>
                <a:cs typeface="Times New Roman"/>
                <a:sym typeface="Times New Roman"/>
              </a:defRPr>
            </a:lvl1pPr>
          </a:lstStyle>
          <a:p>
            <a:pPr marL="342900" indent="-342900"/>
            <a:r>
              <a:rPr lang="en-US" b="1" dirty="0" smtClean="0"/>
              <a:t>3.	</a:t>
            </a:r>
            <a:r>
              <a:rPr lang="en-US" dirty="0" smtClean="0"/>
              <a:t> </a:t>
            </a:r>
            <a:r>
              <a:rPr lang="en-US" b="1" dirty="0" smtClean="0"/>
              <a:t>Receive message from </a:t>
            </a:r>
            <a:r>
              <a:rPr lang="en-US" b="1" dirty="0" smtClean="0"/>
              <a:t>client.</a:t>
            </a:r>
            <a:endParaRPr lang="en-US" b="1" dirty="0" smtClean="0"/>
          </a:p>
          <a:p>
            <a:pPr marL="342900" indent="-342900">
              <a:buAutoNum type="arabicPeriod"/>
            </a:pPr>
            <a:endParaRPr lang="en-US" b="1" dirty="0" smtClean="0"/>
          </a:p>
          <a:p>
            <a:pPr marL="342900" indent="-342900"/>
            <a:r>
              <a:rPr lang="en-US" dirty="0" smtClean="0"/>
              <a:t>	On </a:t>
            </a:r>
            <a:r>
              <a:rPr lang="en-US" dirty="0" smtClean="0"/>
              <a:t>selecting the third </a:t>
            </a:r>
            <a:r>
              <a:rPr lang="en-US" dirty="0" smtClean="0"/>
              <a:t>option, client </a:t>
            </a:r>
            <a:r>
              <a:rPr lang="en-US" dirty="0" smtClean="0"/>
              <a:t>will wait to receive message from sender client.</a:t>
            </a:r>
            <a:endParaRPr lang="en-US" dirty="0" smtClean="0"/>
          </a:p>
        </p:txBody>
      </p:sp>
      <p:pic>
        <p:nvPicPr>
          <p:cNvPr id="3074" name="Picture 2" descr="C:\Users\user\Desktop\Semester 6\SIL765\Assignment 03\Screenshot (604).png"/>
          <p:cNvPicPr>
            <a:picLocks noChangeAspect="1" noChangeArrowheads="1"/>
          </p:cNvPicPr>
          <p:nvPr/>
        </p:nvPicPr>
        <p:blipFill>
          <a:blip r:embed="rId2"/>
          <a:srcRect/>
          <a:stretch>
            <a:fillRect/>
          </a:stretch>
        </p:blipFill>
        <p:spPr bwMode="auto">
          <a:xfrm>
            <a:off x="1066800" y="2362200"/>
            <a:ext cx="7010400" cy="3657600"/>
          </a:xfrm>
          <a:prstGeom prst="rect">
            <a:avLst/>
          </a:prstGeom>
          <a:noFill/>
        </p:spPr>
      </p:pic>
      <p:sp>
        <p:nvSpPr>
          <p:cNvPr id="6" name="TextBox 5"/>
          <p:cNvSpPr txBox="1"/>
          <p:nvPr/>
        </p:nvSpPr>
        <p:spPr>
          <a:xfrm>
            <a:off x="1447800" y="6172200"/>
            <a:ext cx="640175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chemeClr val="accent1"/>
                </a:solidFill>
                <a:effectLst/>
                <a:uFillTx/>
                <a:latin typeface="Arial"/>
                <a:ea typeface="Arial"/>
                <a:cs typeface="Arial"/>
                <a:sym typeface="Arial"/>
              </a:rPr>
              <a:t>Code Snippet</a:t>
            </a:r>
            <a:r>
              <a:rPr kumimoji="0" lang="en-US" sz="1800" b="0" i="0" u="none" strike="noStrike" cap="none" spc="0" normalizeH="0" dirty="0" smtClean="0">
                <a:ln>
                  <a:noFill/>
                </a:ln>
                <a:solidFill>
                  <a:schemeClr val="accent1"/>
                </a:solidFill>
                <a:effectLst/>
                <a:uFillTx/>
                <a:latin typeface="Arial"/>
                <a:ea typeface="Arial"/>
                <a:cs typeface="Arial"/>
                <a:sym typeface="Arial"/>
              </a:rPr>
              <a:t> in which client is waiting for sender’s message.</a:t>
            </a:r>
            <a:r>
              <a:rPr kumimoji="0" lang="en-US" sz="1800" b="0" i="0" u="none" strike="noStrike" cap="none" spc="0" normalizeH="0" baseline="0" dirty="0" smtClean="0">
                <a:ln>
                  <a:noFill/>
                </a:ln>
                <a:solidFill>
                  <a:schemeClr val="accent1"/>
                </a:solidFill>
                <a:effectLst/>
                <a:uFillTx/>
                <a:latin typeface="Arial"/>
                <a:ea typeface="Arial"/>
                <a:cs typeface="Arial"/>
                <a:sym typeface="Arial"/>
              </a:rPr>
              <a:t> </a:t>
            </a:r>
            <a:endParaRPr kumimoji="0" lang="en-US" sz="1800" b="0" i="0" u="none" strike="noStrike" cap="none" spc="0" normalizeH="0" baseline="0" dirty="0">
              <a:ln>
                <a:noFill/>
              </a:ln>
              <a:solidFill>
                <a:schemeClr val="accent1"/>
              </a:solidFill>
              <a:effectLst/>
              <a:uFillTx/>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Shape 459"/>
          <p:cNvSpPr>
            <a:spLocks noGrp="1"/>
          </p:cNvSpPr>
          <p:nvPr>
            <p:ph type="title"/>
          </p:nvPr>
        </p:nvSpPr>
        <p:spPr>
          <a:xfrm>
            <a:off x="1219200" y="0"/>
            <a:ext cx="6781800" cy="766238"/>
          </a:xfrm>
          <a:prstGeom prst="rect">
            <a:avLst/>
          </a:prstGeom>
        </p:spPr>
        <p:txBody>
          <a:bodyPr>
            <a:normAutofit fontScale="90000"/>
          </a:bodyPr>
          <a:lstStyle>
            <a:lvl1pPr>
              <a:defRPr sz="4000" b="1">
                <a:solidFill>
                  <a:srgbClr val="000000"/>
                </a:solidFill>
                <a:latin typeface="+mj-lt"/>
                <a:ea typeface="+mj-ea"/>
                <a:cs typeface="+mj-cs"/>
                <a:sym typeface="Helvetica"/>
              </a:defRPr>
            </a:lvl1pPr>
          </a:lstStyle>
          <a:p>
            <a:pPr>
              <a:defRPr>
                <a:effectLst/>
              </a:defRPr>
            </a:pPr>
            <a:r>
              <a:rPr lang="en-US" dirty="0" smtClean="0"/>
              <a:t>Communication Between Clients</a:t>
            </a:r>
            <a:endParaRPr/>
          </a:p>
        </p:txBody>
      </p:sp>
      <p:sp>
        <p:nvSpPr>
          <p:cNvPr id="464" name="Shape 464"/>
          <p:cNvSpPr/>
          <p:nvPr/>
        </p:nvSpPr>
        <p:spPr>
          <a:xfrm>
            <a:off x="228600" y="1371600"/>
            <a:ext cx="8717282" cy="230832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a:solidFill>
                  <a:srgbClr val="000000"/>
                </a:solidFill>
                <a:latin typeface="Times New Roman"/>
                <a:ea typeface="Times New Roman"/>
                <a:cs typeface="Times New Roman"/>
                <a:sym typeface="Times New Roman"/>
              </a:defRPr>
            </a:lvl1pPr>
          </a:lstStyle>
          <a:p>
            <a:r>
              <a:rPr lang="en-US" dirty="0" smtClean="0"/>
              <a:t>For communication between clients</a:t>
            </a:r>
            <a:r>
              <a:rPr lang="en-US" dirty="0" smtClean="0"/>
              <a:t>,  following steps are taken.</a:t>
            </a:r>
          </a:p>
          <a:p>
            <a:endParaRPr lang="en-US" dirty="0" smtClean="0"/>
          </a:p>
          <a:p>
            <a:pPr marL="342900" indent="-342900">
              <a:buAutoNum type="arabicParenBoth"/>
            </a:pPr>
            <a:r>
              <a:rPr lang="en-US" dirty="0" smtClean="0"/>
              <a:t>Receiving client will wait for the sender’s client ID. </a:t>
            </a:r>
          </a:p>
          <a:p>
            <a:pPr marL="342900" indent="-342900">
              <a:buAutoNum type="arabicParenBoth"/>
            </a:pPr>
            <a:r>
              <a:rPr lang="en-US" dirty="0" smtClean="0"/>
              <a:t>On receiving the ID, receiver will send its certificate to sender.</a:t>
            </a:r>
          </a:p>
          <a:p>
            <a:r>
              <a:rPr lang="en-US" dirty="0" smtClean="0"/>
              <a:t>(3) Sender will verify the certificate sent by the receiver.</a:t>
            </a:r>
          </a:p>
          <a:p>
            <a:pPr marL="350838" indent="-350838"/>
            <a:r>
              <a:rPr lang="en-US" dirty="0" smtClean="0"/>
              <a:t>(4) After verification of certificate sent by receiver, sender will send “hello’ to                                                         receiver.</a:t>
            </a:r>
          </a:p>
          <a:p>
            <a:endParaRPr lang="en-US" dirty="0" smtClean="0"/>
          </a:p>
        </p:txBody>
      </p:sp>
      <p:grpSp>
        <p:nvGrpSpPr>
          <p:cNvPr id="5" name="Group 4"/>
          <p:cNvGrpSpPr/>
          <p:nvPr/>
        </p:nvGrpSpPr>
        <p:grpSpPr>
          <a:xfrm>
            <a:off x="990600" y="5105400"/>
            <a:ext cx="1447800" cy="914400"/>
            <a:chOff x="3657600" y="3505200"/>
            <a:chExt cx="1447800" cy="914400"/>
          </a:xfrm>
          <a:solidFill>
            <a:schemeClr val="accent6">
              <a:lumMod val="20000"/>
              <a:lumOff val="80000"/>
            </a:schemeClr>
          </a:solidFill>
        </p:grpSpPr>
        <p:sp>
          <p:nvSpPr>
            <p:cNvPr id="6" name="Oval 5"/>
            <p:cNvSpPr/>
            <p:nvPr/>
          </p:nvSpPr>
          <p:spPr>
            <a:xfrm>
              <a:off x="3657600" y="3505200"/>
              <a:ext cx="1447800" cy="914400"/>
            </a:xfrm>
            <a:prstGeom prst="ellipse">
              <a:avLst/>
            </a:prstGeom>
            <a:gr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FFFF"/>
                </a:solidFill>
                <a:effectLst/>
                <a:uFillTx/>
                <a:latin typeface="Arial"/>
                <a:ea typeface="Arial"/>
                <a:cs typeface="Arial"/>
                <a:sym typeface="Arial"/>
              </a:endParaRPr>
            </a:p>
          </p:txBody>
        </p:sp>
        <p:sp>
          <p:nvSpPr>
            <p:cNvPr id="7" name="TextBox 6"/>
            <p:cNvSpPr txBox="1"/>
            <p:nvPr/>
          </p:nvSpPr>
          <p:spPr>
            <a:xfrm>
              <a:off x="3810000" y="3733800"/>
              <a:ext cx="1203212" cy="461663"/>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chemeClr val="accent1"/>
                  </a:solidFill>
                  <a:effectLst/>
                  <a:uFillTx/>
                  <a:latin typeface="Arial"/>
                  <a:ea typeface="Arial"/>
                  <a:cs typeface="Arial"/>
                  <a:sym typeface="Arial"/>
                </a:rPr>
                <a:t>Client</a:t>
              </a:r>
              <a:r>
                <a:rPr kumimoji="0" lang="en-US" sz="2400" b="1" i="0" u="none" strike="noStrike" cap="none" spc="0" normalizeH="0" dirty="0" smtClean="0">
                  <a:ln>
                    <a:noFill/>
                  </a:ln>
                  <a:solidFill>
                    <a:schemeClr val="accent1"/>
                  </a:solidFill>
                  <a:effectLst/>
                  <a:uFillTx/>
                  <a:latin typeface="Arial"/>
                  <a:ea typeface="Arial"/>
                  <a:cs typeface="Arial"/>
                  <a:sym typeface="Arial"/>
                </a:rPr>
                <a:t> 1</a:t>
              </a:r>
              <a:endParaRPr kumimoji="0" lang="en-US" sz="2400" b="1" i="0" u="none" strike="noStrike" cap="none" spc="0" normalizeH="0" baseline="0" dirty="0">
                <a:ln>
                  <a:noFill/>
                </a:ln>
                <a:solidFill>
                  <a:schemeClr val="accent1"/>
                </a:solidFill>
                <a:effectLst/>
                <a:uFillTx/>
                <a:latin typeface="Arial"/>
                <a:ea typeface="Arial"/>
                <a:cs typeface="Arial"/>
                <a:sym typeface="Arial"/>
              </a:endParaRPr>
            </a:p>
          </p:txBody>
        </p:sp>
      </p:grpSp>
      <p:grpSp>
        <p:nvGrpSpPr>
          <p:cNvPr id="8" name="Group 7"/>
          <p:cNvGrpSpPr/>
          <p:nvPr/>
        </p:nvGrpSpPr>
        <p:grpSpPr>
          <a:xfrm>
            <a:off x="6629400" y="5029200"/>
            <a:ext cx="1447800" cy="914400"/>
            <a:chOff x="6705600" y="3429000"/>
            <a:chExt cx="1447800" cy="914400"/>
          </a:xfrm>
          <a:solidFill>
            <a:schemeClr val="accent6">
              <a:lumMod val="20000"/>
              <a:lumOff val="80000"/>
            </a:schemeClr>
          </a:solidFill>
        </p:grpSpPr>
        <p:sp>
          <p:nvSpPr>
            <p:cNvPr id="9" name="Oval 8"/>
            <p:cNvSpPr/>
            <p:nvPr/>
          </p:nvSpPr>
          <p:spPr>
            <a:xfrm>
              <a:off x="6705600" y="3429000"/>
              <a:ext cx="1447800" cy="914400"/>
            </a:xfrm>
            <a:prstGeom prst="ellipse">
              <a:avLst/>
            </a:prstGeom>
            <a:gr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FFFF"/>
                </a:solidFill>
                <a:effectLst/>
                <a:uFillTx/>
                <a:latin typeface="Arial"/>
                <a:ea typeface="Arial"/>
                <a:cs typeface="Arial"/>
                <a:sym typeface="Arial"/>
              </a:endParaRPr>
            </a:p>
          </p:txBody>
        </p:sp>
        <p:sp>
          <p:nvSpPr>
            <p:cNvPr id="10" name="TextBox 9"/>
            <p:cNvSpPr txBox="1"/>
            <p:nvPr/>
          </p:nvSpPr>
          <p:spPr>
            <a:xfrm>
              <a:off x="6858000" y="3657600"/>
              <a:ext cx="1203212" cy="461663"/>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chemeClr val="accent1"/>
                  </a:solidFill>
                  <a:effectLst/>
                  <a:uFillTx/>
                  <a:latin typeface="Arial"/>
                  <a:ea typeface="Arial"/>
                  <a:cs typeface="Arial"/>
                  <a:sym typeface="Arial"/>
                </a:rPr>
                <a:t>Client</a:t>
              </a:r>
              <a:r>
                <a:rPr kumimoji="0" lang="en-US" sz="2400" b="1" i="0" u="none" strike="noStrike" cap="none" spc="0" normalizeH="0" dirty="0" smtClean="0">
                  <a:ln>
                    <a:noFill/>
                  </a:ln>
                  <a:solidFill>
                    <a:schemeClr val="accent1"/>
                  </a:solidFill>
                  <a:effectLst/>
                  <a:uFillTx/>
                  <a:latin typeface="Arial"/>
                  <a:ea typeface="Arial"/>
                  <a:cs typeface="Arial"/>
                  <a:sym typeface="Arial"/>
                </a:rPr>
                <a:t> 2</a:t>
              </a:r>
              <a:endParaRPr kumimoji="0" lang="en-US" sz="2400" b="1" i="0" u="none" strike="noStrike" cap="none" spc="0" normalizeH="0" baseline="0" dirty="0">
                <a:ln>
                  <a:noFill/>
                </a:ln>
                <a:solidFill>
                  <a:schemeClr val="accent1"/>
                </a:solidFill>
                <a:effectLst/>
                <a:uFillTx/>
                <a:latin typeface="Arial"/>
                <a:ea typeface="Arial"/>
                <a:cs typeface="Arial"/>
                <a:sym typeface="Arial"/>
              </a:endParaRPr>
            </a:p>
          </p:txBody>
        </p:sp>
      </p:grpSp>
      <p:cxnSp>
        <p:nvCxnSpPr>
          <p:cNvPr id="11" name="Curved Connector 82"/>
          <p:cNvCxnSpPr>
            <a:endCxn id="9" idx="1"/>
          </p:cNvCxnSpPr>
          <p:nvPr/>
        </p:nvCxnSpPr>
        <p:spPr>
          <a:xfrm>
            <a:off x="5257800" y="4572000"/>
            <a:ext cx="1583626" cy="591111"/>
          </a:xfrm>
          <a:prstGeom prst="curvedConnector2">
            <a:avLst/>
          </a:prstGeom>
          <a:noFill/>
          <a:ln w="25400" cap="flat">
            <a:solidFill>
              <a:schemeClr val="accent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 name="Shape 11"/>
          <p:cNvCxnSpPr>
            <a:stCxn id="6" idx="7"/>
          </p:cNvCxnSpPr>
          <p:nvPr/>
        </p:nvCxnSpPr>
        <p:spPr>
          <a:xfrm rot="5400000" flipH="1" flipV="1">
            <a:off x="2760732" y="4037643"/>
            <a:ext cx="667311" cy="1736026"/>
          </a:xfrm>
          <a:prstGeom prst="curvedConnector2">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3" name="TextBox 12"/>
          <p:cNvSpPr txBox="1"/>
          <p:nvPr/>
        </p:nvSpPr>
        <p:spPr>
          <a:xfrm>
            <a:off x="4038600" y="6400800"/>
            <a:ext cx="12192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400" b="1" dirty="0" smtClean="0">
                <a:solidFill>
                  <a:schemeClr val="accent1"/>
                </a:solidFill>
              </a:rPr>
              <a:t>(3)”Hello”</a:t>
            </a:r>
            <a:endParaRPr kumimoji="0" lang="en-US" sz="1400" b="1" i="0" u="none" strike="noStrike" cap="none" spc="0" normalizeH="0" baseline="0" dirty="0">
              <a:ln>
                <a:noFill/>
              </a:ln>
              <a:solidFill>
                <a:schemeClr val="accent1"/>
              </a:solidFill>
              <a:effectLst/>
              <a:uFillTx/>
              <a:latin typeface="Arial"/>
              <a:ea typeface="Arial"/>
              <a:cs typeface="Arial"/>
              <a:sym typeface="Arial"/>
            </a:endParaRPr>
          </a:p>
        </p:txBody>
      </p:sp>
      <p:sp>
        <p:nvSpPr>
          <p:cNvPr id="16" name="TextBox 15"/>
          <p:cNvSpPr txBox="1"/>
          <p:nvPr/>
        </p:nvSpPr>
        <p:spPr>
          <a:xfrm>
            <a:off x="3962400" y="5410200"/>
            <a:ext cx="12954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smtClean="0">
                <a:ln>
                  <a:noFill/>
                </a:ln>
                <a:solidFill>
                  <a:schemeClr val="accent1"/>
                </a:solidFill>
                <a:effectLst/>
                <a:uFillTx/>
                <a:latin typeface="Arial"/>
                <a:ea typeface="Arial"/>
                <a:cs typeface="Arial"/>
                <a:sym typeface="Arial"/>
              </a:rPr>
              <a:t>(2)</a:t>
            </a:r>
            <a:r>
              <a:rPr kumimoji="0" lang="en-US" sz="1400" b="1" i="0" u="none" strike="noStrike" cap="none" spc="0" normalizeH="0" dirty="0" smtClean="0">
                <a:ln>
                  <a:noFill/>
                </a:ln>
                <a:solidFill>
                  <a:schemeClr val="accent1"/>
                </a:solidFill>
                <a:effectLst/>
                <a:uFillTx/>
                <a:latin typeface="Arial"/>
                <a:ea typeface="Arial"/>
                <a:cs typeface="Arial"/>
                <a:sym typeface="Arial"/>
              </a:rPr>
              <a:t> </a:t>
            </a:r>
            <a:r>
              <a:rPr kumimoji="0" lang="en-US" sz="1400" b="1" i="0" u="none" strike="noStrike" cap="none" spc="0" normalizeH="0" baseline="0" dirty="0" smtClean="0">
                <a:ln>
                  <a:noFill/>
                </a:ln>
                <a:solidFill>
                  <a:schemeClr val="accent1"/>
                </a:solidFill>
                <a:effectLst/>
                <a:uFillTx/>
                <a:latin typeface="Arial"/>
                <a:ea typeface="Arial"/>
                <a:cs typeface="Arial"/>
                <a:sym typeface="Arial"/>
              </a:rPr>
              <a:t>Certificate</a:t>
            </a:r>
            <a:endParaRPr kumimoji="0" lang="en-US" sz="1400" b="1" i="0" u="none" strike="noStrike" cap="none" spc="0" normalizeH="0" baseline="0" dirty="0">
              <a:ln>
                <a:noFill/>
              </a:ln>
              <a:solidFill>
                <a:schemeClr val="accent1"/>
              </a:solidFill>
              <a:effectLst/>
              <a:uFillTx/>
              <a:latin typeface="Arial"/>
              <a:ea typeface="Arial"/>
              <a:cs typeface="Arial"/>
              <a:sym typeface="Arial"/>
            </a:endParaRPr>
          </a:p>
        </p:txBody>
      </p:sp>
      <p:sp>
        <p:nvSpPr>
          <p:cNvPr id="18" name="TextBox 17"/>
          <p:cNvSpPr txBox="1"/>
          <p:nvPr/>
        </p:nvSpPr>
        <p:spPr>
          <a:xfrm>
            <a:off x="4038600" y="4419600"/>
            <a:ext cx="14478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400" b="1" dirty="0" smtClean="0">
                <a:solidFill>
                  <a:schemeClr val="accent1"/>
                </a:solidFill>
              </a:rPr>
              <a:t>(1) Client ID 1</a:t>
            </a:r>
            <a:endParaRPr kumimoji="0" lang="en-US" sz="1400" b="1" i="0" u="none" strike="noStrike" cap="none" spc="0" normalizeH="0" baseline="0" dirty="0">
              <a:ln>
                <a:noFill/>
              </a:ln>
              <a:solidFill>
                <a:schemeClr val="accent1"/>
              </a:solidFill>
              <a:effectLst/>
              <a:uFillTx/>
              <a:latin typeface="Arial"/>
              <a:ea typeface="Arial"/>
              <a:cs typeface="Arial"/>
              <a:sym typeface="Arial"/>
            </a:endParaRPr>
          </a:p>
        </p:txBody>
      </p:sp>
      <p:cxnSp>
        <p:nvCxnSpPr>
          <p:cNvPr id="29" name="Straight Arrow Connector 28"/>
          <p:cNvCxnSpPr>
            <a:stCxn id="16" idx="1"/>
            <a:endCxn id="6" idx="6"/>
          </p:cNvCxnSpPr>
          <p:nvPr/>
        </p:nvCxnSpPr>
        <p:spPr>
          <a:xfrm rot="10800000">
            <a:off x="2438400" y="5562600"/>
            <a:ext cx="1524000" cy="1488"/>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1" name="Straight Connector 30"/>
          <p:cNvCxnSpPr>
            <a:stCxn id="16" idx="3"/>
            <a:endCxn id="9" idx="2"/>
          </p:cNvCxnSpPr>
          <p:nvPr/>
        </p:nvCxnSpPr>
        <p:spPr>
          <a:xfrm flipV="1">
            <a:off x="5257800" y="5486400"/>
            <a:ext cx="1371600" cy="77688"/>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Shape 32"/>
          <p:cNvCxnSpPr>
            <a:endCxn id="9" idx="3"/>
          </p:cNvCxnSpPr>
          <p:nvPr/>
        </p:nvCxnSpPr>
        <p:spPr>
          <a:xfrm flipV="1">
            <a:off x="5029200" y="5809689"/>
            <a:ext cx="1812226" cy="743511"/>
          </a:xfrm>
          <a:prstGeom prst="curvedConnector2">
            <a:avLst/>
          </a:prstGeom>
          <a:noFill/>
          <a:ln w="25400" cap="flat">
            <a:solidFill>
              <a:schemeClr val="accent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5" name="Shape 34"/>
          <p:cNvCxnSpPr>
            <a:stCxn id="13" idx="1"/>
            <a:endCxn id="6" idx="5"/>
          </p:cNvCxnSpPr>
          <p:nvPr/>
        </p:nvCxnSpPr>
        <p:spPr>
          <a:xfrm rot="10800000">
            <a:off x="2226374" y="5885890"/>
            <a:ext cx="1812226" cy="668799"/>
          </a:xfrm>
          <a:prstGeom prst="curvedConnector2">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Shape 506"/>
          <p:cNvSpPr>
            <a:spLocks noGrp="1"/>
          </p:cNvSpPr>
          <p:nvPr>
            <p:ph type="title"/>
          </p:nvPr>
        </p:nvSpPr>
        <p:spPr>
          <a:xfrm>
            <a:off x="670559" y="0"/>
            <a:ext cx="7726682" cy="1036638"/>
          </a:xfrm>
          <a:prstGeom prst="rect">
            <a:avLst/>
          </a:prstGeom>
        </p:spPr>
        <p:txBody>
          <a:bodyPr/>
          <a:lstStyle>
            <a:lvl1pPr>
              <a:defRPr b="1">
                <a:solidFill>
                  <a:srgbClr val="000000"/>
                </a:solidFill>
                <a:latin typeface="Times New Roman"/>
                <a:ea typeface="Times New Roman"/>
                <a:cs typeface="Times New Roman"/>
                <a:sym typeface="Times New Roman"/>
              </a:defRPr>
            </a:lvl1pPr>
          </a:lstStyle>
          <a:p>
            <a:pPr>
              <a:defRPr>
                <a:effectLst/>
              </a:defRPr>
            </a:pPr>
            <a:r>
              <a:t>Sample Run</a:t>
            </a:r>
          </a:p>
        </p:txBody>
      </p:sp>
      <p:pic>
        <p:nvPicPr>
          <p:cNvPr id="5122" name="Picture 2" descr="C:\Users\user\Desktop\Semester 6\SIL765\Assignment 03\Sample_Run.png"/>
          <p:cNvPicPr>
            <a:picLocks noChangeAspect="1" noChangeArrowheads="1"/>
          </p:cNvPicPr>
          <p:nvPr/>
        </p:nvPicPr>
        <p:blipFill>
          <a:blip r:embed="rId2"/>
          <a:srcRect/>
          <a:stretch>
            <a:fillRect/>
          </a:stretch>
        </p:blipFill>
        <p:spPr bwMode="auto">
          <a:xfrm>
            <a:off x="304800" y="990600"/>
            <a:ext cx="8534400" cy="5334000"/>
          </a:xfrm>
          <a:prstGeom prst="rect">
            <a:avLst/>
          </a:prstGeom>
          <a:noFill/>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Boundless_Theme">
  <a:themeElements>
    <a:clrScheme name="Boundless_Theme">
      <a:dk1>
        <a:srgbClr val="FFFFFF"/>
      </a:dk1>
      <a:lt1>
        <a:srgbClr val="FFFFFF"/>
      </a:lt1>
      <a:dk2>
        <a:srgbClr val="A7A7A7"/>
      </a:dk2>
      <a:lt2>
        <a:srgbClr val="535353"/>
      </a:lt2>
      <a:accent1>
        <a:srgbClr val="2E2E2E"/>
      </a:accent1>
      <a:accent2>
        <a:srgbClr val="7BBB45"/>
      </a:accent2>
      <a:accent3>
        <a:srgbClr val="353535"/>
      </a:accent3>
      <a:accent4>
        <a:srgbClr val="2C2C2C"/>
      </a:accent4>
      <a:accent5>
        <a:srgbClr val="ADADAD"/>
      </a:accent5>
      <a:accent6>
        <a:srgbClr val="FEB720"/>
      </a:accent6>
      <a:hlink>
        <a:srgbClr val="0000FF"/>
      </a:hlink>
      <a:folHlink>
        <a:srgbClr val="FF00FF"/>
      </a:folHlink>
    </a:clrScheme>
    <a:fontScheme name="Boundless_Theme">
      <a:majorFont>
        <a:latin typeface="Helvetica"/>
        <a:ea typeface="Helvetica"/>
        <a:cs typeface="Helvetica"/>
      </a:majorFont>
      <a:minorFont>
        <a:latin typeface="Calibri"/>
        <a:ea typeface="Calibri"/>
        <a:cs typeface="Calibri"/>
      </a:minorFont>
    </a:fontScheme>
    <a:fmtScheme name="Boundless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oundless_Theme">
  <a:themeElements>
    <a:clrScheme name="Boundless_Theme">
      <a:dk1>
        <a:srgbClr val="000000"/>
      </a:dk1>
      <a:lt1>
        <a:srgbClr val="FFFFFF"/>
      </a:lt1>
      <a:dk2>
        <a:srgbClr val="A7A7A7"/>
      </a:dk2>
      <a:lt2>
        <a:srgbClr val="535353"/>
      </a:lt2>
      <a:accent1>
        <a:srgbClr val="2E2E2E"/>
      </a:accent1>
      <a:accent2>
        <a:srgbClr val="7BBB45"/>
      </a:accent2>
      <a:accent3>
        <a:srgbClr val="353535"/>
      </a:accent3>
      <a:accent4>
        <a:srgbClr val="2C2C2C"/>
      </a:accent4>
      <a:accent5>
        <a:srgbClr val="ADADAD"/>
      </a:accent5>
      <a:accent6>
        <a:srgbClr val="FEB720"/>
      </a:accent6>
      <a:hlink>
        <a:srgbClr val="0000FF"/>
      </a:hlink>
      <a:folHlink>
        <a:srgbClr val="FF00FF"/>
      </a:folHlink>
    </a:clrScheme>
    <a:fontScheme name="Boundless_Theme">
      <a:majorFont>
        <a:latin typeface="Helvetica"/>
        <a:ea typeface="Helvetica"/>
        <a:cs typeface="Helvetica"/>
      </a:majorFont>
      <a:minorFont>
        <a:latin typeface="Calibri"/>
        <a:ea typeface="Calibri"/>
        <a:cs typeface="Calibri"/>
      </a:minorFont>
    </a:fontScheme>
    <a:fmtScheme name="Boundless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467</TotalTime>
  <Words>420</Words>
  <PresentationFormat>On-screen Show (4:3)</PresentationFormat>
  <Paragraphs>73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Boundless_Theme</vt:lpstr>
      <vt:lpstr>Slide 1</vt:lpstr>
      <vt:lpstr>Overview</vt:lpstr>
      <vt:lpstr>Format of Certificate</vt:lpstr>
      <vt:lpstr>Certification Authority</vt:lpstr>
      <vt:lpstr>Client</vt:lpstr>
      <vt:lpstr>Client</vt:lpstr>
      <vt:lpstr>Client</vt:lpstr>
      <vt:lpstr>Communication Between Clients</vt:lpstr>
      <vt:lpstr>Sample Run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Pragnesh Jogadiya</dc:creator>
  <cp:lastModifiedBy>user</cp:lastModifiedBy>
  <cp:revision>81</cp:revision>
  <dcterms:modified xsi:type="dcterms:W3CDTF">2017-04-20T17:11:25Z</dcterms:modified>
</cp:coreProperties>
</file>