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12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0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8FB2881B-5DEF-F904-C771-16B39028EC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536" r="-1" b="10190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DD9CC-EF4A-04F3-26FB-000A44CCE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Firewall Configuration and Optimization 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CEB76-3A79-1210-AAE2-420F2E222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Findings Summarize Report</a:t>
            </a:r>
          </a:p>
          <a:p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2990D-68DE-2D4D-905C-F49B1F4F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UFW – Uncomplicated firewall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4EAC-2D88-ED8F-C395-DEED2525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UFW ?</a:t>
            </a:r>
          </a:p>
          <a:p>
            <a:pPr marL="0" indent="0">
              <a:buNone/>
            </a:pPr>
            <a:r>
              <a:rPr lang="en-IN" sz="18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UFW is an easy-to-use frontend for managing Iptables firewall rules on a Linux system. It simplifies firewall configuration and is commonly used on Debian-based systems, including Kali Linux.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 descr="A logo of a cloud computing company&#10;&#10;Description automatically generated">
            <a:extLst>
              <a:ext uri="{FF2B5EF4-FFF2-40B4-BE49-F238E27FC236}">
                <a16:creationId xmlns:a16="http://schemas.microsoft.com/office/drawing/2014/main" id="{73EA6792-45B8-7F38-B54C-558A6B80D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15089"/>
            <a:ext cx="4209625" cy="22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993AA3-9C1B-2391-58AE-DAEE8279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-113407" y="265191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B07C7-1409-D731-F663-C453F3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34" y="1104439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Current </a:t>
            </a:r>
            <a:r>
              <a:rPr lang="en-US" sz="2800" u="sng" dirty="0" err="1">
                <a:solidFill>
                  <a:srgbClr val="FFFFFF"/>
                </a:solidFill>
              </a:rPr>
              <a:t>firwall</a:t>
            </a:r>
            <a:r>
              <a:rPr lang="en-US" sz="2800" u="sng" dirty="0">
                <a:solidFill>
                  <a:srgbClr val="FFFFFF"/>
                </a:solidFill>
              </a:rPr>
              <a:t> configuration </a:t>
            </a:r>
            <a:endParaRPr lang="en-IN" sz="2800" u="sng" dirty="0">
              <a:solidFill>
                <a:srgbClr val="FFFFFF"/>
              </a:solidFill>
            </a:endParaRP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746A82A-B1E1-4EB4-A1B2-D53AEC10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675" y="1284071"/>
            <a:ext cx="4977905" cy="50170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1" u="sng" dirty="0">
                <a:solidFill>
                  <a:srgbClr val="FFFFFF"/>
                </a:solidFill>
              </a:rPr>
              <a:t>To review the current configuration we have to follow some command </a:t>
            </a:r>
            <a:r>
              <a:rPr lang="en-IN" sz="1100" b="1" u="sng" dirty="0">
                <a:solidFill>
                  <a:srgbClr val="FFFFFF"/>
                </a:solidFill>
              </a:rPr>
              <a:t>such as, </a:t>
            </a:r>
            <a:endParaRPr lang="en-US" sz="1100" b="1" u="sng" dirty="0">
              <a:solidFill>
                <a:srgbClr val="FFFFFF"/>
              </a:solidFill>
            </a:endParaRPr>
          </a:p>
          <a:p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ufw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: to check the status of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firwall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wether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firewall is active or inactive  </a:t>
            </a:r>
          </a:p>
          <a:p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ufw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verbose : to check the current configuration of firewall with rules and logging</a:t>
            </a:r>
          </a:p>
          <a:p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ufw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numbered : this command show us the rules in number so that it will be easy to understand which rule has specific number </a:t>
            </a:r>
          </a:p>
        </p:txBody>
      </p:sp>
    </p:spTree>
    <p:extLst>
      <p:ext uri="{BB962C8B-B14F-4D97-AF65-F5344CB8AC3E}">
        <p14:creationId xmlns:p14="http://schemas.microsoft.com/office/powerpoint/2010/main" val="308061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421F662-4656-8F16-C000-B363F1E0AB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-6076" y="118241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8C896-C25C-7BDA-6A3A-FBA197C6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05" y="91988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Finding Potential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F585-19E9-0AEE-15B6-8D0069BA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930" y="724680"/>
            <a:ext cx="6798347" cy="501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0" b="1" u="sng" dirty="0">
                <a:solidFill>
                  <a:srgbClr val="FFFFFF"/>
                </a:solidFill>
              </a:rPr>
              <a:t>To find the potential vulnerability we have to analyze the current configuration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We analyze and found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u="sng" dirty="0">
                <a:solidFill>
                  <a:srgbClr val="FFFFFF"/>
                </a:solidFill>
              </a:rPr>
              <a:t>Overly Permissive Rules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Issue: Rules allowing traffic on ports 22 (SSH), 80 (HTTP), and 443 (HTTPS) from any source.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Risk: These rules could expose the system to unauthorized access and attacks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b="1" u="sng" dirty="0">
                <a:solidFill>
                  <a:srgbClr val="FFFFFF"/>
                </a:solidFill>
              </a:rPr>
              <a:t>Logging Configuration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Issue: Logging is set to a low level.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Risk: Important security events may not be logged, making it difficult to detect and respond to potential threats.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1" u="sng" dirty="0">
                <a:solidFill>
                  <a:srgbClr val="FFFFFF"/>
                </a:solidFill>
              </a:rPr>
              <a:t>Default Policy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Issue: The default outgoing policy is set to allow.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</a:rPr>
              <a:t>Risk: Outbound traffic is not restricted, which could allow malware or unauthorized data exfiltration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4EDBA2-E203-497D-AB28-73A06B2D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0803BB8-5406-470B-B62A-E9655DE09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12C3203-0987-4CF5-AA8C-5FBB11C7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06ECC1-8C86-F066-76EE-2A2613A6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u="sng" dirty="0"/>
              <a:t>Optimizing Firewall Configurations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D8AE-0F69-171D-E4CD-6C0AA5F9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67" y="1957810"/>
            <a:ext cx="541290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Rule Optimization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Restrict SSH Access: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Allow SSH access only from specific IP addresses or networks.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Restrict HTTP/HTTPS Access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Allow HTTP/HTTPS access only if necessary, and restrict to trusted sources where possible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Logging Configuration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Increase Logging Level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Set logging to a higher level to capture more detailed information.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Default Policy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Restrict Outbound Traffic: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Set default policy to deny outgoing traffic and create specific allow rules as needed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sz="1100" b="1" u="sng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2883C2-1F30-071C-D886-24B3B2448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35764" y="268917"/>
            <a:ext cx="4724400" cy="265747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DD9DAC2-2C16-7465-437B-B40F553C4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64" y="3209202"/>
            <a:ext cx="4724400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4EDBA2-E203-497D-AB28-73A06B2D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B0803BB8-5406-470B-B62A-E9655DE09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E12C3203-0987-4CF5-AA8C-5FBB11C70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C2D280-DF19-1EF8-BB19-37B976F2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1664573"/>
          </a:xfrm>
        </p:spPr>
        <p:txBody>
          <a:bodyPr>
            <a:normAutofit/>
          </a:bodyPr>
          <a:lstStyle/>
          <a:p>
            <a:r>
              <a:rPr lang="en-IN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834B-9077-1589-A37B-8F77FCA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1" y="1833985"/>
            <a:ext cx="5412901" cy="3728613"/>
          </a:xfrm>
        </p:spPr>
        <p:txBody>
          <a:bodyPr>
            <a:normAutofit/>
          </a:bodyPr>
          <a:lstStyle/>
          <a:p>
            <a:r>
              <a:rPr lang="en-US" sz="1400" dirty="0"/>
              <a:t>By solving identified problems and implementing recommendations, organizations can improve network security. Periodic screening, monitoring and training of personnel ensures that personnel are prepared to respond to future threats</a:t>
            </a:r>
            <a:endParaRPr lang="en-IN" sz="14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2591CC-A014-456B-4F60-42E9D9AC9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>
          <a:xfrm>
            <a:off x="5593852" y="124356"/>
            <a:ext cx="4724400" cy="265694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AE0999-F0A3-01AB-F353-C1BEEDDBE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52" y="2967037"/>
            <a:ext cx="4724400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7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077833-8B68-4C70-971A-2B043CF0B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963C11-A5F2-44E2-971E-CC01E226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3F466-27B2-48C0-840E-F3AD889CC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5CD6C-C668-4B17-BFAF-532384BCB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325E0-D74D-F347-7137-284CAE634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415" y="1295400"/>
            <a:ext cx="4876800" cy="4495800"/>
          </a:xfrm>
        </p:spPr>
        <p:txBody>
          <a:bodyPr anchor="t">
            <a:normAutofit/>
          </a:bodyPr>
          <a:lstStyle/>
          <a:p>
            <a:pPr algn="l"/>
            <a:r>
              <a:rPr lang="en-US" u="sng" dirty="0"/>
              <a:t>Thank you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8008-BE93-CF18-A165-245FAB07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9550" y="3775352"/>
            <a:ext cx="4616374" cy="1716416"/>
          </a:xfrm>
        </p:spPr>
        <p:txBody>
          <a:bodyPr anchor="b">
            <a:no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by: Kushagra Pandurang Pitre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andintern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contact.:+91 9766695361 </a:t>
            </a:r>
          </a:p>
          <a:p>
            <a:pPr algn="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Email:kushagrapitre2@gmail.com</a:t>
            </a:r>
          </a:p>
          <a:p>
            <a:pPr algn="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:22/07/2024</a:t>
            </a:r>
          </a:p>
        </p:txBody>
      </p:sp>
    </p:spTree>
    <p:extLst>
      <p:ext uri="{BB962C8B-B14F-4D97-AF65-F5344CB8AC3E}">
        <p14:creationId xmlns:p14="http://schemas.microsoft.com/office/powerpoint/2010/main" val="55155412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381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AvenirNext LT Pro Medium</vt:lpstr>
      <vt:lpstr>Sabon Next LT</vt:lpstr>
      <vt:lpstr>Times New Roman</vt:lpstr>
      <vt:lpstr>DappledVTI</vt:lpstr>
      <vt:lpstr>Firewall Configuration and Optimization </vt:lpstr>
      <vt:lpstr>UFW – Uncomplicated firewall </vt:lpstr>
      <vt:lpstr>Current firwall configuration </vt:lpstr>
      <vt:lpstr>Finding Potential Vulnerability </vt:lpstr>
      <vt:lpstr>Optimizing Firewall Configurations 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kushagra pitre</dc:creator>
  <cp:lastModifiedBy>kushagra pitre</cp:lastModifiedBy>
  <cp:revision>3</cp:revision>
  <dcterms:created xsi:type="dcterms:W3CDTF">2024-07-22T12:24:09Z</dcterms:created>
  <dcterms:modified xsi:type="dcterms:W3CDTF">2024-07-25T13:11:07Z</dcterms:modified>
</cp:coreProperties>
</file>