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guFhVUCRbD38r5ukd0hIR7RIJ5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838200" y="365760"/>
            <a:ext cx="10515600" cy="289020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6600"/>
              <a:buFont typeface="Aharoni"/>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838200" y="3506150"/>
            <a:ext cx="10515600" cy="248348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SzPts val="2400"/>
              <a:buNone/>
              <a:defRPr sz="2400"/>
            </a:lvl1pPr>
            <a:lvl2pPr lvl="1" algn="ctr">
              <a:lnSpc>
                <a:spcPct val="110000"/>
              </a:lnSpc>
              <a:spcBef>
                <a:spcPts val="500"/>
              </a:spcBef>
              <a:spcAft>
                <a:spcPts val="0"/>
              </a:spcAft>
              <a:buSzPts val="2000"/>
              <a:buNone/>
              <a:defRPr sz="2000"/>
            </a:lvl2pPr>
            <a:lvl3pPr lvl="2" algn="ctr">
              <a:lnSpc>
                <a:spcPct val="110000"/>
              </a:lnSpc>
              <a:spcBef>
                <a:spcPts val="500"/>
              </a:spcBef>
              <a:spcAft>
                <a:spcPts val="0"/>
              </a:spcAft>
              <a:buSzPts val="1800"/>
              <a:buNone/>
              <a:defRPr sz="1800"/>
            </a:lvl3pPr>
            <a:lvl4pPr lvl="3" algn="ctr">
              <a:lnSpc>
                <a:spcPct val="110000"/>
              </a:lnSpc>
              <a:spcBef>
                <a:spcPts val="500"/>
              </a:spcBef>
              <a:spcAft>
                <a:spcPts val="0"/>
              </a:spcAft>
              <a:buSzPts val="1600"/>
              <a:buNone/>
              <a:defRPr sz="1600"/>
            </a:lvl4pPr>
            <a:lvl5pPr lvl="4" algn="ctr">
              <a:lnSpc>
                <a:spcPct val="11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77957" y="-1198882"/>
            <a:ext cx="4236087"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6447905" y="1271068"/>
            <a:ext cx="5811838" cy="399995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065011" y="138314"/>
            <a:ext cx="5811838" cy="62654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940875"/>
            <a:ext cx="10515600" cy="4236087"/>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14"/>
          <p:cNvSpPr txBox="1"/>
          <p:nvPr>
            <p:ph type="title"/>
          </p:nvPr>
        </p:nvSpPr>
        <p:spPr>
          <a:xfrm>
            <a:off x="839788" y="457200"/>
            <a:ext cx="4343400" cy="2971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haroni"/>
              <a:buNone/>
              <a:defRPr sz="5400">
                <a:solidFill>
                  <a:schemeClr val="dk2"/>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5554638" y="457201"/>
            <a:ext cx="5800749" cy="5403850"/>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SzPts val="2400"/>
              <a:buChar char="•"/>
              <a:defRPr sz="2400"/>
            </a:lvl1pPr>
            <a:lvl2pPr indent="-355600" lvl="1" marL="914400" algn="l">
              <a:lnSpc>
                <a:spcPct val="110000"/>
              </a:lnSpc>
              <a:spcBef>
                <a:spcPts val="500"/>
              </a:spcBef>
              <a:spcAft>
                <a:spcPts val="0"/>
              </a:spcAft>
              <a:buSzPts val="2000"/>
              <a:buChar char="•"/>
              <a:defRPr sz="2000"/>
            </a:lvl2pPr>
            <a:lvl3pPr indent="-342900" lvl="2" marL="1371600" algn="l">
              <a:lnSpc>
                <a:spcPct val="110000"/>
              </a:lnSpc>
              <a:spcBef>
                <a:spcPts val="500"/>
              </a:spcBef>
              <a:spcAft>
                <a:spcPts val="0"/>
              </a:spcAft>
              <a:buSzPts val="1800"/>
              <a:buChar char="•"/>
              <a:defRPr sz="1800"/>
            </a:lvl3pPr>
            <a:lvl4pPr indent="-330200" lvl="3" marL="1828800" algn="l">
              <a:lnSpc>
                <a:spcPct val="110000"/>
              </a:lnSpc>
              <a:spcBef>
                <a:spcPts val="500"/>
              </a:spcBef>
              <a:spcAft>
                <a:spcPts val="0"/>
              </a:spcAft>
              <a:buSzPts val="1600"/>
              <a:buChar char="•"/>
              <a:defRPr sz="1600"/>
            </a:lvl4pPr>
            <a:lvl5pPr indent="-330200" lvl="4" marL="2286000" algn="l">
              <a:lnSpc>
                <a:spcPct val="110000"/>
              </a:lnSpc>
              <a:spcBef>
                <a:spcPts val="500"/>
              </a:spcBef>
              <a:spcAft>
                <a:spcPts val="0"/>
              </a:spcAft>
              <a:buSzPts val="1600"/>
              <a:buChar char="•"/>
              <a:defRPr sz="16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6" name="Google Shape;26;p14"/>
          <p:cNvSpPr txBox="1"/>
          <p:nvPr>
            <p:ph idx="2" type="body"/>
          </p:nvPr>
        </p:nvSpPr>
        <p:spPr>
          <a:xfrm>
            <a:off x="839788" y="3657600"/>
            <a:ext cx="4343400" cy="22113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400"/>
              <a:buNone/>
              <a:defRPr i="1" sz="2400">
                <a:solidFill>
                  <a:schemeClr val="dk2"/>
                </a:solidFill>
                <a:latin typeface="Avenir"/>
                <a:ea typeface="Avenir"/>
                <a:cs typeface="Avenir"/>
                <a:sym typeface="Avenir"/>
              </a:defRPr>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7" name="Google Shape;2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5"/>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6"/>
          <p:cNvSpPr txBox="1"/>
          <p:nvPr>
            <p:ph type="title"/>
          </p:nvPr>
        </p:nvSpPr>
        <p:spPr>
          <a:xfrm>
            <a:off x="831850" y="365760"/>
            <a:ext cx="10515600" cy="38278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6"/>
          <p:cNvSpPr txBox="1"/>
          <p:nvPr>
            <p:ph idx="1" type="body"/>
          </p:nvPr>
        </p:nvSpPr>
        <p:spPr>
          <a:xfrm>
            <a:off x="831850" y="4443817"/>
            <a:ext cx="10515600" cy="164583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400"/>
              <a:buNone/>
              <a:defRPr sz="2400">
                <a:solidFill>
                  <a:schemeClr val="dk2"/>
                </a:solidFill>
              </a:defRPr>
            </a:lvl1pPr>
            <a:lvl2pPr indent="-228600" lvl="1" marL="914400" algn="l">
              <a:lnSpc>
                <a:spcPct val="110000"/>
              </a:lnSpc>
              <a:spcBef>
                <a:spcPts val="500"/>
              </a:spcBef>
              <a:spcAft>
                <a:spcPts val="0"/>
              </a:spcAft>
              <a:buSzPts val="2000"/>
              <a:buNone/>
              <a:defRPr sz="2000">
                <a:solidFill>
                  <a:srgbClr val="888888"/>
                </a:solidFill>
              </a:defRPr>
            </a:lvl2pPr>
            <a:lvl3pPr indent="-228600" lvl="2" marL="1371600" algn="l">
              <a:lnSpc>
                <a:spcPct val="110000"/>
              </a:lnSpc>
              <a:spcBef>
                <a:spcPts val="500"/>
              </a:spcBef>
              <a:spcAft>
                <a:spcPts val="0"/>
              </a:spcAft>
              <a:buSzPts val="1800"/>
              <a:buNone/>
              <a:defRPr sz="1800">
                <a:solidFill>
                  <a:srgbClr val="888888"/>
                </a:solidFill>
              </a:defRPr>
            </a:lvl3pPr>
            <a:lvl4pPr indent="-228600" lvl="3" marL="1828800" algn="l">
              <a:lnSpc>
                <a:spcPct val="110000"/>
              </a:lnSpc>
              <a:spcBef>
                <a:spcPts val="500"/>
              </a:spcBef>
              <a:spcAft>
                <a:spcPts val="0"/>
              </a:spcAft>
              <a:buSzPts val="1600"/>
              <a:buNone/>
              <a:defRPr sz="1600">
                <a:solidFill>
                  <a:srgbClr val="888888"/>
                </a:solidFill>
              </a:defRPr>
            </a:lvl4pPr>
            <a:lvl5pPr indent="-228600" lvl="4" marL="2286000" algn="l">
              <a:lnSpc>
                <a:spcPct val="11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7"/>
          <p:cNvSpPr txBox="1"/>
          <p:nvPr>
            <p:ph idx="1" type="body"/>
          </p:nvPr>
        </p:nvSpPr>
        <p:spPr>
          <a:xfrm>
            <a:off x="838200" y="1940876"/>
            <a:ext cx="5181600" cy="423608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2" type="body"/>
          </p:nvPr>
        </p:nvSpPr>
        <p:spPr>
          <a:xfrm>
            <a:off x="6172200" y="1940876"/>
            <a:ext cx="5181600" cy="423608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8"/>
          <p:cNvSpPr txBox="1"/>
          <p:nvPr>
            <p:ph type="title"/>
          </p:nvPr>
        </p:nvSpPr>
        <p:spPr>
          <a:xfrm>
            <a:off x="839788"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8"/>
          <p:cNvSpPr txBox="1"/>
          <p:nvPr>
            <p:ph idx="1" type="body"/>
          </p:nvPr>
        </p:nvSpPr>
        <p:spPr>
          <a:xfrm>
            <a:off x="839788" y="195182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0" i="1" sz="2400">
                <a:solidFill>
                  <a:schemeClr val="dk2"/>
                </a:solidFill>
                <a:latin typeface="Avenir"/>
                <a:ea typeface="Avenir"/>
                <a:cs typeface="Avenir"/>
                <a:sym typeface="Avenir"/>
              </a:defRPr>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8"/>
          <p:cNvSpPr txBox="1"/>
          <p:nvPr>
            <p:ph idx="2" type="body"/>
          </p:nvPr>
        </p:nvSpPr>
        <p:spPr>
          <a:xfrm>
            <a:off x="839788" y="2954741"/>
            <a:ext cx="5157787" cy="32349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8"/>
          <p:cNvSpPr txBox="1"/>
          <p:nvPr>
            <p:ph idx="3" type="body"/>
          </p:nvPr>
        </p:nvSpPr>
        <p:spPr>
          <a:xfrm>
            <a:off x="6172200" y="195182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SzPts val="2400"/>
              <a:buNone/>
              <a:defRPr b="0" i="1" sz="2400">
                <a:solidFill>
                  <a:schemeClr val="dk2"/>
                </a:solidFill>
                <a:latin typeface="Avenir"/>
                <a:ea typeface="Avenir"/>
                <a:cs typeface="Avenir"/>
                <a:sym typeface="Avenir"/>
              </a:defRPr>
            </a:lvl1pPr>
            <a:lvl2pPr indent="-228600" lvl="1" marL="914400" algn="l">
              <a:lnSpc>
                <a:spcPct val="110000"/>
              </a:lnSpc>
              <a:spcBef>
                <a:spcPts val="500"/>
              </a:spcBef>
              <a:spcAft>
                <a:spcPts val="0"/>
              </a:spcAft>
              <a:buSzPts val="2000"/>
              <a:buNone/>
              <a:defRPr b="1" sz="2000"/>
            </a:lvl2pPr>
            <a:lvl3pPr indent="-228600" lvl="2" marL="1371600" algn="l">
              <a:lnSpc>
                <a:spcPct val="110000"/>
              </a:lnSpc>
              <a:spcBef>
                <a:spcPts val="500"/>
              </a:spcBef>
              <a:spcAft>
                <a:spcPts val="0"/>
              </a:spcAft>
              <a:buSzPts val="1800"/>
              <a:buNone/>
              <a:defRPr b="1" sz="1800"/>
            </a:lvl3pPr>
            <a:lvl4pPr indent="-228600" lvl="3" marL="1828800" algn="l">
              <a:lnSpc>
                <a:spcPct val="110000"/>
              </a:lnSpc>
              <a:spcBef>
                <a:spcPts val="500"/>
              </a:spcBef>
              <a:spcAft>
                <a:spcPts val="0"/>
              </a:spcAft>
              <a:buSzPts val="1600"/>
              <a:buNone/>
              <a:defRPr b="1" sz="1600"/>
            </a:lvl4pPr>
            <a:lvl5pPr indent="-228600" lvl="4" marL="2286000" algn="l">
              <a:lnSpc>
                <a:spcPct val="11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8"/>
          <p:cNvSpPr txBox="1"/>
          <p:nvPr>
            <p:ph idx="4" type="body"/>
          </p:nvPr>
        </p:nvSpPr>
        <p:spPr>
          <a:xfrm>
            <a:off x="6172200" y="2954741"/>
            <a:ext cx="5183188" cy="32349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4343400" cy="2971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5400"/>
              <a:buFont typeface="Aharoni"/>
              <a:buNone/>
              <a:defRPr sz="5400">
                <a:solidFill>
                  <a:schemeClr val="dk2"/>
                </a:solidFill>
                <a:latin typeface="Aharoni"/>
                <a:ea typeface="Aharoni"/>
                <a:cs typeface="Aharoni"/>
                <a:sym typeface="Aharon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561462" y="457201"/>
            <a:ext cx="5793925" cy="5403850"/>
          </a:xfrm>
          <a:prstGeom prst="rect">
            <a:avLst/>
          </a:prstGeom>
          <a:noFill/>
          <a:ln>
            <a:noFill/>
          </a:ln>
        </p:spPr>
      </p:sp>
      <p:sp>
        <p:nvSpPr>
          <p:cNvPr id="64" name="Google Shape;64;p20"/>
          <p:cNvSpPr txBox="1"/>
          <p:nvPr>
            <p:ph idx="1" type="body"/>
          </p:nvPr>
        </p:nvSpPr>
        <p:spPr>
          <a:xfrm>
            <a:off x="839788" y="3664424"/>
            <a:ext cx="4343400" cy="220456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2400"/>
              <a:buNone/>
              <a:defRPr i="1" sz="2400">
                <a:solidFill>
                  <a:schemeClr val="dk2"/>
                </a:solidFill>
                <a:latin typeface="Avenir"/>
                <a:ea typeface="Avenir"/>
                <a:cs typeface="Avenir"/>
                <a:sym typeface="Avenir"/>
              </a:defRPr>
            </a:lvl1pPr>
            <a:lvl2pPr indent="-228600" lvl="1" marL="914400" algn="l">
              <a:lnSpc>
                <a:spcPct val="110000"/>
              </a:lnSpc>
              <a:spcBef>
                <a:spcPts val="500"/>
              </a:spcBef>
              <a:spcAft>
                <a:spcPts val="0"/>
              </a:spcAft>
              <a:buSzPts val="1400"/>
              <a:buNone/>
              <a:defRPr sz="1400"/>
            </a:lvl2pPr>
            <a:lvl3pPr indent="-228600" lvl="2" marL="1371600" algn="l">
              <a:lnSpc>
                <a:spcPct val="110000"/>
              </a:lnSpc>
              <a:spcBef>
                <a:spcPts val="500"/>
              </a:spcBef>
              <a:spcAft>
                <a:spcPts val="0"/>
              </a:spcAft>
              <a:buSzPts val="1200"/>
              <a:buNone/>
              <a:defRPr sz="1200"/>
            </a:lvl3pPr>
            <a:lvl4pPr indent="-228600" lvl="3" marL="1828800" algn="l">
              <a:lnSpc>
                <a:spcPct val="110000"/>
              </a:lnSpc>
              <a:spcBef>
                <a:spcPts val="500"/>
              </a:spcBef>
              <a:spcAft>
                <a:spcPts val="0"/>
              </a:spcAft>
              <a:buSzPts val="1000"/>
              <a:buNone/>
              <a:defRPr sz="1000"/>
            </a:lvl4pPr>
            <a:lvl5pPr indent="-228600" lvl="4" marL="2286000" algn="l">
              <a:lnSpc>
                <a:spcPct val="11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5400"/>
              <a:buFont typeface="Aharoni"/>
              <a:buNone/>
              <a:defRPr b="0" i="0" sz="5400" u="none" cap="none" strike="noStrike">
                <a:solidFill>
                  <a:schemeClr val="dk2"/>
                </a:solidFill>
                <a:latin typeface="Aharoni"/>
                <a:ea typeface="Aharoni"/>
                <a:cs typeface="Aharoni"/>
                <a:sym typeface="Ahar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940875"/>
            <a:ext cx="10515600" cy="423608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1000"/>
              </a:spcBef>
              <a:spcAft>
                <a:spcPts val="0"/>
              </a:spcAft>
              <a:buClr>
                <a:schemeClr val="dk2"/>
              </a:buClr>
              <a:buSzPts val="2000"/>
              <a:buFont typeface="Arial"/>
              <a:buChar char="•"/>
              <a:defRPr b="0" i="0" sz="2000" u="none" cap="none" strike="noStrike">
                <a:solidFill>
                  <a:schemeClr val="dk1"/>
                </a:solidFill>
                <a:latin typeface="Avenir"/>
                <a:ea typeface="Avenir"/>
                <a:cs typeface="Avenir"/>
                <a:sym typeface="Avenir"/>
              </a:defRPr>
            </a:lvl1pPr>
            <a:lvl2pPr indent="-342900" lvl="1" marL="914400" marR="0" rtl="0" algn="l">
              <a:lnSpc>
                <a:spcPct val="110000"/>
              </a:lnSpc>
              <a:spcBef>
                <a:spcPts val="500"/>
              </a:spcBef>
              <a:spcAft>
                <a:spcPts val="0"/>
              </a:spcAft>
              <a:buClr>
                <a:schemeClr val="dk2"/>
              </a:buClr>
              <a:buSzPts val="1800"/>
              <a:buFont typeface="Arial"/>
              <a:buChar char="•"/>
              <a:defRPr b="0" i="0" sz="1800" u="none" cap="none" strike="noStrike">
                <a:solidFill>
                  <a:schemeClr val="dk1"/>
                </a:solidFill>
                <a:latin typeface="Avenir"/>
                <a:ea typeface="Avenir"/>
                <a:cs typeface="Avenir"/>
                <a:sym typeface="Avenir"/>
              </a:defRPr>
            </a:lvl2pPr>
            <a:lvl3pPr indent="-330200" lvl="2" marL="1371600" marR="0" rtl="0" algn="l">
              <a:lnSpc>
                <a:spcPct val="110000"/>
              </a:lnSpc>
              <a:spcBef>
                <a:spcPts val="500"/>
              </a:spcBef>
              <a:spcAft>
                <a:spcPts val="0"/>
              </a:spcAft>
              <a:buClr>
                <a:schemeClr val="dk2"/>
              </a:buClr>
              <a:buSzPts val="1600"/>
              <a:buFont typeface="Arial"/>
              <a:buChar char="•"/>
              <a:defRPr b="0" i="0" sz="1600" u="none" cap="none" strike="noStrike">
                <a:solidFill>
                  <a:schemeClr val="dk1"/>
                </a:solidFill>
                <a:latin typeface="Avenir"/>
                <a:ea typeface="Avenir"/>
                <a:cs typeface="Avenir"/>
                <a:sym typeface="Avenir"/>
              </a:defRPr>
            </a:lvl3pPr>
            <a:lvl4pPr indent="-317500" lvl="3" marL="1828800" marR="0" rtl="0" algn="l">
              <a:lnSpc>
                <a:spcPct val="110000"/>
              </a:lnSpc>
              <a:spcBef>
                <a:spcPts val="500"/>
              </a:spcBef>
              <a:spcAft>
                <a:spcPts val="0"/>
              </a:spcAft>
              <a:buClr>
                <a:schemeClr val="dk2"/>
              </a:buClr>
              <a:buSzPts val="1400"/>
              <a:buFont typeface="Arial"/>
              <a:buChar char="•"/>
              <a:defRPr b="0" i="0" sz="1400" u="none" cap="none" strike="noStrike">
                <a:solidFill>
                  <a:schemeClr val="dk1"/>
                </a:solidFill>
                <a:latin typeface="Avenir"/>
                <a:ea typeface="Avenir"/>
                <a:cs typeface="Avenir"/>
                <a:sym typeface="Avenir"/>
              </a:defRPr>
            </a:lvl4pPr>
            <a:lvl5pPr indent="-317500" lvl="4" marL="2286000" marR="0" rtl="0" algn="l">
              <a:lnSpc>
                <a:spcPct val="110000"/>
              </a:lnSpc>
              <a:spcBef>
                <a:spcPts val="500"/>
              </a:spcBef>
              <a:spcAft>
                <a:spcPts val="0"/>
              </a:spcAft>
              <a:buClr>
                <a:schemeClr val="dk2"/>
              </a:buClr>
              <a:buSzPts val="1400"/>
              <a:buFont typeface="Arial"/>
              <a:buChar char="•"/>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venir"/>
                <a:ea typeface="Avenir"/>
                <a:cs typeface="Avenir"/>
                <a:sym typeface="Avenir"/>
              </a:defRPr>
            </a:lvl1pPr>
            <a:lvl2pPr indent="0" lvl="1" marL="0" marR="0" rtl="0" algn="r">
              <a:spcBef>
                <a:spcPts val="0"/>
              </a:spcBef>
              <a:buNone/>
              <a:defRPr b="0" i="0" sz="900" u="none" cap="none" strike="noStrike">
                <a:solidFill>
                  <a:srgbClr val="888888"/>
                </a:solidFill>
                <a:latin typeface="Avenir"/>
                <a:ea typeface="Avenir"/>
                <a:cs typeface="Avenir"/>
                <a:sym typeface="Avenir"/>
              </a:defRPr>
            </a:lvl2pPr>
            <a:lvl3pPr indent="0" lvl="2" marL="0" marR="0" rtl="0" algn="r">
              <a:spcBef>
                <a:spcPts val="0"/>
              </a:spcBef>
              <a:buNone/>
              <a:defRPr b="0" i="0" sz="900" u="none" cap="none" strike="noStrike">
                <a:solidFill>
                  <a:srgbClr val="888888"/>
                </a:solidFill>
                <a:latin typeface="Avenir"/>
                <a:ea typeface="Avenir"/>
                <a:cs typeface="Avenir"/>
                <a:sym typeface="Avenir"/>
              </a:defRPr>
            </a:lvl3pPr>
            <a:lvl4pPr indent="0" lvl="3" marL="0" marR="0" rtl="0" algn="r">
              <a:spcBef>
                <a:spcPts val="0"/>
              </a:spcBef>
              <a:buNone/>
              <a:defRPr b="0" i="0" sz="900" u="none" cap="none" strike="noStrike">
                <a:solidFill>
                  <a:srgbClr val="888888"/>
                </a:solidFill>
                <a:latin typeface="Avenir"/>
                <a:ea typeface="Avenir"/>
                <a:cs typeface="Avenir"/>
                <a:sym typeface="Avenir"/>
              </a:defRPr>
            </a:lvl4pPr>
            <a:lvl5pPr indent="0" lvl="4" marL="0" marR="0" rtl="0" algn="r">
              <a:spcBef>
                <a:spcPts val="0"/>
              </a:spcBef>
              <a:buNone/>
              <a:defRPr b="0" i="0" sz="900" u="none" cap="none" strike="noStrike">
                <a:solidFill>
                  <a:srgbClr val="888888"/>
                </a:solidFill>
                <a:latin typeface="Avenir"/>
                <a:ea typeface="Avenir"/>
                <a:cs typeface="Avenir"/>
                <a:sym typeface="Avenir"/>
              </a:defRPr>
            </a:lvl5pPr>
            <a:lvl6pPr indent="0" lvl="5" marL="0" marR="0" rtl="0" algn="r">
              <a:spcBef>
                <a:spcPts val="0"/>
              </a:spcBef>
              <a:buNone/>
              <a:defRPr b="0" i="0" sz="900" u="none" cap="none" strike="noStrike">
                <a:solidFill>
                  <a:srgbClr val="888888"/>
                </a:solidFill>
                <a:latin typeface="Avenir"/>
                <a:ea typeface="Avenir"/>
                <a:cs typeface="Avenir"/>
                <a:sym typeface="Avenir"/>
              </a:defRPr>
            </a:lvl6pPr>
            <a:lvl7pPr indent="0" lvl="6" marL="0" marR="0" rtl="0" algn="r">
              <a:spcBef>
                <a:spcPts val="0"/>
              </a:spcBef>
              <a:buNone/>
              <a:defRPr b="0" i="0" sz="900" u="none" cap="none" strike="noStrike">
                <a:solidFill>
                  <a:srgbClr val="888888"/>
                </a:solidFill>
                <a:latin typeface="Avenir"/>
                <a:ea typeface="Avenir"/>
                <a:cs typeface="Avenir"/>
                <a:sym typeface="Avenir"/>
              </a:defRPr>
            </a:lvl7pPr>
            <a:lvl8pPr indent="0" lvl="7" marL="0" marR="0" rtl="0" algn="r">
              <a:spcBef>
                <a:spcPts val="0"/>
              </a:spcBef>
              <a:buNone/>
              <a:defRPr b="0" i="0" sz="900" u="none" cap="none" strike="noStrike">
                <a:solidFill>
                  <a:srgbClr val="888888"/>
                </a:solidFill>
                <a:latin typeface="Avenir"/>
                <a:ea typeface="Avenir"/>
                <a:cs typeface="Avenir"/>
                <a:sym typeface="Avenir"/>
              </a:defRPr>
            </a:lvl8pPr>
            <a:lvl9pPr indent="0" lvl="8" marL="0" marR="0" rtl="0" algn="r">
              <a:spcBef>
                <a:spcPts val="0"/>
              </a:spcBef>
              <a:buNone/>
              <a:defRPr b="0" i="0" sz="900" u="none" cap="none" strike="noStrik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85" name="Google Shape;85;p1"/>
          <p:cNvSpPr txBox="1"/>
          <p:nvPr>
            <p:ph type="ctrTitle"/>
          </p:nvPr>
        </p:nvSpPr>
        <p:spPr>
          <a:xfrm>
            <a:off x="838200" y="1030885"/>
            <a:ext cx="6725495" cy="353008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2"/>
              </a:buClr>
              <a:buSzPts val="6100"/>
              <a:buFont typeface="Aharoni"/>
              <a:buNone/>
            </a:pPr>
            <a:r>
              <a:rPr lang="en-US" sz="6100">
                <a:latin typeface="Aharoni"/>
                <a:ea typeface="Aharoni"/>
                <a:cs typeface="Aharoni"/>
                <a:sym typeface="Aharoni"/>
              </a:rPr>
              <a:t>ESP32 CAM Blynk Multiple Camera Surveillance</a:t>
            </a:r>
            <a:endParaRPr/>
          </a:p>
        </p:txBody>
      </p:sp>
      <p:sp>
        <p:nvSpPr>
          <p:cNvPr id="86" name="Google Shape;86;p1"/>
          <p:cNvSpPr txBox="1"/>
          <p:nvPr>
            <p:ph idx="1" type="subTitle"/>
          </p:nvPr>
        </p:nvSpPr>
        <p:spPr>
          <a:xfrm>
            <a:off x="838200" y="5259377"/>
            <a:ext cx="3739624" cy="91282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200"/>
              <a:buNone/>
            </a:pPr>
            <a:r>
              <a:rPr b="1" lang="en-US" sz="2200"/>
              <a:t>By Kushagra Punia</a:t>
            </a:r>
            <a:endParaRPr/>
          </a:p>
          <a:p>
            <a:pPr indent="0" lvl="0" marL="0" rtl="0" algn="l">
              <a:lnSpc>
                <a:spcPct val="100000"/>
              </a:lnSpc>
              <a:spcBef>
                <a:spcPts val="1000"/>
              </a:spcBef>
              <a:spcAft>
                <a:spcPts val="0"/>
              </a:spcAft>
              <a:buSzPts val="2200"/>
              <a:buNone/>
            </a:pPr>
            <a:r>
              <a:rPr b="1" lang="en-US" sz="2200"/>
              <a:t>2019b311177</a:t>
            </a:r>
            <a:endParaRPr/>
          </a:p>
          <a:p>
            <a:pPr indent="0" lvl="0" marL="0" rtl="0" algn="l">
              <a:lnSpc>
                <a:spcPct val="100000"/>
              </a:lnSpc>
              <a:spcBef>
                <a:spcPts val="1000"/>
              </a:spcBef>
              <a:spcAft>
                <a:spcPts val="0"/>
              </a:spcAft>
              <a:buSzPts val="2200"/>
              <a:buNone/>
            </a:pPr>
            <a:r>
              <a:t/>
            </a:r>
            <a:endParaRPr sz="2200"/>
          </a:p>
        </p:txBody>
      </p:sp>
      <p:pic>
        <p:nvPicPr>
          <p:cNvPr descr="Bokeh" id="87" name="Google Shape;87;p1"/>
          <p:cNvPicPr preferRelativeResize="0"/>
          <p:nvPr/>
        </p:nvPicPr>
        <p:blipFill rotWithShape="1">
          <a:blip r:embed="rId3">
            <a:alphaModFix amt="30000"/>
          </a:blip>
          <a:srcRect b="0" l="4384" r="16388" t="0"/>
          <a:stretch/>
        </p:blipFill>
        <p:spPr>
          <a:xfrm>
            <a:off x="7365995" y="2746945"/>
            <a:ext cx="4556800" cy="3817123"/>
          </a:xfrm>
          <a:prstGeom prst="rect">
            <a:avLst/>
          </a:prstGeom>
          <a:noFill/>
          <a:ln>
            <a:noFill/>
          </a:ln>
        </p:spPr>
      </p:pic>
      <p:sp>
        <p:nvSpPr>
          <p:cNvPr id="88" name="Google Shape;88;p1"/>
          <p:cNvSpPr txBox="1"/>
          <p:nvPr/>
        </p:nvSpPr>
        <p:spPr>
          <a:xfrm>
            <a:off x="7457600" y="3909933"/>
            <a:ext cx="4457563" cy="2646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venir"/>
                <a:ea typeface="Avenir"/>
                <a:cs typeface="Avenir"/>
                <a:sym typeface="Avenir"/>
              </a:rPr>
              <a:t>IoT Presentation</a:t>
            </a:r>
            <a:endParaRPr/>
          </a:p>
          <a:p>
            <a:pPr indent="0" lvl="0" marL="0" marR="0" rtl="0" algn="l">
              <a:spcBef>
                <a:spcPts val="600"/>
              </a:spcBef>
              <a:spcAft>
                <a:spcPts val="0"/>
              </a:spcAft>
              <a:buNone/>
            </a:pPr>
            <a:r>
              <a:t/>
            </a:r>
            <a:endParaRPr b="1" i="0" sz="2000" u="none" cap="none" strike="noStrike">
              <a:solidFill>
                <a:schemeClr val="dk1"/>
              </a:solidFill>
              <a:latin typeface="Avenir"/>
              <a:ea typeface="Avenir"/>
              <a:cs typeface="Avenir"/>
              <a:sym typeface="Avenir"/>
            </a:endParaRPr>
          </a:p>
          <a:p>
            <a:pPr indent="0" lvl="0" marL="0" marR="0" rtl="0" algn="l">
              <a:spcBef>
                <a:spcPts val="600"/>
              </a:spcBef>
              <a:spcAft>
                <a:spcPts val="0"/>
              </a:spcAft>
              <a:buNone/>
            </a:pPr>
            <a:r>
              <a:rPr b="1" i="0" lang="en-US" sz="2000" u="none" cap="none" strike="noStrike">
                <a:solidFill>
                  <a:schemeClr val="dk1"/>
                </a:solidFill>
                <a:latin typeface="Avenir"/>
                <a:ea typeface="Avenir"/>
                <a:cs typeface="Avenir"/>
                <a:sym typeface="Avenir"/>
              </a:rPr>
              <a:t>Subject Code: KEC 752</a:t>
            </a:r>
            <a:endParaRPr b="1" i="0" sz="2000" u="none" cap="none" strike="noStrike">
              <a:solidFill>
                <a:schemeClr val="dk1"/>
              </a:solidFill>
              <a:latin typeface="Avenir"/>
              <a:ea typeface="Avenir"/>
              <a:cs typeface="Avenir"/>
              <a:sym typeface="Avenir"/>
            </a:endParaRPr>
          </a:p>
          <a:p>
            <a:pPr indent="0" lvl="0" marL="0" marR="0" rtl="0" algn="l">
              <a:spcBef>
                <a:spcPts val="600"/>
              </a:spcBef>
              <a:spcAft>
                <a:spcPts val="0"/>
              </a:spcAft>
              <a:buNone/>
            </a:pPr>
            <a:r>
              <a:rPr b="1" i="0" lang="en-US" sz="2000" u="none" cap="none" strike="noStrike">
                <a:solidFill>
                  <a:schemeClr val="dk1"/>
                </a:solidFill>
                <a:latin typeface="Avenir"/>
                <a:ea typeface="Avenir"/>
                <a:cs typeface="Avenir"/>
                <a:sym typeface="Avenir"/>
              </a:rPr>
              <a:t>Subject Name: Mini Project</a:t>
            </a:r>
            <a:endParaRPr b="1" i="0" sz="2000" u="none" cap="none" strike="noStrike">
              <a:solidFill>
                <a:schemeClr val="dk1"/>
              </a:solidFill>
              <a:latin typeface="Avenir"/>
              <a:ea typeface="Avenir"/>
              <a:cs typeface="Avenir"/>
              <a:sym typeface="Avenir"/>
            </a:endParaRPr>
          </a:p>
          <a:p>
            <a:pPr indent="0" lvl="0" marL="0" marR="0" rtl="0" algn="l">
              <a:spcBef>
                <a:spcPts val="600"/>
              </a:spcBef>
              <a:spcAft>
                <a:spcPts val="0"/>
              </a:spcAft>
              <a:buNone/>
            </a:pPr>
            <a:r>
              <a:rPr b="1" i="0" lang="en-US" sz="2000" u="none" cap="none" strike="noStrike">
                <a:solidFill>
                  <a:schemeClr val="dk1"/>
                </a:solidFill>
                <a:latin typeface="Avenir"/>
                <a:ea typeface="Avenir"/>
                <a:cs typeface="Avenir"/>
                <a:sym typeface="Avenir"/>
              </a:rPr>
              <a:t>Branch- ECE</a:t>
            </a:r>
            <a:endParaRPr/>
          </a:p>
          <a:p>
            <a:pPr indent="0" lvl="0" marL="0" marR="0" rtl="0" algn="l">
              <a:spcBef>
                <a:spcPts val="600"/>
              </a:spcBef>
              <a:spcAft>
                <a:spcPts val="0"/>
              </a:spcAft>
              <a:buNone/>
            </a:pPr>
            <a:r>
              <a:rPr b="1" i="0" lang="en-US" sz="2000" u="none" cap="none" strike="noStrike">
                <a:solidFill>
                  <a:schemeClr val="dk1"/>
                </a:solidFill>
                <a:latin typeface="Avenir"/>
                <a:ea typeface="Avenir"/>
                <a:cs typeface="Avenir"/>
                <a:sym typeface="Avenir"/>
              </a:rPr>
              <a:t>Submitted to : Ms. Tania Gupta</a:t>
            </a:r>
            <a:endParaRPr b="1" i="0" sz="2000" u="none" cap="none" strike="noStrike">
              <a:solidFill>
                <a:schemeClr val="dk1"/>
              </a:solidFill>
              <a:latin typeface="Avenir"/>
              <a:ea typeface="Avenir"/>
              <a:cs typeface="Avenir"/>
              <a:sym typeface="Avenir"/>
            </a:endParaRPr>
          </a:p>
          <a:p>
            <a:pPr indent="0" lvl="0" marL="0" marR="0" rtl="0" algn="l">
              <a:spcBef>
                <a:spcPts val="600"/>
              </a:spcBef>
              <a:spcAft>
                <a:spcPts val="0"/>
              </a:spcAft>
              <a:buNone/>
            </a:pPr>
            <a:r>
              <a:t/>
            </a:r>
            <a:endParaRPr b="0" i="0" sz="1600" u="none" cap="none" strike="noStrike">
              <a:solidFill>
                <a:schemeClr val="lt1"/>
              </a:solidFill>
              <a:latin typeface="Avenir"/>
              <a:ea typeface="Avenir"/>
              <a:cs typeface="Avenir"/>
              <a:sym typeface="Avenir"/>
            </a:endParaRPr>
          </a:p>
        </p:txBody>
      </p:sp>
      <p:pic>
        <p:nvPicPr>
          <p:cNvPr descr="Logo&#10;&#10;Description automatically generated" id="89" name="Google Shape;89;p1"/>
          <p:cNvPicPr preferRelativeResize="0"/>
          <p:nvPr/>
        </p:nvPicPr>
        <p:blipFill rotWithShape="1">
          <a:blip r:embed="rId4">
            <a:alphaModFix/>
          </a:blip>
          <a:srcRect b="0" l="0" r="0" t="0"/>
          <a:stretch/>
        </p:blipFill>
        <p:spPr>
          <a:xfrm>
            <a:off x="8187018" y="291353"/>
            <a:ext cx="3639670" cy="20506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700"/>
                                        <p:tgtEl>
                                          <p:spTgt spid="86">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700"/>
                                        <p:tgtEl>
                                          <p:spTgt spid="86">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700"/>
                                        <p:tgtEl>
                                          <p:spTgt spid="86">
                                            <p:txEl>
                                              <p:pRg end="2" st="2"/>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85"/>
                                        </p:tgtEl>
                                        <p:attrNameLst>
                                          <p:attrName>style.visibility</p:attrName>
                                        </p:attrNameLst>
                                      </p:cBhvr>
                                      <p:to>
                                        <p:strVal val="visible"/>
                                      </p:to>
                                    </p:set>
                                    <p:animEffect filter="fade" transition="in">
                                      <p:cBhvr>
                                        <p:cTn dur="7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200" y="365125"/>
            <a:ext cx="10515600" cy="350718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dk2"/>
              </a:buClr>
              <a:buSzPts val="5400"/>
              <a:buFont typeface="Aharoni"/>
              <a:buNone/>
            </a:pPr>
            <a:r>
              <a:rPr lang="en-US">
                <a:latin typeface="Aharoni"/>
                <a:ea typeface="Aharoni"/>
                <a:cs typeface="Aharoni"/>
                <a:sym typeface="Aharon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ctrTitle"/>
          </p:nvPr>
        </p:nvSpPr>
        <p:spPr>
          <a:xfrm>
            <a:off x="838200" y="365760"/>
            <a:ext cx="10515600" cy="289020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6600"/>
              <a:buFont typeface="Aharoni"/>
              <a:buNone/>
            </a:pPr>
            <a:r>
              <a:rPr lang="en-US">
                <a:latin typeface="Aharoni"/>
                <a:ea typeface="Aharoni"/>
                <a:cs typeface="Aharoni"/>
                <a:sym typeface="Aharoni"/>
              </a:rPr>
              <a:t>Table of Contents</a:t>
            </a:r>
            <a:endParaRPr/>
          </a:p>
        </p:txBody>
      </p:sp>
      <p:sp>
        <p:nvSpPr>
          <p:cNvPr id="95" name="Google Shape;95;p2"/>
          <p:cNvSpPr txBox="1"/>
          <p:nvPr>
            <p:ph idx="1" type="subTitle"/>
          </p:nvPr>
        </p:nvSpPr>
        <p:spPr>
          <a:xfrm>
            <a:off x="838200" y="3506150"/>
            <a:ext cx="10515600" cy="2483488"/>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SzPts val="2400"/>
              <a:buFont typeface="Noto Sans Symbols"/>
              <a:buChar char="▪"/>
            </a:pPr>
            <a:r>
              <a:rPr lang="en-US"/>
              <a:t>IoT</a:t>
            </a:r>
            <a:endParaRPr/>
          </a:p>
          <a:p>
            <a:pPr indent="-342900" lvl="0" marL="342900" rtl="0" algn="l">
              <a:lnSpc>
                <a:spcPct val="110000"/>
              </a:lnSpc>
              <a:spcBef>
                <a:spcPts val="1000"/>
              </a:spcBef>
              <a:spcAft>
                <a:spcPts val="0"/>
              </a:spcAft>
              <a:buSzPts val="2400"/>
              <a:buFont typeface="Noto Sans Symbols"/>
              <a:buChar char="▪"/>
            </a:pPr>
            <a:r>
              <a:rPr lang="en-US"/>
              <a:t>Equipment used in this project</a:t>
            </a:r>
            <a:endParaRPr/>
          </a:p>
          <a:p>
            <a:pPr indent="-342900" lvl="0" marL="342900" rtl="0" algn="l">
              <a:lnSpc>
                <a:spcPct val="110000"/>
              </a:lnSpc>
              <a:spcBef>
                <a:spcPts val="1000"/>
              </a:spcBef>
              <a:spcAft>
                <a:spcPts val="0"/>
              </a:spcAft>
              <a:buSzPts val="2400"/>
              <a:buFont typeface="Noto Sans Symbols"/>
              <a:buChar char="▪"/>
            </a:pPr>
            <a:r>
              <a:rPr lang="en-US"/>
              <a:t>IoT Certification Programme</a:t>
            </a:r>
            <a:endParaRPr/>
          </a:p>
          <a:p>
            <a:pPr indent="-342900" lvl="0" marL="342900" rtl="0" algn="l">
              <a:lnSpc>
                <a:spcPct val="110000"/>
              </a:lnSpc>
              <a:spcBef>
                <a:spcPts val="1000"/>
              </a:spcBef>
              <a:spcAft>
                <a:spcPts val="0"/>
              </a:spcAft>
              <a:buSzPts val="2400"/>
              <a:buFont typeface="Noto Sans Symbols"/>
              <a:buChar char="▪"/>
            </a:pPr>
            <a:r>
              <a:rPr lang="en-US"/>
              <a:t>Outcomes </a:t>
            </a:r>
            <a:endParaRPr/>
          </a:p>
          <a:p>
            <a:pPr indent="-190500" lvl="0" marL="342900" rtl="0" algn="l">
              <a:lnSpc>
                <a:spcPct val="110000"/>
              </a:lnSpc>
              <a:spcBef>
                <a:spcPts val="1000"/>
              </a:spcBef>
              <a:spcAft>
                <a:spcPts val="0"/>
              </a:spcAft>
              <a:buSzPts val="2400"/>
              <a:buFont typeface="Noto Sans Symbols"/>
              <a:buNone/>
            </a:pPr>
            <a:r>
              <a:t/>
            </a:r>
            <a:endParaRPr/>
          </a:p>
          <a:p>
            <a:pPr indent="-190500" lvl="0" marL="342900" rtl="0" algn="l">
              <a:lnSpc>
                <a:spcPct val="110000"/>
              </a:lnSpc>
              <a:spcBef>
                <a:spcPts val="1000"/>
              </a:spcBef>
              <a:spcAft>
                <a:spcPts val="0"/>
              </a:spcAft>
              <a:buSzPts val="2400"/>
              <a:buFont typeface="Noto Sans Symbols"/>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5400"/>
              <a:buFont typeface="Aharoni"/>
              <a:buNone/>
            </a:pPr>
            <a:r>
              <a:rPr lang="en-US">
                <a:latin typeface="Aharoni"/>
                <a:ea typeface="Aharoni"/>
                <a:cs typeface="Aharoni"/>
                <a:sym typeface="Aharoni"/>
              </a:rPr>
              <a:t>Equipment And Software Used</a:t>
            </a:r>
            <a:endParaRPr/>
          </a:p>
        </p:txBody>
      </p:sp>
      <p:sp>
        <p:nvSpPr>
          <p:cNvPr id="101" name="Google Shape;101;p3"/>
          <p:cNvSpPr txBox="1"/>
          <p:nvPr>
            <p:ph idx="1" type="body"/>
          </p:nvPr>
        </p:nvSpPr>
        <p:spPr>
          <a:xfrm>
            <a:off x="838200" y="1940875"/>
            <a:ext cx="10515600" cy="423608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800"/>
              <a:buChar char="•"/>
            </a:pPr>
            <a:r>
              <a:rPr lang="en-US" sz="2800"/>
              <a:t>ESP32 Cam Modules</a:t>
            </a:r>
            <a:endParaRPr/>
          </a:p>
          <a:p>
            <a:pPr indent="-228600" lvl="0" marL="228600" rtl="0" algn="l">
              <a:lnSpc>
                <a:spcPct val="110000"/>
              </a:lnSpc>
              <a:spcBef>
                <a:spcPts val="1000"/>
              </a:spcBef>
              <a:spcAft>
                <a:spcPts val="0"/>
              </a:spcAft>
              <a:buSzPts val="2800"/>
              <a:buChar char="•"/>
            </a:pPr>
            <a:r>
              <a:rPr lang="en-US" sz="2800"/>
              <a:t>Breadboard</a:t>
            </a:r>
            <a:endParaRPr/>
          </a:p>
          <a:p>
            <a:pPr indent="-228600" lvl="0" marL="228600" rtl="0" algn="l">
              <a:lnSpc>
                <a:spcPct val="110000"/>
              </a:lnSpc>
              <a:spcBef>
                <a:spcPts val="1000"/>
              </a:spcBef>
              <a:spcAft>
                <a:spcPts val="0"/>
              </a:spcAft>
              <a:buSzPts val="2800"/>
              <a:buChar char="•"/>
            </a:pPr>
            <a:r>
              <a:rPr lang="en-US" sz="2800"/>
              <a:t>FTDI Module</a:t>
            </a:r>
            <a:endParaRPr/>
          </a:p>
          <a:p>
            <a:pPr indent="-228600" lvl="0" marL="228600" rtl="0" algn="l">
              <a:lnSpc>
                <a:spcPct val="110000"/>
              </a:lnSpc>
              <a:spcBef>
                <a:spcPts val="1000"/>
              </a:spcBef>
              <a:spcAft>
                <a:spcPts val="0"/>
              </a:spcAft>
              <a:buSzPts val="2800"/>
              <a:buChar char="•"/>
            </a:pPr>
            <a:r>
              <a:rPr lang="en-US" sz="2800"/>
              <a:t>Jumper Wires</a:t>
            </a:r>
            <a:endParaRPr/>
          </a:p>
          <a:p>
            <a:pPr indent="-228600" lvl="0" marL="228600" rtl="0" algn="l">
              <a:lnSpc>
                <a:spcPct val="110000"/>
              </a:lnSpc>
              <a:spcBef>
                <a:spcPts val="1000"/>
              </a:spcBef>
              <a:spcAft>
                <a:spcPts val="0"/>
              </a:spcAft>
              <a:buSzPts val="2800"/>
              <a:buChar char="•"/>
            </a:pPr>
            <a:r>
              <a:rPr lang="en-US" sz="2800"/>
              <a:t>5V power Supply</a:t>
            </a:r>
            <a:endParaRPr/>
          </a:p>
          <a:p>
            <a:pPr indent="-228600" lvl="0" marL="228600" rtl="0" algn="l">
              <a:lnSpc>
                <a:spcPct val="110000"/>
              </a:lnSpc>
              <a:spcBef>
                <a:spcPts val="1000"/>
              </a:spcBef>
              <a:spcAft>
                <a:spcPts val="0"/>
              </a:spcAft>
              <a:buSzPts val="2800"/>
              <a:buChar char="•"/>
            </a:pPr>
            <a:r>
              <a:rPr lang="en-US" sz="2800"/>
              <a:t>Arduino IDE</a:t>
            </a:r>
            <a:endParaRPr/>
          </a:p>
          <a:p>
            <a:pPr indent="0" lvl="0" marL="0" rtl="0" algn="l">
              <a:lnSpc>
                <a:spcPct val="110000"/>
              </a:lnSpc>
              <a:spcBef>
                <a:spcPts val="1000"/>
              </a:spcBef>
              <a:spcAft>
                <a:spcPts val="0"/>
              </a:spcAft>
              <a:buSzPts val="2800"/>
              <a:buNone/>
            </a:pPr>
            <a:r>
              <a:t/>
            </a:r>
            <a:endParaRPr sz="2800"/>
          </a:p>
          <a:p>
            <a:pPr indent="-101600" lvl="0" marL="228600" rtl="0" algn="l">
              <a:lnSpc>
                <a:spcPct val="110000"/>
              </a:lnSpc>
              <a:spcBef>
                <a:spcPts val="1000"/>
              </a:spcBef>
              <a:spcAft>
                <a:spcPts val="0"/>
              </a:spcAft>
              <a:buSzPts val="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5400"/>
              <a:buFont typeface="Aharoni"/>
              <a:buNone/>
            </a:pPr>
            <a:r>
              <a:rPr lang="en-US">
                <a:latin typeface="Aharoni"/>
                <a:ea typeface="Aharoni"/>
                <a:cs typeface="Aharoni"/>
                <a:sym typeface="Aharoni"/>
              </a:rPr>
              <a:t>IoT (Internet of Things)</a:t>
            </a:r>
            <a:endParaRPr/>
          </a:p>
        </p:txBody>
      </p:sp>
      <p:sp>
        <p:nvSpPr>
          <p:cNvPr id="107" name="Google Shape;107;p4"/>
          <p:cNvSpPr txBox="1"/>
          <p:nvPr>
            <p:ph idx="1" type="body"/>
          </p:nvPr>
        </p:nvSpPr>
        <p:spPr>
          <a:xfrm>
            <a:off x="838200" y="1940875"/>
            <a:ext cx="10515600" cy="423608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A system of interrelated computing devices, mechanical and digital machines, objects, animals or people that are provided with unique identifiers and the ability to transfer data over a network without requiring human-to-human or human-to-computer interaction</a:t>
            </a:r>
            <a:endParaRPr/>
          </a:p>
          <a:p>
            <a:pPr indent="-228600" lvl="0" marL="228600" rtl="0" algn="l">
              <a:lnSpc>
                <a:spcPct val="110000"/>
              </a:lnSpc>
              <a:spcBef>
                <a:spcPts val="1000"/>
              </a:spcBef>
              <a:spcAft>
                <a:spcPts val="0"/>
              </a:spcAft>
              <a:buSzPts val="2000"/>
              <a:buChar char="•"/>
            </a:pPr>
            <a:r>
              <a:rPr lang="en-US"/>
              <a:t>Concept of taking all the physical places and things in the world and connecting them to the internet.</a:t>
            </a:r>
            <a:endParaRPr/>
          </a:p>
          <a:p>
            <a:pPr indent="-101600" lvl="0" marL="228600" rtl="0" algn="l">
              <a:lnSpc>
                <a:spcPct val="110000"/>
              </a:lnSpc>
              <a:spcBef>
                <a:spcPts val="1000"/>
              </a:spcBef>
              <a:spcAft>
                <a:spcPts val="0"/>
              </a:spcAft>
              <a:buSzPts val="2000"/>
              <a:buNone/>
            </a:pPr>
            <a:r>
              <a:t/>
            </a:r>
            <a:endParaRPr/>
          </a:p>
        </p:txBody>
      </p:sp>
      <p:pic>
        <p:nvPicPr>
          <p:cNvPr descr="A picture containing text&#10;&#10;Description automatically generated" id="108" name="Google Shape;108;p4"/>
          <p:cNvPicPr preferRelativeResize="0"/>
          <p:nvPr/>
        </p:nvPicPr>
        <p:blipFill rotWithShape="1">
          <a:blip r:embed="rId3">
            <a:alphaModFix/>
          </a:blip>
          <a:srcRect b="0" l="0" r="0" t="0"/>
          <a:stretch/>
        </p:blipFill>
        <p:spPr>
          <a:xfrm>
            <a:off x="3920646" y="4056214"/>
            <a:ext cx="4726488" cy="2659955"/>
          </a:xfrm>
          <a:prstGeom prst="rect">
            <a:avLst/>
          </a:prstGeom>
          <a:noFill/>
          <a:ln>
            <a:noFill/>
          </a:ln>
        </p:spPr>
      </p:pic>
      <p:sp>
        <p:nvSpPr>
          <p:cNvPr id="109" name="Google Shape;109;p4"/>
          <p:cNvSpPr txBox="1"/>
          <p:nvPr/>
        </p:nvSpPr>
        <p:spPr>
          <a:xfrm>
            <a:off x="4776592" y="5286114"/>
            <a:ext cx="5624186" cy="964678"/>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39788" y="457200"/>
            <a:ext cx="4343400" cy="142538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haroni"/>
              <a:buNone/>
            </a:pPr>
            <a:r>
              <a:rPr lang="en-US">
                <a:latin typeface="Aharoni"/>
                <a:ea typeface="Aharoni"/>
                <a:cs typeface="Aharoni"/>
                <a:sym typeface="Aharoni"/>
              </a:rPr>
              <a:t>ESP32 Cam Module</a:t>
            </a:r>
            <a:endParaRPr/>
          </a:p>
        </p:txBody>
      </p:sp>
      <p:pic>
        <p:nvPicPr>
          <p:cNvPr id="115" name="Google Shape;115;p5"/>
          <p:cNvPicPr preferRelativeResize="0"/>
          <p:nvPr>
            <p:ph idx="1" type="body"/>
          </p:nvPr>
        </p:nvPicPr>
        <p:blipFill rotWithShape="1">
          <a:blip r:embed="rId3">
            <a:alphaModFix/>
          </a:blip>
          <a:srcRect b="0" l="0" r="0" t="0"/>
          <a:stretch/>
        </p:blipFill>
        <p:spPr>
          <a:xfrm>
            <a:off x="5753087" y="457201"/>
            <a:ext cx="5403850" cy="5403850"/>
          </a:xfrm>
          <a:prstGeom prst="rect">
            <a:avLst/>
          </a:prstGeom>
          <a:noFill/>
          <a:ln>
            <a:noFill/>
          </a:ln>
        </p:spPr>
      </p:pic>
      <p:sp>
        <p:nvSpPr>
          <p:cNvPr id="116" name="Google Shape;116;p5"/>
          <p:cNvSpPr txBox="1"/>
          <p:nvPr>
            <p:ph idx="2" type="body"/>
          </p:nvPr>
        </p:nvSpPr>
        <p:spPr>
          <a:xfrm>
            <a:off x="391553" y="1920689"/>
            <a:ext cx="4791635" cy="393709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10000"/>
              </a:lnSpc>
              <a:spcBef>
                <a:spcPts val="0"/>
              </a:spcBef>
              <a:spcAft>
                <a:spcPts val="0"/>
              </a:spcAft>
              <a:buSzPct val="100000"/>
              <a:buChar char="•"/>
            </a:pPr>
            <a:r>
              <a:rPr i="0" lang="en-US"/>
              <a:t>OV2640 Camera Module 2MP</a:t>
            </a:r>
            <a:endParaRPr/>
          </a:p>
          <a:p>
            <a:pPr indent="-342900" lvl="0" marL="342900" rtl="0" algn="l">
              <a:lnSpc>
                <a:spcPct val="110000"/>
              </a:lnSpc>
              <a:spcBef>
                <a:spcPts val="1000"/>
              </a:spcBef>
              <a:spcAft>
                <a:spcPts val="0"/>
              </a:spcAft>
              <a:buSzPct val="100000"/>
              <a:buChar char="•"/>
            </a:pPr>
            <a:r>
              <a:rPr i="0" lang="en-US"/>
              <a:t>Built-in flash lamp</a:t>
            </a:r>
            <a:endParaRPr/>
          </a:p>
          <a:p>
            <a:pPr indent="-342900" lvl="0" marL="342900" rtl="0" algn="l">
              <a:lnSpc>
                <a:spcPct val="110000"/>
              </a:lnSpc>
              <a:spcBef>
                <a:spcPts val="1000"/>
              </a:spcBef>
              <a:spcAft>
                <a:spcPts val="0"/>
              </a:spcAft>
              <a:buSzPct val="100000"/>
              <a:buChar char="•"/>
            </a:pPr>
            <a:r>
              <a:rPr i="0" lang="en-US"/>
              <a:t>Low power 32-bit CPU</a:t>
            </a:r>
            <a:endParaRPr/>
          </a:p>
          <a:p>
            <a:pPr indent="-342900" lvl="0" marL="342900" rtl="0" algn="l">
              <a:lnSpc>
                <a:spcPct val="110000"/>
              </a:lnSpc>
              <a:spcBef>
                <a:spcPts val="1000"/>
              </a:spcBef>
              <a:spcAft>
                <a:spcPts val="0"/>
              </a:spcAft>
              <a:buSzPct val="100000"/>
              <a:buChar char="•"/>
            </a:pPr>
            <a:r>
              <a:rPr i="0" lang="en-US"/>
              <a:t>Built-in 520 KB SRAM, external 4MPSRAM.</a:t>
            </a:r>
            <a:endParaRPr/>
          </a:p>
          <a:p>
            <a:pPr indent="-342900" lvl="0" marL="342900" rtl="0" algn="l">
              <a:lnSpc>
                <a:spcPct val="110000"/>
              </a:lnSpc>
              <a:spcBef>
                <a:spcPts val="1000"/>
              </a:spcBef>
              <a:spcAft>
                <a:spcPts val="0"/>
              </a:spcAft>
              <a:buSzPct val="100000"/>
              <a:buChar char="•"/>
            </a:pPr>
            <a:r>
              <a:rPr i="0" lang="en-US"/>
              <a:t>Power Supply: 5V via pin header</a:t>
            </a:r>
            <a:endParaRPr/>
          </a:p>
          <a:p>
            <a:pPr indent="-342900" lvl="0" marL="342900" rtl="0" algn="l">
              <a:lnSpc>
                <a:spcPct val="110000"/>
              </a:lnSpc>
              <a:spcBef>
                <a:spcPts val="1000"/>
              </a:spcBef>
              <a:spcAft>
                <a:spcPts val="0"/>
              </a:spcAft>
              <a:buSzPct val="100000"/>
              <a:buChar char="•"/>
            </a:pPr>
            <a:r>
              <a:rPr i="0" lang="en-US"/>
              <a:t>Wireless Module: ESP32-S WiFi 802.11 b/g/n + Bluetooth 4.2 LE module with PCB antenna, u.FL connector, 32Mbit SPI flash, 4MBit PSRAM.</a:t>
            </a:r>
            <a:endParaRPr i="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9788" y="457200"/>
            <a:ext cx="4343400" cy="116765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haroni"/>
              <a:buNone/>
            </a:pPr>
            <a:r>
              <a:rPr lang="en-US">
                <a:latin typeface="Aharoni"/>
                <a:ea typeface="Aharoni"/>
                <a:cs typeface="Aharoni"/>
                <a:sym typeface="Aharoni"/>
              </a:rPr>
              <a:t>FTDI Module</a:t>
            </a:r>
            <a:endParaRPr/>
          </a:p>
        </p:txBody>
      </p:sp>
      <p:pic>
        <p:nvPicPr>
          <p:cNvPr descr="A picture containing electronics, circuit&#10;&#10;Description automatically generated" id="122" name="Google Shape;122;p6"/>
          <p:cNvPicPr preferRelativeResize="0"/>
          <p:nvPr>
            <p:ph idx="1" type="body"/>
          </p:nvPr>
        </p:nvPicPr>
        <p:blipFill rotWithShape="1">
          <a:blip r:embed="rId3">
            <a:alphaModFix/>
          </a:blip>
          <a:srcRect b="0" l="0" r="0" t="0"/>
          <a:stretch/>
        </p:blipFill>
        <p:spPr>
          <a:xfrm>
            <a:off x="5554638" y="1708939"/>
            <a:ext cx="5800749" cy="2900374"/>
          </a:xfrm>
          <a:prstGeom prst="rect">
            <a:avLst/>
          </a:prstGeom>
          <a:noFill/>
          <a:ln>
            <a:noFill/>
          </a:ln>
        </p:spPr>
      </p:pic>
      <p:sp>
        <p:nvSpPr>
          <p:cNvPr id="123" name="Google Shape;123;p6"/>
          <p:cNvSpPr txBox="1"/>
          <p:nvPr>
            <p:ph idx="2" type="body"/>
          </p:nvPr>
        </p:nvSpPr>
        <p:spPr>
          <a:xfrm>
            <a:off x="839788" y="1707777"/>
            <a:ext cx="4343400" cy="416121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10000"/>
              </a:lnSpc>
              <a:spcBef>
                <a:spcPts val="0"/>
              </a:spcBef>
              <a:spcAft>
                <a:spcPts val="0"/>
              </a:spcAft>
              <a:buSzPct val="100000"/>
              <a:buChar char="•"/>
            </a:pPr>
            <a:r>
              <a:rPr i="0" lang="en-US"/>
              <a:t>The FTDI USB to TTL serial converter module is a UART board used for TTL serial communication</a:t>
            </a:r>
            <a:endParaRPr/>
          </a:p>
          <a:p>
            <a:pPr indent="-342900" lvl="0" marL="342900" rtl="0" algn="l">
              <a:lnSpc>
                <a:spcPct val="110000"/>
              </a:lnSpc>
              <a:spcBef>
                <a:spcPts val="1000"/>
              </a:spcBef>
              <a:spcAft>
                <a:spcPts val="0"/>
              </a:spcAft>
              <a:buSzPct val="100000"/>
              <a:buChar char="•"/>
            </a:pPr>
            <a:r>
              <a:rPr i="0" lang="en-US"/>
              <a:t>The more commonly used pins (RX, TX, VCC and GND) are connected to the corresponding pins of the microcontroller (RX -&gt; TX and TX -&gt; RX).</a:t>
            </a:r>
            <a:endParaRPr i="0"/>
          </a:p>
          <a:p>
            <a:pPr indent="-342900" lvl="0" marL="342900" rtl="0" algn="l">
              <a:lnSpc>
                <a:spcPct val="110000"/>
              </a:lnSpc>
              <a:spcBef>
                <a:spcPts val="1000"/>
              </a:spcBef>
              <a:spcAft>
                <a:spcPts val="0"/>
              </a:spcAft>
              <a:buSzPct val="100000"/>
              <a:buChar char="•"/>
            </a:pPr>
            <a:r>
              <a:rPr i="0" lang="en-US" u="sng"/>
              <a:t>On-board LEDs</a:t>
            </a:r>
            <a:r>
              <a:rPr i="0" lang="en-US"/>
              <a:t>: power on, Rx, Tx transmission, working status</a:t>
            </a:r>
            <a:endParaRPr/>
          </a:p>
          <a:p>
            <a:pPr indent="-342900" lvl="0" marL="342900" rtl="0" algn="l">
              <a:lnSpc>
                <a:spcPct val="110000"/>
              </a:lnSpc>
              <a:spcBef>
                <a:spcPts val="1000"/>
              </a:spcBef>
              <a:spcAft>
                <a:spcPts val="0"/>
              </a:spcAft>
              <a:buSzPct val="100000"/>
              <a:buChar char="•"/>
            </a:pPr>
            <a:r>
              <a:rPr i="0" lang="en-US" u="sng"/>
              <a:t>Working voltage</a:t>
            </a:r>
            <a:r>
              <a:rPr i="0" lang="en-US"/>
              <a:t>: 5V DC</a:t>
            </a:r>
            <a:endParaRPr i="0"/>
          </a:p>
          <a:p>
            <a:pPr indent="-342900" lvl="0" marL="342900" rtl="0" algn="l">
              <a:lnSpc>
                <a:spcPct val="110000"/>
              </a:lnSpc>
              <a:spcBef>
                <a:spcPts val="1000"/>
              </a:spcBef>
              <a:spcAft>
                <a:spcPts val="0"/>
              </a:spcAft>
              <a:buSzPct val="100000"/>
              <a:buChar char="•"/>
            </a:pPr>
            <a:r>
              <a:rPr i="0" lang="en-US" u="sng"/>
              <a:t>Ports</a:t>
            </a:r>
            <a:r>
              <a:rPr i="0" lang="en-US"/>
              <a:t>: Micro-B USB</a:t>
            </a:r>
            <a:endParaRPr i="0"/>
          </a:p>
          <a:p>
            <a:pPr indent="-224790" lvl="0" marL="342900" rtl="0" algn="l">
              <a:lnSpc>
                <a:spcPct val="110000"/>
              </a:lnSpc>
              <a:spcBef>
                <a:spcPts val="1000"/>
              </a:spcBef>
              <a:spcAft>
                <a:spcPts val="0"/>
              </a:spcAft>
              <a:buSzPct val="100000"/>
              <a:buNone/>
            </a:pPr>
            <a:r>
              <a:t/>
            </a:r>
            <a:endParaRPr i="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ctrTitle"/>
          </p:nvPr>
        </p:nvSpPr>
        <p:spPr>
          <a:xfrm>
            <a:off x="838200" y="365760"/>
            <a:ext cx="10515600" cy="289020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6600"/>
              <a:buFont typeface="Aharoni"/>
              <a:buNone/>
            </a:pPr>
            <a:r>
              <a:rPr lang="en-US">
                <a:latin typeface="Aharoni"/>
                <a:ea typeface="Aharoni"/>
                <a:cs typeface="Aharoni"/>
                <a:sym typeface="Aharoni"/>
              </a:rPr>
              <a:t>Blynk IoT Platform</a:t>
            </a:r>
            <a:endParaRPr/>
          </a:p>
        </p:txBody>
      </p:sp>
      <p:sp>
        <p:nvSpPr>
          <p:cNvPr id="129" name="Google Shape;129;p7"/>
          <p:cNvSpPr txBox="1"/>
          <p:nvPr>
            <p:ph idx="1" type="subTitle"/>
          </p:nvPr>
        </p:nvSpPr>
        <p:spPr>
          <a:xfrm>
            <a:off x="838200" y="3506150"/>
            <a:ext cx="10515600" cy="2483488"/>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10000"/>
              </a:lnSpc>
              <a:spcBef>
                <a:spcPts val="0"/>
              </a:spcBef>
              <a:spcAft>
                <a:spcPts val="0"/>
              </a:spcAft>
              <a:buSzPts val="2400"/>
              <a:buChar char="•"/>
            </a:pPr>
            <a:r>
              <a:rPr lang="en-US"/>
              <a:t>Blynk is </a:t>
            </a:r>
            <a:r>
              <a:rPr b="1" lang="en-US"/>
              <a:t>a new platform that allows you to quickly build interfaces for controlling and monitoring your hardware projects from your iOS and Android device</a:t>
            </a:r>
            <a:r>
              <a:rPr lang="en-US"/>
              <a:t>. </a:t>
            </a:r>
            <a:endParaRPr/>
          </a:p>
          <a:p>
            <a:pPr indent="-342900" lvl="0" marL="342900" rtl="0" algn="l">
              <a:lnSpc>
                <a:spcPct val="110000"/>
              </a:lnSpc>
              <a:spcBef>
                <a:spcPts val="1000"/>
              </a:spcBef>
              <a:spcAft>
                <a:spcPts val="0"/>
              </a:spcAft>
              <a:buSzPts val="2400"/>
              <a:buChar char="•"/>
            </a:pPr>
            <a:r>
              <a:rPr lang="en-US"/>
              <a:t>After downloading the Blynk app, you can create a project dashboard and arrange buttons, sliders, graphs, and other widgets onto the screen.</a:t>
            </a:r>
            <a:endParaRPr/>
          </a:p>
        </p:txBody>
      </p:sp>
      <p:pic>
        <p:nvPicPr>
          <p:cNvPr descr="Icon&#10;&#10;Description automatically generated" id="130" name="Google Shape;130;p7"/>
          <p:cNvPicPr preferRelativeResize="0"/>
          <p:nvPr/>
        </p:nvPicPr>
        <p:blipFill rotWithShape="1">
          <a:blip r:embed="rId3">
            <a:alphaModFix/>
          </a:blip>
          <a:srcRect b="0" l="0" r="0" t="0"/>
          <a:stretch/>
        </p:blipFill>
        <p:spPr>
          <a:xfrm>
            <a:off x="8949018" y="443753"/>
            <a:ext cx="2743200"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ctrTitle"/>
          </p:nvPr>
        </p:nvSpPr>
        <p:spPr>
          <a:xfrm>
            <a:off x="838200" y="197672"/>
            <a:ext cx="10515600" cy="179202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6600"/>
              <a:buFont typeface="Aharoni"/>
              <a:buNone/>
            </a:pPr>
            <a:r>
              <a:rPr lang="en-US">
                <a:latin typeface="Aharoni"/>
                <a:ea typeface="Aharoni"/>
                <a:cs typeface="Aharoni"/>
                <a:sym typeface="Aharoni"/>
              </a:rPr>
              <a:t>Project Working</a:t>
            </a:r>
            <a:endParaRPr/>
          </a:p>
        </p:txBody>
      </p:sp>
      <p:sp>
        <p:nvSpPr>
          <p:cNvPr id="136" name="Google Shape;136;p8"/>
          <p:cNvSpPr txBox="1"/>
          <p:nvPr>
            <p:ph idx="1" type="subTitle"/>
          </p:nvPr>
        </p:nvSpPr>
        <p:spPr>
          <a:xfrm>
            <a:off x="838200" y="2318327"/>
            <a:ext cx="10515600" cy="3671311"/>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SzPts val="2400"/>
              <a:buChar char="•"/>
            </a:pPr>
            <a:r>
              <a:rPr lang="en-US"/>
              <a:t>Use of Blynk mobile app, enabled us to make widgets, buttons required for operation of our module</a:t>
            </a:r>
            <a:endParaRPr/>
          </a:p>
          <a:p>
            <a:pPr indent="-342900" lvl="0" marL="342900" rtl="0" algn="l">
              <a:lnSpc>
                <a:spcPct val="110000"/>
              </a:lnSpc>
              <a:spcBef>
                <a:spcPts val="1000"/>
              </a:spcBef>
              <a:spcAft>
                <a:spcPts val="0"/>
              </a:spcAft>
              <a:buSzPts val="2400"/>
              <a:buChar char="•"/>
            </a:pPr>
            <a:r>
              <a:rPr lang="en-US"/>
              <a:t>With use of jumper wires and power supply, we made circuits required to upload code into the modules</a:t>
            </a:r>
            <a:endParaRPr/>
          </a:p>
          <a:p>
            <a:pPr indent="-342900" lvl="0" marL="342900" rtl="0" algn="l">
              <a:lnSpc>
                <a:spcPct val="110000"/>
              </a:lnSpc>
              <a:spcBef>
                <a:spcPts val="1000"/>
              </a:spcBef>
              <a:spcAft>
                <a:spcPts val="0"/>
              </a:spcAft>
              <a:buSzPts val="2400"/>
              <a:buChar char="•"/>
            </a:pPr>
            <a:r>
              <a:rPr lang="en-US"/>
              <a:t>We wrote the code of the operation required using some relevant libraries.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5400"/>
              <a:buFont typeface="Aharoni"/>
              <a:buNone/>
            </a:pPr>
            <a:r>
              <a:rPr lang="en-US">
                <a:latin typeface="Aharoni"/>
                <a:ea typeface="Aharoni"/>
                <a:cs typeface="Aharoni"/>
                <a:sym typeface="Aharoni"/>
              </a:rPr>
              <a:t>Outcomes</a:t>
            </a:r>
            <a:endParaRPr/>
          </a:p>
        </p:txBody>
      </p:sp>
      <p:sp>
        <p:nvSpPr>
          <p:cNvPr id="142" name="Google Shape;142;p9"/>
          <p:cNvSpPr txBox="1"/>
          <p:nvPr>
            <p:ph idx="1" type="body"/>
          </p:nvPr>
        </p:nvSpPr>
        <p:spPr>
          <a:xfrm>
            <a:off x="838200" y="1940875"/>
            <a:ext cx="10515600" cy="423608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000"/>
              <a:buChar char="•"/>
            </a:pPr>
            <a:r>
              <a:rPr lang="en-US"/>
              <a:t>We learnt Entrepreneurship concepts like Idea validation, Business Canva &amp; Pitching etc.</a:t>
            </a:r>
            <a:endParaRPr/>
          </a:p>
          <a:p>
            <a:pPr indent="-228600" lvl="0" marL="228600" rtl="0" algn="l">
              <a:lnSpc>
                <a:spcPct val="110000"/>
              </a:lnSpc>
              <a:spcBef>
                <a:spcPts val="1000"/>
              </a:spcBef>
              <a:spcAft>
                <a:spcPts val="0"/>
              </a:spcAft>
              <a:buSzPts val="2000"/>
              <a:buChar char="•"/>
            </a:pPr>
            <a:r>
              <a:rPr lang="en-US"/>
              <a:t>Learnt about different IoT devices such as Arduino Uno, and ESP32 Dev Module. Also, some detailed information about sensors like HDT, IR etc. OLED Display Along with data transfer from these sensors to IoT Platforms like ThingSpeak.</a:t>
            </a:r>
            <a:endParaRPr/>
          </a:p>
          <a:p>
            <a:pPr indent="-228600" lvl="0" marL="228600" rtl="0" algn="l">
              <a:lnSpc>
                <a:spcPct val="110000"/>
              </a:lnSpc>
              <a:spcBef>
                <a:spcPts val="1000"/>
              </a:spcBef>
              <a:spcAft>
                <a:spcPts val="0"/>
              </a:spcAft>
              <a:buSzPts val="2000"/>
              <a:buChar char="•"/>
            </a:pPr>
            <a:r>
              <a:rPr lang="en-US"/>
              <a:t>Different mindset to work with in Startups</a:t>
            </a:r>
            <a:endParaRPr/>
          </a:p>
          <a:p>
            <a:pPr indent="0" lvl="0" marL="0" rtl="0" algn="l">
              <a:lnSpc>
                <a:spcPct val="110000"/>
              </a:lnSpc>
              <a:spcBef>
                <a:spcPts val="100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deVTI">
  <a:themeElements>
    <a:clrScheme name="gradient">
      <a:dk1>
        <a:srgbClr val="000000"/>
      </a:dk1>
      <a:lt1>
        <a:srgbClr val="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2021-12-08T08:49:17Z</dcterms:created>
</cp:coreProperties>
</file>