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6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1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82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3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5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6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7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07E1-5C22-4251-893E-E2A02F3C230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DA61-C113-4A25-94B9-D587CE10D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8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9F1-E808-4169-1A2E-E960A254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0"/>
            <a:ext cx="10442448" cy="1005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C0C0C0"/>
                </a:highlight>
                <a:latin typeface="Aptos" panose="020B0004020202020204" pitchFamily="34" charset="0"/>
              </a:rPr>
              <a:t>Project Insights- Week 52 (24</a:t>
            </a:r>
            <a:r>
              <a:rPr lang="en-US" b="1" baseline="30000" dirty="0">
                <a:highlight>
                  <a:srgbClr val="C0C0C0"/>
                </a:highlight>
                <a:latin typeface="Aptos" panose="020B0004020202020204" pitchFamily="34" charset="0"/>
              </a:rPr>
              <a:t>th</a:t>
            </a:r>
            <a:r>
              <a:rPr lang="en-US" b="1" dirty="0">
                <a:highlight>
                  <a:srgbClr val="C0C0C0"/>
                </a:highlight>
                <a:latin typeface="Aptos" panose="020B0004020202020204" pitchFamily="34" charset="0"/>
              </a:rPr>
              <a:t> DEC)</a:t>
            </a:r>
            <a:endParaRPr lang="en-IN" b="1" dirty="0">
              <a:highlight>
                <a:srgbClr val="C0C0C0"/>
              </a:highligh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2261-0F16-166F-AC2D-C818FB9F2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" y="1169099"/>
            <a:ext cx="11460480" cy="559682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Wow Change:</a:t>
            </a: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Decreased  by 12.83 %</a:t>
            </a:r>
          </a:p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count increased by  11K</a:t>
            </a:r>
          </a:p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Wow Change:</a:t>
            </a: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Revenue is 55M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interest is 7.84M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transaction amount is 45M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Activation rate is  57.47 %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 customers are contributing more in revenue 30M ,  female  25M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Delinquent rate is 6.07 %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57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</TotalTime>
  <Words>68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Bookman Old Style</vt:lpstr>
      <vt:lpstr>Rockwell</vt:lpstr>
      <vt:lpstr>Damask</vt:lpstr>
      <vt:lpstr>Project Insights- Week 52 (24th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kushagra rajput</dc:creator>
  <cp:lastModifiedBy>kushagra rajput</cp:lastModifiedBy>
  <cp:revision>1</cp:revision>
  <dcterms:created xsi:type="dcterms:W3CDTF">2024-08-05T06:25:40Z</dcterms:created>
  <dcterms:modified xsi:type="dcterms:W3CDTF">2024-08-05T06:29:09Z</dcterms:modified>
</cp:coreProperties>
</file>