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257" r:id="rId3"/>
    <p:sldId id="259"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9" r:id="rId24"/>
    <p:sldId id="288" r:id="rId25"/>
    <p:sldId id="290" r:id="rId26"/>
    <p:sldId id="266" r:id="rId27"/>
    <p:sldId id="268"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Poppins Light" panose="00000400000000000000" pitchFamily="2" charset="0"/>
      <p:regular r:id="rId38"/>
      <p:bold r:id="rId39"/>
      <p:italic r:id="rId40"/>
      <p:boldItalic r:id="rId41"/>
    </p:embeddedFont>
    <p:embeddedFont>
      <p:font typeface="Poppins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901">
          <p15:clr>
            <a:srgbClr val="9AA0A6"/>
          </p15:clr>
        </p15:guide>
        <p15:guide id="3" pos="456">
          <p15:clr>
            <a:srgbClr val="9AA0A6"/>
          </p15:clr>
        </p15:guide>
        <p15:guide id="4" pos="5304">
          <p15:clr>
            <a:srgbClr val="9AA0A6"/>
          </p15:clr>
        </p15:guide>
        <p15:guide id="5" pos="4122">
          <p15:clr>
            <a:srgbClr val="9AA0A6"/>
          </p15:clr>
        </p15:guide>
        <p15:guide id="6" pos="1638">
          <p15:clr>
            <a:srgbClr val="9AA0A6"/>
          </p15:clr>
        </p15:guide>
        <p15:guide id="7" orient="horz" pos="25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FF31D-0191-45ED-81C3-942F76A982E6}" v="666" dt="2021-08-23T22:42:38.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2880"/>
        <p:guide orient="horz" pos="2901"/>
        <p:guide pos="456"/>
        <p:guide pos="5304"/>
        <p:guide pos="4122"/>
        <p:guide pos="1638"/>
        <p:guide orient="horz" pos="257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5"/>
        <p:cNvGrpSpPr/>
        <p:nvPr/>
      </p:nvGrpSpPr>
      <p:grpSpPr>
        <a:xfrm>
          <a:off x="0" y="0"/>
          <a:ext cx="0" cy="0"/>
          <a:chOff x="0" y="0"/>
          <a:chExt cx="0" cy="0"/>
        </a:xfrm>
      </p:grpSpPr>
      <p:sp>
        <p:nvSpPr>
          <p:cNvPr id="9106" name="Google Shape;9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7" name="Google Shape;9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2"/>
        <p:cNvGrpSpPr/>
        <p:nvPr/>
      </p:nvGrpSpPr>
      <p:grpSpPr>
        <a:xfrm>
          <a:off x="0" y="0"/>
          <a:ext cx="0" cy="0"/>
          <a:chOff x="0" y="0"/>
          <a:chExt cx="0" cy="0"/>
        </a:xfrm>
      </p:grpSpPr>
      <p:sp>
        <p:nvSpPr>
          <p:cNvPr id="9113" name="Google Shape;9113;g6ad1349293_0_4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4" name="Google Shape;9114;g6ad1349293_0_4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2"/>
        <p:cNvGrpSpPr/>
        <p:nvPr/>
      </p:nvGrpSpPr>
      <p:grpSpPr>
        <a:xfrm>
          <a:off x="0" y="0"/>
          <a:ext cx="0" cy="0"/>
          <a:chOff x="0" y="0"/>
          <a:chExt cx="0" cy="0"/>
        </a:xfrm>
      </p:grpSpPr>
      <p:sp>
        <p:nvSpPr>
          <p:cNvPr id="9203" name="Google Shape;9203;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4" name="Google Shape;9204;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4"/>
        <p:cNvGrpSpPr/>
        <p:nvPr/>
      </p:nvGrpSpPr>
      <p:grpSpPr>
        <a:xfrm>
          <a:off x="0" y="0"/>
          <a:ext cx="0" cy="0"/>
          <a:chOff x="0" y="0"/>
          <a:chExt cx="0" cy="0"/>
        </a:xfrm>
      </p:grpSpPr>
      <p:sp>
        <p:nvSpPr>
          <p:cNvPr id="11665" name="Google Shape;11665;ge35b7bbdd1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6" name="Google Shape;11666;ge35b7bbdd1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5"/>
        <p:cNvGrpSpPr/>
        <p:nvPr/>
      </p:nvGrpSpPr>
      <p:grpSpPr>
        <a:xfrm>
          <a:off x="0" y="0"/>
          <a:ext cx="0" cy="0"/>
          <a:chOff x="0" y="0"/>
          <a:chExt cx="0" cy="0"/>
        </a:xfrm>
      </p:grpSpPr>
      <p:sp>
        <p:nvSpPr>
          <p:cNvPr id="11696" name="Google Shape;11696;g6b368d4e4a_1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7" name="Google Shape;11697;g6b368d4e4a_1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9900" y="1430565"/>
            <a:ext cx="3664200" cy="205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3300"/>
              <a:buFont typeface="Poppins Light"/>
              <a:buNone/>
              <a:defRPr sz="3300">
                <a:solidFill>
                  <a:schemeClr val="accent4"/>
                </a:solidFill>
                <a:latin typeface="Poppins Light"/>
                <a:ea typeface="Poppins Light"/>
                <a:cs typeface="Poppins Light"/>
                <a:sym typeface="Poppins Light"/>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10" name="Google Shape;10;p2"/>
          <p:cNvSpPr txBox="1">
            <a:spLocks noGrp="1"/>
          </p:cNvSpPr>
          <p:nvPr>
            <p:ph type="subTitle" idx="1"/>
          </p:nvPr>
        </p:nvSpPr>
        <p:spPr>
          <a:xfrm>
            <a:off x="2492550" y="3121165"/>
            <a:ext cx="4158900" cy="41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b="1">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531844" y="-140930"/>
            <a:ext cx="1685899" cy="982051"/>
          </a:xfrm>
          <a:custGeom>
            <a:avLst/>
            <a:gdLst/>
            <a:ahLst/>
            <a:cxnLst/>
            <a:rect l="l" t="t" r="r" b="b"/>
            <a:pathLst>
              <a:path w="40306" h="23480" extrusionOk="0">
                <a:moveTo>
                  <a:pt x="39942" y="0"/>
                </a:moveTo>
                <a:lnTo>
                  <a:pt x="26630" y="23061"/>
                </a:lnTo>
                <a:lnTo>
                  <a:pt x="1" y="23061"/>
                </a:lnTo>
                <a:lnTo>
                  <a:pt x="210" y="23479"/>
                </a:lnTo>
                <a:lnTo>
                  <a:pt x="26871" y="23479"/>
                </a:lnTo>
                <a:lnTo>
                  <a:pt x="40306" y="209"/>
                </a:lnTo>
                <a:lnTo>
                  <a:pt x="39942"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27125" y="-1061650"/>
            <a:ext cx="2075899" cy="1797680"/>
          </a:xfrm>
          <a:custGeom>
            <a:avLst/>
            <a:gdLst/>
            <a:ahLst/>
            <a:cxnLst/>
            <a:rect l="l" t="t" r="r" b="b"/>
            <a:pathLst>
              <a:path w="49630" h="42981" extrusionOk="0">
                <a:moveTo>
                  <a:pt x="12407" y="0"/>
                </a:moveTo>
                <a:lnTo>
                  <a:pt x="0" y="21490"/>
                </a:lnTo>
                <a:lnTo>
                  <a:pt x="12407" y="42980"/>
                </a:lnTo>
                <a:lnTo>
                  <a:pt x="37222" y="42980"/>
                </a:lnTo>
                <a:lnTo>
                  <a:pt x="49629" y="21490"/>
                </a:lnTo>
                <a:lnTo>
                  <a:pt x="37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954876" y="961438"/>
            <a:ext cx="2002360" cy="28725"/>
            <a:chOff x="6505625" y="2212725"/>
            <a:chExt cx="876575" cy="12575"/>
          </a:xfrm>
        </p:grpSpPr>
        <p:sp>
          <p:nvSpPr>
            <p:cNvPr id="14" name="Google Shape;14;p2"/>
            <p:cNvSpPr/>
            <p:nvPr/>
          </p:nvSpPr>
          <p:spPr>
            <a:xfrm>
              <a:off x="71324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4100" y="2212725"/>
              <a:ext cx="14700" cy="12575"/>
            </a:xfrm>
            <a:custGeom>
              <a:avLst/>
              <a:gdLst/>
              <a:ahLst/>
              <a:cxnLst/>
              <a:rect l="l" t="t" r="r" b="b"/>
              <a:pathLst>
                <a:path w="588" h="503" extrusionOk="0">
                  <a:moveTo>
                    <a:pt x="253" y="0"/>
                  </a:moveTo>
                  <a:cubicBezTo>
                    <a:pt x="124" y="0"/>
                    <a:pt x="0" y="100"/>
                    <a:pt x="0" y="251"/>
                  </a:cubicBezTo>
                  <a:cubicBezTo>
                    <a:pt x="0" y="389"/>
                    <a:pt x="113" y="503"/>
                    <a:pt x="252" y="503"/>
                  </a:cubicBezTo>
                  <a:cubicBezTo>
                    <a:pt x="475" y="501"/>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57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97400" y="2212725"/>
              <a:ext cx="14675" cy="12575"/>
            </a:xfrm>
            <a:custGeom>
              <a:avLst/>
              <a:gdLst/>
              <a:ahLst/>
              <a:cxnLst/>
              <a:rect l="l" t="t" r="r" b="b"/>
              <a:pathLst>
                <a:path w="587" h="503" extrusionOk="0">
                  <a:moveTo>
                    <a:pt x="253" y="0"/>
                  </a:moveTo>
                  <a:cubicBezTo>
                    <a:pt x="124" y="0"/>
                    <a:pt x="0" y="100"/>
                    <a:pt x="0" y="251"/>
                  </a:cubicBezTo>
                  <a:cubicBezTo>
                    <a:pt x="0" y="389"/>
                    <a:pt x="113" y="503"/>
                    <a:pt x="252" y="503"/>
                  </a:cubicBezTo>
                  <a:cubicBezTo>
                    <a:pt x="475" y="503"/>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6755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7"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9175" y="2212725"/>
              <a:ext cx="14675" cy="12575"/>
            </a:xfrm>
            <a:custGeom>
              <a:avLst/>
              <a:gdLst/>
              <a:ahLst/>
              <a:cxnLst/>
              <a:rect l="l" t="t" r="r" b="b"/>
              <a:pathLst>
                <a:path w="587" h="503" extrusionOk="0">
                  <a:moveTo>
                    <a:pt x="254" y="0"/>
                  </a:moveTo>
                  <a:cubicBezTo>
                    <a:pt x="125" y="0"/>
                    <a:pt x="2" y="100"/>
                    <a:pt x="2" y="251"/>
                  </a:cubicBezTo>
                  <a:cubicBezTo>
                    <a:pt x="0" y="389"/>
                    <a:pt x="114" y="503"/>
                    <a:pt x="252" y="503"/>
                  </a:cubicBezTo>
                  <a:cubicBezTo>
                    <a:pt x="475" y="503"/>
                    <a:pt x="587" y="232"/>
                    <a:pt x="429" y="74"/>
                  </a:cubicBezTo>
                  <a:cubicBezTo>
                    <a:pt x="378"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10800" y="2212725"/>
              <a:ext cx="14700" cy="12575"/>
            </a:xfrm>
            <a:custGeom>
              <a:avLst/>
              <a:gdLst/>
              <a:ahLst/>
              <a:cxnLst/>
              <a:rect l="l" t="t" r="r" b="b"/>
              <a:pathLst>
                <a:path w="588" h="503" extrusionOk="0">
                  <a:moveTo>
                    <a:pt x="255" y="0"/>
                  </a:moveTo>
                  <a:cubicBezTo>
                    <a:pt x="126" y="0"/>
                    <a:pt x="2" y="100"/>
                    <a:pt x="2" y="251"/>
                  </a:cubicBezTo>
                  <a:cubicBezTo>
                    <a:pt x="0" y="389"/>
                    <a:pt x="113" y="503"/>
                    <a:pt x="252" y="503"/>
                  </a:cubicBezTo>
                  <a:cubicBezTo>
                    <a:pt x="475" y="501"/>
                    <a:pt x="587" y="232"/>
                    <a:pt x="429" y="74"/>
                  </a:cubicBezTo>
                  <a:cubicBezTo>
                    <a:pt x="379" y="23"/>
                    <a:pt x="316" y="0"/>
                    <a:pt x="25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19025" y="2212725"/>
              <a:ext cx="14700" cy="12575"/>
            </a:xfrm>
            <a:custGeom>
              <a:avLst/>
              <a:gdLst/>
              <a:ahLst/>
              <a:cxnLst/>
              <a:rect l="l" t="t" r="r" b="b"/>
              <a:pathLst>
                <a:path w="588" h="503" extrusionOk="0">
                  <a:moveTo>
                    <a:pt x="254" y="0"/>
                  </a:moveTo>
                  <a:cubicBezTo>
                    <a:pt x="125" y="0"/>
                    <a:pt x="1" y="100"/>
                    <a:pt x="1" y="251"/>
                  </a:cubicBezTo>
                  <a:cubicBezTo>
                    <a:pt x="1" y="389"/>
                    <a:pt x="113" y="503"/>
                    <a:pt x="252" y="503"/>
                  </a:cubicBezTo>
                  <a:cubicBezTo>
                    <a:pt x="475" y="503"/>
                    <a:pt x="587" y="232"/>
                    <a:pt x="430" y="74"/>
                  </a:cubicBezTo>
                  <a:cubicBezTo>
                    <a:pt x="379"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40700" y="2212725"/>
              <a:ext cx="14650" cy="12575"/>
            </a:xfrm>
            <a:custGeom>
              <a:avLst/>
              <a:gdLst/>
              <a:ahLst/>
              <a:cxnLst/>
              <a:rect l="l" t="t" r="r" b="b"/>
              <a:pathLst>
                <a:path w="586" h="503" extrusionOk="0">
                  <a:moveTo>
                    <a:pt x="253" y="0"/>
                  </a:moveTo>
                  <a:cubicBezTo>
                    <a:pt x="124" y="0"/>
                    <a:pt x="0" y="100"/>
                    <a:pt x="0" y="251"/>
                  </a:cubicBezTo>
                  <a:cubicBezTo>
                    <a:pt x="0" y="389"/>
                    <a:pt x="113"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623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1"/>
                    <a:pt x="587" y="232"/>
                    <a:pt x="430"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8400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056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3"/>
                    <a:pt x="587" y="232"/>
                    <a:pt x="429"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8240751" y="532575"/>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78216" y="969619"/>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28581" y="1695921"/>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34532" y="135012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488698" y="1836772"/>
            <a:ext cx="274836" cy="1611920"/>
            <a:chOff x="4769975" y="2151700"/>
            <a:chExt cx="149100" cy="874475"/>
          </a:xfrm>
        </p:grpSpPr>
        <p:sp>
          <p:nvSpPr>
            <p:cNvPr id="31" name="Google Shape;31;p2"/>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a:off x="7873200" y="243452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272456" y="2400472"/>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176927" y="2738255"/>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2"/>
          <p:cNvGrpSpPr/>
          <p:nvPr/>
        </p:nvGrpSpPr>
        <p:grpSpPr>
          <a:xfrm>
            <a:off x="8252330" y="2815089"/>
            <a:ext cx="1299260" cy="1296418"/>
            <a:chOff x="6378300" y="2596400"/>
            <a:chExt cx="754375" cy="752725"/>
          </a:xfrm>
        </p:grpSpPr>
        <p:sp>
          <p:nvSpPr>
            <p:cNvPr id="68" name="Google Shape;68;p2"/>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
          <p:cNvGrpSpPr/>
          <p:nvPr/>
        </p:nvGrpSpPr>
        <p:grpSpPr>
          <a:xfrm>
            <a:off x="6513030" y="4379548"/>
            <a:ext cx="1136960" cy="1115243"/>
            <a:chOff x="5930025" y="3771375"/>
            <a:chExt cx="668800" cy="656025"/>
          </a:xfrm>
        </p:grpSpPr>
        <p:sp>
          <p:nvSpPr>
            <p:cNvPr id="251" name="Google Shape;251;p2"/>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
          <p:cNvGrpSpPr/>
          <p:nvPr/>
        </p:nvGrpSpPr>
        <p:grpSpPr>
          <a:xfrm>
            <a:off x="3490929" y="4281490"/>
            <a:ext cx="1490178" cy="21378"/>
            <a:chOff x="2940000" y="3484425"/>
            <a:chExt cx="876575" cy="12575"/>
          </a:xfrm>
        </p:grpSpPr>
        <p:sp>
          <p:nvSpPr>
            <p:cNvPr id="989" name="Google Shape;989;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2"/>
          <p:cNvSpPr/>
          <p:nvPr/>
        </p:nvSpPr>
        <p:spPr>
          <a:xfrm>
            <a:off x="4370697" y="4177725"/>
            <a:ext cx="3232040" cy="3232125"/>
          </a:xfrm>
          <a:custGeom>
            <a:avLst/>
            <a:gdLst/>
            <a:ahLst/>
            <a:cxnLst/>
            <a:rect l="l" t="t" r="r" b="b"/>
            <a:pathLst>
              <a:path w="76048" h="76050" extrusionOk="0">
                <a:moveTo>
                  <a:pt x="38024" y="210"/>
                </a:moveTo>
                <a:cubicBezTo>
                  <a:pt x="58874" y="210"/>
                  <a:pt x="75838" y="17174"/>
                  <a:pt x="75838" y="38024"/>
                </a:cubicBezTo>
                <a:cubicBezTo>
                  <a:pt x="75838" y="58876"/>
                  <a:pt x="58874" y="75840"/>
                  <a:pt x="38024" y="75840"/>
                </a:cubicBezTo>
                <a:cubicBezTo>
                  <a:pt x="17173" y="75840"/>
                  <a:pt x="209" y="58876"/>
                  <a:pt x="209" y="38024"/>
                </a:cubicBezTo>
                <a:cubicBezTo>
                  <a:pt x="209" y="17174"/>
                  <a:pt x="17173" y="210"/>
                  <a:pt x="38024" y="210"/>
                </a:cubicBezTo>
                <a:close/>
                <a:moveTo>
                  <a:pt x="38024" y="1"/>
                </a:moveTo>
                <a:cubicBezTo>
                  <a:pt x="17058" y="1"/>
                  <a:pt x="0" y="17059"/>
                  <a:pt x="0" y="38024"/>
                </a:cubicBezTo>
                <a:cubicBezTo>
                  <a:pt x="0" y="58992"/>
                  <a:pt x="17058" y="76049"/>
                  <a:pt x="38024" y="76049"/>
                </a:cubicBezTo>
                <a:cubicBezTo>
                  <a:pt x="58989" y="76049"/>
                  <a:pt x="76047" y="58992"/>
                  <a:pt x="76047" y="38024"/>
                </a:cubicBezTo>
                <a:cubicBezTo>
                  <a:pt x="76047" y="17059"/>
                  <a:pt x="58989" y="1"/>
                  <a:pt x="3802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3631386" y="4527363"/>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
          <p:cNvGrpSpPr/>
          <p:nvPr/>
        </p:nvGrpSpPr>
        <p:grpSpPr>
          <a:xfrm>
            <a:off x="1448644" y="4527366"/>
            <a:ext cx="3123368" cy="3058236"/>
            <a:chOff x="236475" y="527300"/>
            <a:chExt cx="1124525" cy="1101075"/>
          </a:xfrm>
        </p:grpSpPr>
        <p:sp>
          <p:nvSpPr>
            <p:cNvPr id="1004" name="Google Shape;1004;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2"/>
          <p:cNvSpPr/>
          <p:nvPr/>
        </p:nvSpPr>
        <p:spPr>
          <a:xfrm>
            <a:off x="134148" y="4324586"/>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
          <p:cNvSpPr/>
          <p:nvPr/>
        </p:nvSpPr>
        <p:spPr>
          <a:xfrm>
            <a:off x="0" y="4190838"/>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
          <p:cNvSpPr/>
          <p:nvPr/>
        </p:nvSpPr>
        <p:spPr>
          <a:xfrm>
            <a:off x="652062" y="4589288"/>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
          <p:cNvSpPr/>
          <p:nvPr/>
        </p:nvSpPr>
        <p:spPr>
          <a:xfrm>
            <a:off x="-244675" y="145318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
          <p:cNvSpPr/>
          <p:nvPr/>
        </p:nvSpPr>
        <p:spPr>
          <a:xfrm>
            <a:off x="678022" y="223031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2"/>
          <p:cNvGrpSpPr/>
          <p:nvPr/>
        </p:nvGrpSpPr>
        <p:grpSpPr>
          <a:xfrm>
            <a:off x="635480" y="2997806"/>
            <a:ext cx="1019815" cy="944312"/>
            <a:chOff x="2113525" y="2880575"/>
            <a:chExt cx="609500" cy="564375"/>
          </a:xfrm>
        </p:grpSpPr>
        <p:sp>
          <p:nvSpPr>
            <p:cNvPr id="1744" name="Google Shape;1744;p2"/>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2"/>
          <p:cNvGrpSpPr/>
          <p:nvPr/>
        </p:nvGrpSpPr>
        <p:grpSpPr>
          <a:xfrm>
            <a:off x="181799" y="1836767"/>
            <a:ext cx="349968" cy="2052568"/>
            <a:chOff x="1037125" y="2236325"/>
            <a:chExt cx="149100" cy="874475"/>
          </a:xfrm>
        </p:grpSpPr>
        <p:sp>
          <p:nvSpPr>
            <p:cNvPr id="1749" name="Google Shape;1749;p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2"/>
          <p:cNvSpPr/>
          <p:nvPr/>
        </p:nvSpPr>
        <p:spPr>
          <a:xfrm>
            <a:off x="531775" y="-489552"/>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
          <p:cNvSpPr/>
          <p:nvPr/>
        </p:nvSpPr>
        <p:spPr>
          <a:xfrm>
            <a:off x="796150" y="-506867"/>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2"/>
          <p:cNvGrpSpPr/>
          <p:nvPr/>
        </p:nvGrpSpPr>
        <p:grpSpPr>
          <a:xfrm>
            <a:off x="858989" y="-149437"/>
            <a:ext cx="1236640" cy="1210852"/>
            <a:chOff x="236475" y="527300"/>
            <a:chExt cx="1124525" cy="1101075"/>
          </a:xfrm>
        </p:grpSpPr>
        <p:sp>
          <p:nvSpPr>
            <p:cNvPr id="1788" name="Google Shape;1788;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2" name="Google Shape;2522;p2"/>
          <p:cNvSpPr/>
          <p:nvPr/>
        </p:nvSpPr>
        <p:spPr>
          <a:xfrm>
            <a:off x="2492561" y="-1061662"/>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
          <p:cNvSpPr/>
          <p:nvPr/>
        </p:nvSpPr>
        <p:spPr>
          <a:xfrm>
            <a:off x="3796563" y="28563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
          <p:cNvSpPr/>
          <p:nvPr/>
        </p:nvSpPr>
        <p:spPr>
          <a:xfrm>
            <a:off x="5221247" y="223854"/>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 name="Google Shape;2525;p2"/>
          <p:cNvGrpSpPr/>
          <p:nvPr/>
        </p:nvGrpSpPr>
        <p:grpSpPr>
          <a:xfrm>
            <a:off x="1655304" y="1607140"/>
            <a:ext cx="1490178" cy="21378"/>
            <a:chOff x="2940000" y="3484425"/>
            <a:chExt cx="876575" cy="12575"/>
          </a:xfrm>
        </p:grpSpPr>
        <p:sp>
          <p:nvSpPr>
            <p:cNvPr id="2526" name="Google Shape;2526;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2"/>
          <p:cNvSpPr/>
          <p:nvPr/>
        </p:nvSpPr>
        <p:spPr>
          <a:xfrm>
            <a:off x="8421482" y="476669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5050"/>
        <p:cNvGrpSpPr/>
        <p:nvPr/>
      </p:nvGrpSpPr>
      <p:grpSpPr>
        <a:xfrm>
          <a:off x="0" y="0"/>
          <a:ext cx="0" cy="0"/>
          <a:chOff x="0" y="0"/>
          <a:chExt cx="0" cy="0"/>
        </a:xfrm>
      </p:grpSpPr>
      <p:sp>
        <p:nvSpPr>
          <p:cNvPr id="5051" name="Google Shape;5051;p11"/>
          <p:cNvSpPr/>
          <p:nvPr/>
        </p:nvSpPr>
        <p:spPr>
          <a:xfrm>
            <a:off x="833400" y="1753500"/>
            <a:ext cx="7477200" cy="339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
          <p:cNvSpPr txBox="1">
            <a:spLocks noGrp="1"/>
          </p:cNvSpPr>
          <p:nvPr>
            <p:ph type="title" hasCustomPrompt="1"/>
          </p:nvPr>
        </p:nvSpPr>
        <p:spPr>
          <a:xfrm>
            <a:off x="311700" y="2317375"/>
            <a:ext cx="8520600" cy="12096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53" name="Google Shape;5053;p11"/>
          <p:cNvSpPr txBox="1">
            <a:spLocks noGrp="1"/>
          </p:cNvSpPr>
          <p:nvPr>
            <p:ph type="body" idx="1"/>
          </p:nvPr>
        </p:nvSpPr>
        <p:spPr>
          <a:xfrm>
            <a:off x="311700" y="3609425"/>
            <a:ext cx="8520600" cy="837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solidFill>
          <a:schemeClr val="lt1"/>
        </a:solidFill>
        <a:effectLst/>
      </p:bgPr>
    </p:bg>
    <p:spTree>
      <p:nvGrpSpPr>
        <p:cNvPr id="1" name="Shape 5055"/>
        <p:cNvGrpSpPr/>
        <p:nvPr/>
      </p:nvGrpSpPr>
      <p:grpSpPr>
        <a:xfrm>
          <a:off x="0" y="0"/>
          <a:ext cx="0" cy="0"/>
          <a:chOff x="0" y="0"/>
          <a:chExt cx="0" cy="0"/>
        </a:xfrm>
      </p:grpSpPr>
      <p:sp>
        <p:nvSpPr>
          <p:cNvPr id="5056" name="Google Shape;5056;p13"/>
          <p:cNvSpPr txBox="1">
            <a:spLocks noGrp="1"/>
          </p:cNvSpPr>
          <p:nvPr>
            <p:ph type="body" idx="1"/>
          </p:nvPr>
        </p:nvSpPr>
        <p:spPr>
          <a:xfrm>
            <a:off x="748400" y="1078650"/>
            <a:ext cx="6736200" cy="3368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5057" name="Google Shape;5057;p1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5058"/>
        <p:cNvGrpSpPr/>
        <p:nvPr/>
      </p:nvGrpSpPr>
      <p:grpSpPr>
        <a:xfrm>
          <a:off x="0" y="0"/>
          <a:ext cx="0" cy="0"/>
          <a:chOff x="0" y="0"/>
          <a:chExt cx="0" cy="0"/>
        </a:xfrm>
      </p:grpSpPr>
      <p:sp>
        <p:nvSpPr>
          <p:cNvPr id="5059" name="Google Shape;5059;p14"/>
          <p:cNvSpPr txBox="1">
            <a:spLocks noGrp="1"/>
          </p:cNvSpPr>
          <p:nvPr>
            <p:ph type="title" hasCustomPrompt="1"/>
          </p:nvPr>
        </p:nvSpPr>
        <p:spPr>
          <a:xfrm>
            <a:off x="158725" y="81027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0" name="Google Shape;5060;p14"/>
          <p:cNvSpPr txBox="1">
            <a:spLocks noGrp="1"/>
          </p:cNvSpPr>
          <p:nvPr>
            <p:ph type="title" idx="2"/>
          </p:nvPr>
        </p:nvSpPr>
        <p:spPr>
          <a:xfrm>
            <a:off x="1642650" y="63580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1" name="Google Shape;5061;p14"/>
          <p:cNvSpPr txBox="1">
            <a:spLocks noGrp="1"/>
          </p:cNvSpPr>
          <p:nvPr>
            <p:ph type="subTitle" idx="1"/>
          </p:nvPr>
        </p:nvSpPr>
        <p:spPr>
          <a:xfrm>
            <a:off x="1642650" y="96927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2" name="Google Shape;5062;p14"/>
          <p:cNvSpPr txBox="1">
            <a:spLocks noGrp="1"/>
          </p:cNvSpPr>
          <p:nvPr>
            <p:ph type="title" idx="3" hasCustomPrompt="1"/>
          </p:nvPr>
        </p:nvSpPr>
        <p:spPr>
          <a:xfrm>
            <a:off x="158725" y="1913852"/>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3" name="Google Shape;5063;p14"/>
          <p:cNvSpPr txBox="1">
            <a:spLocks noGrp="1"/>
          </p:cNvSpPr>
          <p:nvPr>
            <p:ph type="title" idx="4"/>
          </p:nvPr>
        </p:nvSpPr>
        <p:spPr>
          <a:xfrm>
            <a:off x="1642650" y="1739379"/>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4" name="Google Shape;5064;p14"/>
          <p:cNvSpPr txBox="1">
            <a:spLocks noGrp="1"/>
          </p:cNvSpPr>
          <p:nvPr>
            <p:ph type="subTitle" idx="5"/>
          </p:nvPr>
        </p:nvSpPr>
        <p:spPr>
          <a:xfrm>
            <a:off x="1642650" y="2072845"/>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5" name="Google Shape;5065;p14"/>
          <p:cNvSpPr txBox="1">
            <a:spLocks noGrp="1"/>
          </p:cNvSpPr>
          <p:nvPr>
            <p:ph type="title" idx="6" hasCustomPrompt="1"/>
          </p:nvPr>
        </p:nvSpPr>
        <p:spPr>
          <a:xfrm>
            <a:off x="158725" y="301742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6" name="Google Shape;5066;p14"/>
          <p:cNvSpPr txBox="1">
            <a:spLocks noGrp="1"/>
          </p:cNvSpPr>
          <p:nvPr>
            <p:ph type="title" idx="7"/>
          </p:nvPr>
        </p:nvSpPr>
        <p:spPr>
          <a:xfrm>
            <a:off x="1642650" y="284295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7" name="Google Shape;5067;p14"/>
          <p:cNvSpPr txBox="1">
            <a:spLocks noGrp="1"/>
          </p:cNvSpPr>
          <p:nvPr>
            <p:ph type="subTitle" idx="8"/>
          </p:nvPr>
        </p:nvSpPr>
        <p:spPr>
          <a:xfrm>
            <a:off x="1642650" y="317642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8" name="Google Shape;5068;p14"/>
          <p:cNvSpPr txBox="1">
            <a:spLocks noGrp="1"/>
          </p:cNvSpPr>
          <p:nvPr>
            <p:ph type="title" idx="9" hasCustomPrompt="1"/>
          </p:nvPr>
        </p:nvSpPr>
        <p:spPr>
          <a:xfrm>
            <a:off x="4614421" y="157614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9" name="Google Shape;5069;p14"/>
          <p:cNvSpPr txBox="1">
            <a:spLocks noGrp="1"/>
          </p:cNvSpPr>
          <p:nvPr>
            <p:ph type="title" idx="13"/>
          </p:nvPr>
        </p:nvSpPr>
        <p:spPr>
          <a:xfrm>
            <a:off x="6098346" y="140167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0" name="Google Shape;5070;p14"/>
          <p:cNvSpPr txBox="1">
            <a:spLocks noGrp="1"/>
          </p:cNvSpPr>
          <p:nvPr>
            <p:ph type="subTitle" idx="14"/>
          </p:nvPr>
        </p:nvSpPr>
        <p:spPr>
          <a:xfrm>
            <a:off x="6098346" y="173513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1" name="Google Shape;5071;p14"/>
          <p:cNvSpPr txBox="1">
            <a:spLocks noGrp="1"/>
          </p:cNvSpPr>
          <p:nvPr>
            <p:ph type="title" idx="15" hasCustomPrompt="1"/>
          </p:nvPr>
        </p:nvSpPr>
        <p:spPr>
          <a:xfrm>
            <a:off x="4614421" y="2679718"/>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2" name="Google Shape;5072;p14"/>
          <p:cNvSpPr txBox="1">
            <a:spLocks noGrp="1"/>
          </p:cNvSpPr>
          <p:nvPr>
            <p:ph type="title" idx="16"/>
          </p:nvPr>
        </p:nvSpPr>
        <p:spPr>
          <a:xfrm>
            <a:off x="6098346" y="250524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3" name="Google Shape;5073;p14"/>
          <p:cNvSpPr txBox="1">
            <a:spLocks noGrp="1"/>
          </p:cNvSpPr>
          <p:nvPr>
            <p:ph type="subTitle" idx="17"/>
          </p:nvPr>
        </p:nvSpPr>
        <p:spPr>
          <a:xfrm>
            <a:off x="6098346" y="2838711"/>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4" name="Google Shape;5074;p14"/>
          <p:cNvSpPr txBox="1">
            <a:spLocks noGrp="1"/>
          </p:cNvSpPr>
          <p:nvPr>
            <p:ph type="title" idx="18" hasCustomPrompt="1"/>
          </p:nvPr>
        </p:nvSpPr>
        <p:spPr>
          <a:xfrm>
            <a:off x="4614421" y="378329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5" name="Google Shape;5075;p14"/>
          <p:cNvSpPr txBox="1">
            <a:spLocks noGrp="1"/>
          </p:cNvSpPr>
          <p:nvPr>
            <p:ph type="title" idx="19"/>
          </p:nvPr>
        </p:nvSpPr>
        <p:spPr>
          <a:xfrm>
            <a:off x="6098346" y="360882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6" name="Google Shape;5076;p14"/>
          <p:cNvSpPr txBox="1">
            <a:spLocks noGrp="1"/>
          </p:cNvSpPr>
          <p:nvPr>
            <p:ph type="subTitle" idx="20"/>
          </p:nvPr>
        </p:nvSpPr>
        <p:spPr>
          <a:xfrm>
            <a:off x="6098346" y="394228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wo columns">
  <p:cSld name="TITLE_AND_BODY_1">
    <p:spTree>
      <p:nvGrpSpPr>
        <p:cNvPr id="1" name="Shape 5077"/>
        <p:cNvGrpSpPr/>
        <p:nvPr/>
      </p:nvGrpSpPr>
      <p:grpSpPr>
        <a:xfrm>
          <a:off x="0" y="0"/>
          <a:ext cx="0" cy="0"/>
          <a:chOff x="0" y="0"/>
          <a:chExt cx="0" cy="0"/>
        </a:xfrm>
      </p:grpSpPr>
      <p:sp>
        <p:nvSpPr>
          <p:cNvPr id="5078" name="Google Shape;5078;p15"/>
          <p:cNvSpPr/>
          <p:nvPr/>
        </p:nvSpPr>
        <p:spPr>
          <a:xfrm>
            <a:off x="4705950" y="1429175"/>
            <a:ext cx="4437900" cy="337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a:off x="0" y="1429175"/>
            <a:ext cx="4437900" cy="337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81" name="Google Shape;5081;p15"/>
          <p:cNvSpPr txBox="1">
            <a:spLocks noGrp="1"/>
          </p:cNvSpPr>
          <p:nvPr>
            <p:ph type="title" idx="2"/>
          </p:nvPr>
        </p:nvSpPr>
        <p:spPr>
          <a:xfrm>
            <a:off x="1055404" y="3313550"/>
            <a:ext cx="23271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82" name="Google Shape;5082;p15"/>
          <p:cNvSpPr txBox="1">
            <a:spLocks noGrp="1"/>
          </p:cNvSpPr>
          <p:nvPr>
            <p:ph type="subTitle" idx="1"/>
          </p:nvPr>
        </p:nvSpPr>
        <p:spPr>
          <a:xfrm>
            <a:off x="1055399" y="4024575"/>
            <a:ext cx="23271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3" name="Google Shape;5083;p15"/>
          <p:cNvSpPr txBox="1">
            <a:spLocks noGrp="1"/>
          </p:cNvSpPr>
          <p:nvPr>
            <p:ph type="title" idx="3"/>
          </p:nvPr>
        </p:nvSpPr>
        <p:spPr>
          <a:xfrm>
            <a:off x="5761362" y="3313550"/>
            <a:ext cx="23271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084" name="Google Shape;5084;p15"/>
          <p:cNvSpPr txBox="1">
            <a:spLocks noGrp="1"/>
          </p:cNvSpPr>
          <p:nvPr>
            <p:ph type="subTitle" idx="4"/>
          </p:nvPr>
        </p:nvSpPr>
        <p:spPr>
          <a:xfrm>
            <a:off x="5761358" y="4024575"/>
            <a:ext cx="23271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1"/>
        </a:solidFill>
        <a:effectLst/>
      </p:bgPr>
    </p:bg>
    <p:spTree>
      <p:nvGrpSpPr>
        <p:cNvPr id="1" name="Shape 5085"/>
        <p:cNvGrpSpPr/>
        <p:nvPr/>
      </p:nvGrpSpPr>
      <p:grpSpPr>
        <a:xfrm>
          <a:off x="0" y="0"/>
          <a:ext cx="0" cy="0"/>
          <a:chOff x="0" y="0"/>
          <a:chExt cx="0" cy="0"/>
        </a:xfrm>
      </p:grpSpPr>
      <p:grpSp>
        <p:nvGrpSpPr>
          <p:cNvPr id="5086" name="Google Shape;5086;p16"/>
          <p:cNvGrpSpPr/>
          <p:nvPr/>
        </p:nvGrpSpPr>
        <p:grpSpPr>
          <a:xfrm>
            <a:off x="787213" y="130520"/>
            <a:ext cx="8163193" cy="5012975"/>
            <a:chOff x="787213" y="130520"/>
            <a:chExt cx="8163193" cy="5012975"/>
          </a:xfrm>
        </p:grpSpPr>
        <p:sp>
          <p:nvSpPr>
            <p:cNvPr id="5087" name="Google Shape;5087;p16"/>
            <p:cNvSpPr/>
            <p:nvPr/>
          </p:nvSpPr>
          <p:spPr>
            <a:xfrm rot="-5400000">
              <a:off x="7089981" y="4079075"/>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6"/>
            <p:cNvSpPr/>
            <p:nvPr/>
          </p:nvSpPr>
          <p:spPr>
            <a:xfrm>
              <a:off x="7050408" y="3650816"/>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6"/>
            <p:cNvSpPr/>
            <p:nvPr/>
          </p:nvSpPr>
          <p:spPr>
            <a:xfrm>
              <a:off x="7702470" y="4049266"/>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6"/>
            <p:cNvSpPr/>
            <p:nvPr/>
          </p:nvSpPr>
          <p:spPr>
            <a:xfrm rot="-5400000">
              <a:off x="844168" y="410929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6"/>
            <p:cNvSpPr/>
            <p:nvPr/>
          </p:nvSpPr>
          <p:spPr>
            <a:xfrm rot="-5400000">
              <a:off x="5857144" y="802969"/>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2" name="Google Shape;5092;p16"/>
            <p:cNvGrpSpPr/>
            <p:nvPr/>
          </p:nvGrpSpPr>
          <p:grpSpPr>
            <a:xfrm rot="-5400000">
              <a:off x="3654410" y="3725785"/>
              <a:ext cx="1019815" cy="944312"/>
              <a:chOff x="2113525" y="2880575"/>
              <a:chExt cx="609500" cy="564375"/>
            </a:xfrm>
          </p:grpSpPr>
          <p:sp>
            <p:nvSpPr>
              <p:cNvPr id="5093" name="Google Shape;5093;p16"/>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6"/>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6"/>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6"/>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7" name="Google Shape;5097;p16"/>
            <p:cNvGrpSpPr/>
            <p:nvPr/>
          </p:nvGrpSpPr>
          <p:grpSpPr>
            <a:xfrm rot="-5400000">
              <a:off x="7372398" y="-410563"/>
              <a:ext cx="349968" cy="2052568"/>
              <a:chOff x="1037125" y="2236325"/>
              <a:chExt cx="149100" cy="874475"/>
            </a:xfrm>
          </p:grpSpPr>
          <p:sp>
            <p:nvSpPr>
              <p:cNvPr id="5098" name="Google Shape;5098;p16"/>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6"/>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6"/>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6"/>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6"/>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6"/>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6"/>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6"/>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6"/>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6"/>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6"/>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6"/>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6"/>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6"/>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6"/>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6"/>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6"/>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6"/>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6"/>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6"/>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6"/>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6"/>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6"/>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6"/>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6"/>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6"/>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6"/>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6"/>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6"/>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6"/>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6"/>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6"/>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6"/>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6"/>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6"/>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6"/>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4" name="Google Shape;5134;p16"/>
            <p:cNvGrpSpPr/>
            <p:nvPr/>
          </p:nvGrpSpPr>
          <p:grpSpPr>
            <a:xfrm>
              <a:off x="787213" y="130520"/>
              <a:ext cx="1908398" cy="2002309"/>
              <a:chOff x="1978188" y="2669545"/>
              <a:chExt cx="1908398" cy="2002309"/>
            </a:xfrm>
          </p:grpSpPr>
          <p:sp>
            <p:nvSpPr>
              <p:cNvPr id="5135" name="Google Shape;5135;p16"/>
              <p:cNvSpPr/>
              <p:nvPr/>
            </p:nvSpPr>
            <p:spPr>
              <a:xfrm rot="-5400000">
                <a:off x="1995503" y="2780771"/>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6"/>
              <p:cNvSpPr/>
              <p:nvPr/>
            </p:nvSpPr>
            <p:spPr>
              <a:xfrm rot="-5400000">
                <a:off x="1931235" y="2716498"/>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7" name="Google Shape;5137;p16"/>
              <p:cNvGrpSpPr/>
              <p:nvPr/>
            </p:nvGrpSpPr>
            <p:grpSpPr>
              <a:xfrm rot="-5400000">
                <a:off x="2322724" y="3120894"/>
                <a:ext cx="1236640" cy="1210852"/>
                <a:chOff x="236475" y="527300"/>
                <a:chExt cx="1124525" cy="1101075"/>
              </a:xfrm>
            </p:grpSpPr>
            <p:sp>
              <p:nvSpPr>
                <p:cNvPr id="5138" name="Google Shape;5138;p16"/>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6"/>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6"/>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6"/>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6"/>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6"/>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6"/>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6"/>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6"/>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6"/>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6"/>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6"/>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6"/>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6"/>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6"/>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6"/>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6"/>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6"/>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6"/>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6"/>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6"/>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6"/>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6"/>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6"/>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6"/>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6"/>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6"/>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6"/>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6"/>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6"/>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6"/>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6"/>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6"/>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6"/>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6"/>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6"/>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6"/>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6"/>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6"/>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6"/>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6"/>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6"/>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6"/>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6"/>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6"/>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6"/>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6"/>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6"/>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6"/>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6"/>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6"/>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6"/>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6"/>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6"/>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6"/>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6"/>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6"/>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6"/>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6"/>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6"/>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6"/>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6"/>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6"/>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6"/>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6"/>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6"/>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6"/>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6"/>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6"/>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6"/>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6"/>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6"/>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6"/>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6"/>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6"/>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6"/>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6"/>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6"/>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6"/>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6"/>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6"/>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6"/>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6"/>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6"/>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6"/>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6"/>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6"/>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6"/>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6"/>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6"/>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6"/>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6"/>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6"/>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6"/>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6"/>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6"/>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6"/>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6"/>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6"/>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6"/>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6"/>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6"/>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6"/>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6"/>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6"/>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6"/>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6"/>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6"/>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16"/>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6"/>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6"/>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6"/>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6"/>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6"/>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6"/>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6"/>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6"/>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6"/>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6"/>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6"/>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6"/>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6"/>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6"/>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6"/>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6"/>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6"/>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6"/>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6"/>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6"/>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6"/>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6"/>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6"/>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6"/>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6"/>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6"/>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6"/>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6"/>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6"/>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6"/>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6"/>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6"/>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6"/>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6"/>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6"/>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6"/>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6"/>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6"/>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6"/>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6"/>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6"/>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6"/>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6"/>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6"/>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6"/>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6"/>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6"/>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6"/>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6"/>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6"/>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6"/>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6"/>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6"/>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6"/>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6"/>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6"/>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6"/>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6"/>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6"/>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6"/>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6"/>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6"/>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6"/>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6"/>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6"/>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6"/>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6"/>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6"/>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6"/>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6"/>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6"/>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6"/>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6"/>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6"/>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6"/>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6"/>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6"/>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6"/>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6"/>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6"/>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6"/>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6"/>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6"/>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6"/>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6"/>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6"/>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6"/>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6"/>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6"/>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6"/>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6"/>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6"/>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6"/>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6"/>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6"/>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6"/>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6"/>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6"/>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6"/>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6"/>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6"/>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6"/>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6"/>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6"/>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6"/>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6"/>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6"/>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6"/>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6"/>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6"/>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6"/>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6"/>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6"/>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6"/>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6"/>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6"/>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6"/>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6"/>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6"/>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6"/>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6"/>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6"/>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6"/>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6"/>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6"/>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6"/>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6"/>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6"/>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6"/>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6"/>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6"/>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6"/>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6"/>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6"/>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6"/>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6"/>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6"/>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6"/>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6"/>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6"/>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6"/>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6"/>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6"/>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6"/>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6"/>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6"/>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6"/>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6"/>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6"/>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6"/>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6"/>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6"/>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6"/>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6"/>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6"/>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6"/>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6"/>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6"/>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6"/>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6"/>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6"/>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6"/>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6"/>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6"/>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6"/>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6"/>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6"/>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6"/>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6"/>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6"/>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6"/>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6"/>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6"/>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6"/>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6"/>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6"/>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6"/>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6"/>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6"/>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6"/>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6"/>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6"/>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6"/>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6"/>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6"/>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6"/>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6"/>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6"/>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6"/>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6"/>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6"/>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6"/>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6"/>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6"/>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6"/>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6"/>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6"/>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6"/>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6"/>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6"/>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6"/>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6"/>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6"/>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6"/>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6"/>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6"/>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6"/>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6"/>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6"/>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6"/>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6"/>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6"/>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6"/>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6"/>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6"/>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6"/>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6"/>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6"/>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6"/>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6"/>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6"/>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6"/>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6"/>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6"/>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6"/>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6"/>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6"/>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6"/>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6"/>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6"/>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6"/>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6"/>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6"/>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6"/>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6"/>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6"/>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6"/>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6"/>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6"/>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6"/>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6"/>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6"/>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6"/>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6"/>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6"/>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6"/>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6"/>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6"/>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6"/>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6"/>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6"/>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6"/>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6"/>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6"/>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6"/>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6"/>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6"/>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6"/>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6"/>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6"/>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6"/>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6"/>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6"/>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6"/>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6"/>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6"/>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6"/>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6"/>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6"/>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6"/>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6"/>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6"/>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6"/>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6"/>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6"/>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16"/>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16"/>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6"/>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6"/>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6"/>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6"/>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6"/>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16"/>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16"/>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16"/>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6"/>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6"/>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6"/>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6"/>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6"/>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6"/>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6"/>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6"/>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6"/>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6"/>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6"/>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6"/>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6"/>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6"/>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6"/>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6"/>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6"/>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6"/>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6"/>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6"/>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6"/>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6"/>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6"/>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6"/>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6"/>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6"/>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6"/>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6"/>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6"/>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6"/>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6"/>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6"/>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6"/>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6"/>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6"/>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6"/>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6"/>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6"/>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6"/>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6"/>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6"/>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6"/>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6"/>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6"/>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6"/>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6"/>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6"/>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6"/>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6"/>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6"/>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6"/>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6"/>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6"/>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6"/>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6"/>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6"/>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6"/>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6"/>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6"/>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6"/>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6"/>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6"/>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6"/>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6"/>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6"/>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6"/>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6"/>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6"/>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6"/>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6"/>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6"/>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6"/>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6"/>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6"/>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6"/>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6"/>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6"/>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6"/>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6"/>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6"/>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6"/>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6"/>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6"/>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6"/>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6"/>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6"/>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6"/>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6"/>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6"/>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6"/>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6"/>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6"/>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6"/>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6"/>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6"/>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6"/>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6"/>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6"/>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6"/>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6"/>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6"/>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6"/>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6"/>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6"/>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6"/>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6"/>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6"/>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6"/>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6"/>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6"/>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6"/>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6"/>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6"/>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6"/>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6"/>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6"/>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6"/>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6"/>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6"/>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6"/>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6"/>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6"/>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6"/>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6"/>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6"/>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6"/>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6"/>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6"/>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6"/>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6"/>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6"/>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6"/>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6"/>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6"/>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6"/>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6"/>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6"/>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6"/>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6"/>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6"/>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6"/>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6"/>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6"/>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6"/>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6"/>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6"/>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6"/>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6"/>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6"/>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6"/>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6"/>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6"/>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6"/>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6"/>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6"/>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6"/>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6"/>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6"/>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6"/>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6"/>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6"/>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6"/>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6"/>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6"/>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6"/>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6"/>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6"/>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6"/>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6"/>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6"/>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6"/>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6"/>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6"/>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6"/>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16"/>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6"/>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6"/>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6"/>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6"/>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6"/>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6"/>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6"/>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6"/>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6"/>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6"/>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6"/>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6"/>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6"/>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6"/>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6"/>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6"/>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6"/>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6"/>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6"/>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6"/>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6"/>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6"/>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6"/>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6"/>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6"/>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6"/>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6"/>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6"/>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6"/>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6"/>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6"/>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6"/>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6"/>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6"/>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6"/>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6"/>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6"/>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6"/>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6"/>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6"/>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6"/>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6"/>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6"/>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16"/>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16"/>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6"/>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6"/>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6"/>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6"/>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6"/>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6"/>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6"/>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6"/>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6"/>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6"/>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6"/>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6"/>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6"/>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6"/>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6"/>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6"/>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6"/>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6"/>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6"/>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6"/>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6"/>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6"/>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6"/>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6"/>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6"/>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6"/>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6"/>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6"/>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6"/>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6"/>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6"/>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6"/>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6"/>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6"/>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6"/>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6"/>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6"/>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6"/>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6"/>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6"/>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6"/>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6"/>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16"/>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16"/>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6"/>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6"/>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6"/>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6"/>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6"/>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6"/>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6"/>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6"/>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6"/>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6"/>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6"/>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6"/>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6"/>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6"/>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6"/>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6"/>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6"/>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6"/>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6"/>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6"/>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872" name="Google Shape;5872;p16"/>
          <p:cNvSpPr/>
          <p:nvPr/>
        </p:nvSpPr>
        <p:spPr>
          <a:xfrm>
            <a:off x="-13350" y="1275750"/>
            <a:ext cx="9170700" cy="259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6"/>
          <p:cNvSpPr txBox="1">
            <a:spLocks noGrp="1"/>
          </p:cNvSpPr>
          <p:nvPr>
            <p:ph type="title"/>
          </p:nvPr>
        </p:nvSpPr>
        <p:spPr>
          <a:xfrm>
            <a:off x="2622900" y="2942760"/>
            <a:ext cx="3898200" cy="33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Poppins"/>
              <a:buNone/>
              <a:defRPr sz="1400">
                <a:solidFill>
                  <a:schemeClr val="lt1"/>
                </a:solidFill>
                <a:latin typeface="Poppins"/>
                <a:ea typeface="Poppins"/>
                <a:cs typeface="Poppins"/>
                <a:sym typeface="Poppins"/>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74" name="Google Shape;5874;p16"/>
          <p:cNvSpPr txBox="1">
            <a:spLocks noGrp="1"/>
          </p:cNvSpPr>
          <p:nvPr>
            <p:ph type="subTitle" idx="1"/>
          </p:nvPr>
        </p:nvSpPr>
        <p:spPr>
          <a:xfrm>
            <a:off x="1836750" y="1863848"/>
            <a:ext cx="5470500" cy="9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Poppins ExtraBold"/>
              <a:buNone/>
              <a:defRPr sz="18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5875"/>
        <p:cNvGrpSpPr/>
        <p:nvPr/>
      </p:nvGrpSpPr>
      <p:grpSpPr>
        <a:xfrm>
          <a:off x="0" y="0"/>
          <a:ext cx="0" cy="0"/>
          <a:chOff x="0" y="0"/>
          <a:chExt cx="0" cy="0"/>
        </a:xfrm>
      </p:grpSpPr>
      <p:sp>
        <p:nvSpPr>
          <p:cNvPr id="5876" name="Google Shape;5876;p17"/>
          <p:cNvSpPr txBox="1">
            <a:spLocks noGrp="1"/>
          </p:cNvSpPr>
          <p:nvPr>
            <p:ph type="title"/>
          </p:nvPr>
        </p:nvSpPr>
        <p:spPr>
          <a:xfrm>
            <a:off x="5563500" y="2355825"/>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77" name="Google Shape;5877;p17"/>
          <p:cNvSpPr txBox="1">
            <a:spLocks noGrp="1"/>
          </p:cNvSpPr>
          <p:nvPr>
            <p:ph type="body" idx="1"/>
          </p:nvPr>
        </p:nvSpPr>
        <p:spPr>
          <a:xfrm>
            <a:off x="5563500" y="3189825"/>
            <a:ext cx="2808000" cy="123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5878"/>
        <p:cNvGrpSpPr/>
        <p:nvPr/>
      </p:nvGrpSpPr>
      <p:grpSpPr>
        <a:xfrm>
          <a:off x="0" y="0"/>
          <a:ext cx="0" cy="0"/>
          <a:chOff x="0" y="0"/>
          <a:chExt cx="0" cy="0"/>
        </a:xfrm>
      </p:grpSpPr>
      <p:sp>
        <p:nvSpPr>
          <p:cNvPr id="5879" name="Google Shape;5879;p18"/>
          <p:cNvSpPr txBox="1">
            <a:spLocks noGrp="1"/>
          </p:cNvSpPr>
          <p:nvPr>
            <p:ph type="title"/>
          </p:nvPr>
        </p:nvSpPr>
        <p:spPr>
          <a:xfrm>
            <a:off x="762900" y="2355825"/>
            <a:ext cx="2808000" cy="75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80" name="Google Shape;5880;p18"/>
          <p:cNvSpPr txBox="1">
            <a:spLocks noGrp="1"/>
          </p:cNvSpPr>
          <p:nvPr>
            <p:ph type="body" idx="1"/>
          </p:nvPr>
        </p:nvSpPr>
        <p:spPr>
          <a:xfrm>
            <a:off x="762900" y="3189825"/>
            <a:ext cx="2808000" cy="1230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p:cSld name="ONE_COLUMN_TEXT_2">
    <p:spTree>
      <p:nvGrpSpPr>
        <p:cNvPr id="1" name="Shape 5881"/>
        <p:cNvGrpSpPr/>
        <p:nvPr/>
      </p:nvGrpSpPr>
      <p:grpSpPr>
        <a:xfrm>
          <a:off x="0" y="0"/>
          <a:ext cx="0" cy="0"/>
          <a:chOff x="0" y="0"/>
          <a:chExt cx="0" cy="0"/>
        </a:xfrm>
      </p:grpSpPr>
      <p:sp>
        <p:nvSpPr>
          <p:cNvPr id="5882" name="Google Shape;5882;p19"/>
          <p:cNvSpPr txBox="1">
            <a:spLocks noGrp="1"/>
          </p:cNvSpPr>
          <p:nvPr>
            <p:ph type="title"/>
          </p:nvPr>
        </p:nvSpPr>
        <p:spPr>
          <a:xfrm>
            <a:off x="987275" y="24448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83" name="Google Shape;5883;p19"/>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84" name="Google Shape;5884;p19"/>
          <p:cNvSpPr txBox="1">
            <a:spLocks noGrp="1"/>
          </p:cNvSpPr>
          <p:nvPr>
            <p:ph type="subTitle" idx="1"/>
          </p:nvPr>
        </p:nvSpPr>
        <p:spPr>
          <a:xfrm>
            <a:off x="987275" y="3239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85" name="Google Shape;5885;p19"/>
          <p:cNvSpPr txBox="1">
            <a:spLocks noGrp="1"/>
          </p:cNvSpPr>
          <p:nvPr>
            <p:ph type="title" idx="3"/>
          </p:nvPr>
        </p:nvSpPr>
        <p:spPr>
          <a:xfrm>
            <a:off x="3590850" y="24448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86" name="Google Shape;5886;p19"/>
          <p:cNvSpPr txBox="1">
            <a:spLocks noGrp="1"/>
          </p:cNvSpPr>
          <p:nvPr>
            <p:ph type="subTitle" idx="4"/>
          </p:nvPr>
        </p:nvSpPr>
        <p:spPr>
          <a:xfrm>
            <a:off x="3590850" y="3239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87" name="Google Shape;5887;p19"/>
          <p:cNvSpPr txBox="1">
            <a:spLocks noGrp="1"/>
          </p:cNvSpPr>
          <p:nvPr>
            <p:ph type="title" idx="5"/>
          </p:nvPr>
        </p:nvSpPr>
        <p:spPr>
          <a:xfrm>
            <a:off x="6194425" y="24448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88" name="Google Shape;5888;p19"/>
          <p:cNvSpPr txBox="1">
            <a:spLocks noGrp="1"/>
          </p:cNvSpPr>
          <p:nvPr>
            <p:ph type="subTitle" idx="6"/>
          </p:nvPr>
        </p:nvSpPr>
        <p:spPr>
          <a:xfrm>
            <a:off x="6194425" y="3239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89" name="Google Shape;5889;p19"/>
          <p:cNvSpPr/>
          <p:nvPr/>
        </p:nvSpPr>
        <p:spPr>
          <a:xfrm>
            <a:off x="1016400" y="4158216"/>
            <a:ext cx="8127600" cy="22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0" name="Google Shape;5890;p19"/>
          <p:cNvGrpSpPr/>
          <p:nvPr/>
        </p:nvGrpSpPr>
        <p:grpSpPr>
          <a:xfrm rot="5400000">
            <a:off x="1867712" y="3618267"/>
            <a:ext cx="349968" cy="2052568"/>
            <a:chOff x="1037125" y="2236325"/>
            <a:chExt cx="149100" cy="874475"/>
          </a:xfrm>
        </p:grpSpPr>
        <p:sp>
          <p:nvSpPr>
            <p:cNvPr id="5891" name="Google Shape;5891;p19"/>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9"/>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9"/>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19"/>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19"/>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9"/>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9"/>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9"/>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9"/>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9"/>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9"/>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9"/>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9"/>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9"/>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9"/>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9"/>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9"/>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9"/>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9"/>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9"/>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9"/>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9"/>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9"/>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9"/>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9"/>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9"/>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9"/>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9"/>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9"/>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9"/>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9"/>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9"/>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9"/>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9"/>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9"/>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9"/>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7" name="Google Shape;5927;p19"/>
          <p:cNvGrpSpPr/>
          <p:nvPr/>
        </p:nvGrpSpPr>
        <p:grpSpPr>
          <a:xfrm rot="1396384">
            <a:off x="8222288" y="-600066"/>
            <a:ext cx="1908331" cy="2002239"/>
            <a:chOff x="1978188" y="2669545"/>
            <a:chExt cx="1908398" cy="2002309"/>
          </a:xfrm>
        </p:grpSpPr>
        <p:sp>
          <p:nvSpPr>
            <p:cNvPr id="5928" name="Google Shape;5928;p19"/>
            <p:cNvSpPr/>
            <p:nvPr/>
          </p:nvSpPr>
          <p:spPr>
            <a:xfrm rot="-5400000">
              <a:off x="1995503" y="2780771"/>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9"/>
            <p:cNvSpPr/>
            <p:nvPr/>
          </p:nvSpPr>
          <p:spPr>
            <a:xfrm rot="-5400000">
              <a:off x="1931235" y="2716498"/>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Four Columns ">
  <p:cSld name="ONE_COLUMN_TEXT_2_1">
    <p:spTree>
      <p:nvGrpSpPr>
        <p:cNvPr id="1" name="Shape 5930"/>
        <p:cNvGrpSpPr/>
        <p:nvPr/>
      </p:nvGrpSpPr>
      <p:grpSpPr>
        <a:xfrm>
          <a:off x="0" y="0"/>
          <a:ext cx="0" cy="0"/>
          <a:chOff x="0" y="0"/>
          <a:chExt cx="0" cy="0"/>
        </a:xfrm>
      </p:grpSpPr>
      <p:sp>
        <p:nvSpPr>
          <p:cNvPr id="5931" name="Google Shape;5931;p20"/>
          <p:cNvSpPr txBox="1">
            <a:spLocks noGrp="1"/>
          </p:cNvSpPr>
          <p:nvPr>
            <p:ph type="title"/>
          </p:nvPr>
        </p:nvSpPr>
        <p:spPr>
          <a:xfrm>
            <a:off x="545050" y="2722525"/>
            <a:ext cx="18240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932" name="Google Shape;5932;p20"/>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933" name="Google Shape;5933;p20"/>
          <p:cNvSpPr txBox="1">
            <a:spLocks noGrp="1"/>
          </p:cNvSpPr>
          <p:nvPr>
            <p:ph type="subTitle" idx="1"/>
          </p:nvPr>
        </p:nvSpPr>
        <p:spPr>
          <a:xfrm>
            <a:off x="545050" y="3440725"/>
            <a:ext cx="1824000" cy="5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4" name="Google Shape;5934;p20"/>
          <p:cNvSpPr txBox="1">
            <a:spLocks noGrp="1"/>
          </p:cNvSpPr>
          <p:nvPr>
            <p:ph type="title" idx="3"/>
          </p:nvPr>
        </p:nvSpPr>
        <p:spPr>
          <a:xfrm>
            <a:off x="2621690" y="2722525"/>
            <a:ext cx="18240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935" name="Google Shape;5935;p20"/>
          <p:cNvSpPr txBox="1">
            <a:spLocks noGrp="1"/>
          </p:cNvSpPr>
          <p:nvPr>
            <p:ph type="subTitle" idx="4"/>
          </p:nvPr>
        </p:nvSpPr>
        <p:spPr>
          <a:xfrm>
            <a:off x="2621690" y="3440725"/>
            <a:ext cx="1824000" cy="5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6" name="Google Shape;5936;p20"/>
          <p:cNvSpPr txBox="1">
            <a:spLocks noGrp="1"/>
          </p:cNvSpPr>
          <p:nvPr>
            <p:ph type="title" idx="5"/>
          </p:nvPr>
        </p:nvSpPr>
        <p:spPr>
          <a:xfrm>
            <a:off x="4698330" y="2722525"/>
            <a:ext cx="18240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937" name="Google Shape;5937;p20"/>
          <p:cNvSpPr txBox="1">
            <a:spLocks noGrp="1"/>
          </p:cNvSpPr>
          <p:nvPr>
            <p:ph type="subTitle" idx="6"/>
          </p:nvPr>
        </p:nvSpPr>
        <p:spPr>
          <a:xfrm>
            <a:off x="4698330" y="3440725"/>
            <a:ext cx="1824000" cy="5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938" name="Google Shape;5938;p20"/>
          <p:cNvGrpSpPr/>
          <p:nvPr/>
        </p:nvGrpSpPr>
        <p:grpSpPr>
          <a:xfrm rot="5400000">
            <a:off x="7942737" y="3821317"/>
            <a:ext cx="349968" cy="2052568"/>
            <a:chOff x="1037125" y="2236325"/>
            <a:chExt cx="149100" cy="874475"/>
          </a:xfrm>
        </p:grpSpPr>
        <p:sp>
          <p:nvSpPr>
            <p:cNvPr id="5939" name="Google Shape;5939;p20"/>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0"/>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0"/>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0"/>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0"/>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0"/>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0"/>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0"/>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0"/>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0"/>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20"/>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0"/>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0"/>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0"/>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0"/>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0"/>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0"/>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20"/>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20"/>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0"/>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0"/>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0"/>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0"/>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0"/>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20"/>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0"/>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20"/>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20"/>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20"/>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20"/>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20"/>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20"/>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0"/>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0"/>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0"/>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0"/>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5" name="Google Shape;5975;p20"/>
          <p:cNvGrpSpPr/>
          <p:nvPr/>
        </p:nvGrpSpPr>
        <p:grpSpPr>
          <a:xfrm rot="1396384">
            <a:off x="-352462" y="-106016"/>
            <a:ext cx="1908331" cy="2002239"/>
            <a:chOff x="1978188" y="2669545"/>
            <a:chExt cx="1908398" cy="2002309"/>
          </a:xfrm>
        </p:grpSpPr>
        <p:sp>
          <p:nvSpPr>
            <p:cNvPr id="5976" name="Google Shape;5976;p20"/>
            <p:cNvSpPr/>
            <p:nvPr/>
          </p:nvSpPr>
          <p:spPr>
            <a:xfrm rot="-5400000">
              <a:off x="1995503" y="2780771"/>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0"/>
            <p:cNvSpPr/>
            <p:nvPr/>
          </p:nvSpPr>
          <p:spPr>
            <a:xfrm rot="-5400000">
              <a:off x="1931235" y="2716498"/>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8" name="Google Shape;5978;p20"/>
          <p:cNvSpPr txBox="1">
            <a:spLocks noGrp="1"/>
          </p:cNvSpPr>
          <p:nvPr>
            <p:ph type="title" idx="7"/>
          </p:nvPr>
        </p:nvSpPr>
        <p:spPr>
          <a:xfrm>
            <a:off x="6774950" y="2722525"/>
            <a:ext cx="18240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979" name="Google Shape;5979;p20"/>
          <p:cNvSpPr txBox="1">
            <a:spLocks noGrp="1"/>
          </p:cNvSpPr>
          <p:nvPr>
            <p:ph type="subTitle" idx="8"/>
          </p:nvPr>
        </p:nvSpPr>
        <p:spPr>
          <a:xfrm>
            <a:off x="6774950" y="3440725"/>
            <a:ext cx="1824000" cy="54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2539"/>
        <p:cNvGrpSpPr/>
        <p:nvPr/>
      </p:nvGrpSpPr>
      <p:grpSpPr>
        <a:xfrm>
          <a:off x="0" y="0"/>
          <a:ext cx="0" cy="0"/>
          <a:chOff x="0" y="0"/>
          <a:chExt cx="0" cy="0"/>
        </a:xfrm>
      </p:grpSpPr>
      <p:sp>
        <p:nvSpPr>
          <p:cNvPr id="2540" name="Google Shape;2540;p3"/>
          <p:cNvSpPr txBox="1">
            <a:spLocks noGrp="1"/>
          </p:cNvSpPr>
          <p:nvPr>
            <p:ph type="ctrTitle"/>
          </p:nvPr>
        </p:nvSpPr>
        <p:spPr>
          <a:xfrm>
            <a:off x="5093522" y="1844150"/>
            <a:ext cx="2799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300"/>
              <a:buFont typeface="Poppins Light"/>
              <a:buNone/>
              <a:defRPr sz="3300">
                <a:solidFill>
                  <a:schemeClr val="accent4"/>
                </a:solidFill>
                <a:latin typeface="Poppins Light"/>
                <a:ea typeface="Poppins Light"/>
                <a:cs typeface="Poppins Light"/>
                <a:sym typeface="Poppins Light"/>
              </a:defRPr>
            </a:lvl1pPr>
            <a:lvl2pPr lvl="1" algn="ctr" rtl="0">
              <a:spcBef>
                <a:spcPts val="0"/>
              </a:spcBef>
              <a:spcAft>
                <a:spcPts val="0"/>
              </a:spcAft>
              <a:buClr>
                <a:schemeClr val="accent4"/>
              </a:buClr>
              <a:buSzPts val="5200"/>
              <a:buNone/>
              <a:defRPr sz="5200">
                <a:solidFill>
                  <a:schemeClr val="accent4"/>
                </a:solidFill>
              </a:defRPr>
            </a:lvl2pPr>
            <a:lvl3pPr lvl="2" algn="ctr" rtl="0">
              <a:spcBef>
                <a:spcPts val="0"/>
              </a:spcBef>
              <a:spcAft>
                <a:spcPts val="0"/>
              </a:spcAft>
              <a:buClr>
                <a:schemeClr val="accent4"/>
              </a:buClr>
              <a:buSzPts val="5200"/>
              <a:buNone/>
              <a:defRPr sz="5200">
                <a:solidFill>
                  <a:schemeClr val="accent4"/>
                </a:solidFill>
              </a:defRPr>
            </a:lvl3pPr>
            <a:lvl4pPr lvl="3" algn="ctr" rtl="0">
              <a:spcBef>
                <a:spcPts val="0"/>
              </a:spcBef>
              <a:spcAft>
                <a:spcPts val="0"/>
              </a:spcAft>
              <a:buClr>
                <a:schemeClr val="accent4"/>
              </a:buClr>
              <a:buSzPts val="5200"/>
              <a:buNone/>
              <a:defRPr sz="5200">
                <a:solidFill>
                  <a:schemeClr val="accent4"/>
                </a:solidFill>
              </a:defRPr>
            </a:lvl4pPr>
            <a:lvl5pPr lvl="4" algn="ctr" rtl="0">
              <a:spcBef>
                <a:spcPts val="0"/>
              </a:spcBef>
              <a:spcAft>
                <a:spcPts val="0"/>
              </a:spcAft>
              <a:buClr>
                <a:schemeClr val="accent4"/>
              </a:buClr>
              <a:buSzPts val="5200"/>
              <a:buNone/>
              <a:defRPr sz="5200">
                <a:solidFill>
                  <a:schemeClr val="accent4"/>
                </a:solidFill>
              </a:defRPr>
            </a:lvl5pPr>
            <a:lvl6pPr lvl="5" algn="ctr" rtl="0">
              <a:spcBef>
                <a:spcPts val="0"/>
              </a:spcBef>
              <a:spcAft>
                <a:spcPts val="0"/>
              </a:spcAft>
              <a:buClr>
                <a:schemeClr val="accent4"/>
              </a:buClr>
              <a:buSzPts val="5200"/>
              <a:buNone/>
              <a:defRPr sz="5200">
                <a:solidFill>
                  <a:schemeClr val="accent4"/>
                </a:solidFill>
              </a:defRPr>
            </a:lvl6pPr>
            <a:lvl7pPr lvl="6" algn="ctr" rtl="0">
              <a:spcBef>
                <a:spcPts val="0"/>
              </a:spcBef>
              <a:spcAft>
                <a:spcPts val="0"/>
              </a:spcAft>
              <a:buClr>
                <a:schemeClr val="accent4"/>
              </a:buClr>
              <a:buSzPts val="5200"/>
              <a:buNone/>
              <a:defRPr sz="5200">
                <a:solidFill>
                  <a:schemeClr val="accent4"/>
                </a:solidFill>
              </a:defRPr>
            </a:lvl7pPr>
            <a:lvl8pPr lvl="7" algn="ctr" rtl="0">
              <a:spcBef>
                <a:spcPts val="0"/>
              </a:spcBef>
              <a:spcAft>
                <a:spcPts val="0"/>
              </a:spcAft>
              <a:buClr>
                <a:schemeClr val="accent4"/>
              </a:buClr>
              <a:buSzPts val="5200"/>
              <a:buNone/>
              <a:defRPr sz="5200">
                <a:solidFill>
                  <a:schemeClr val="accent4"/>
                </a:solidFill>
              </a:defRPr>
            </a:lvl8pPr>
            <a:lvl9pPr lvl="8" algn="ctr" rtl="0">
              <a:spcBef>
                <a:spcPts val="0"/>
              </a:spcBef>
              <a:spcAft>
                <a:spcPts val="0"/>
              </a:spcAft>
              <a:buClr>
                <a:schemeClr val="accent4"/>
              </a:buClr>
              <a:buSzPts val="5200"/>
              <a:buNone/>
              <a:defRPr sz="5200">
                <a:solidFill>
                  <a:schemeClr val="accent4"/>
                </a:solidFill>
              </a:defRPr>
            </a:lvl9pPr>
          </a:lstStyle>
          <a:p>
            <a:endParaRPr/>
          </a:p>
        </p:txBody>
      </p:sp>
      <p:sp>
        <p:nvSpPr>
          <p:cNvPr id="2541" name="Google Shape;2541;p3"/>
          <p:cNvSpPr txBox="1">
            <a:spLocks noGrp="1"/>
          </p:cNvSpPr>
          <p:nvPr>
            <p:ph type="subTitle" idx="1"/>
          </p:nvPr>
        </p:nvSpPr>
        <p:spPr>
          <a:xfrm>
            <a:off x="5205275" y="3482450"/>
            <a:ext cx="257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b="1">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42" name="Google Shape;2542;p3"/>
          <p:cNvSpPr txBox="1">
            <a:spLocks noGrp="1"/>
          </p:cNvSpPr>
          <p:nvPr>
            <p:ph type="title" idx="2" hasCustomPrompt="1"/>
          </p:nvPr>
        </p:nvSpPr>
        <p:spPr>
          <a:xfrm>
            <a:off x="5635325" y="1427475"/>
            <a:ext cx="17154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r" rtl="0">
              <a:spcBef>
                <a:spcPts val="0"/>
              </a:spcBef>
              <a:spcAft>
                <a:spcPts val="0"/>
              </a:spcAft>
              <a:buClr>
                <a:schemeClr val="accent1"/>
              </a:buClr>
              <a:buSzPts val="6000"/>
              <a:buNone/>
              <a:defRPr sz="6000">
                <a:solidFill>
                  <a:schemeClr val="accent1"/>
                </a:solidFill>
              </a:defRPr>
            </a:lvl2pPr>
            <a:lvl3pPr lvl="2" algn="r" rtl="0">
              <a:spcBef>
                <a:spcPts val="0"/>
              </a:spcBef>
              <a:spcAft>
                <a:spcPts val="0"/>
              </a:spcAft>
              <a:buClr>
                <a:schemeClr val="accent1"/>
              </a:buClr>
              <a:buSzPts val="6000"/>
              <a:buNone/>
              <a:defRPr sz="6000">
                <a:solidFill>
                  <a:schemeClr val="accent1"/>
                </a:solidFill>
              </a:defRPr>
            </a:lvl3pPr>
            <a:lvl4pPr lvl="3" algn="r" rtl="0">
              <a:spcBef>
                <a:spcPts val="0"/>
              </a:spcBef>
              <a:spcAft>
                <a:spcPts val="0"/>
              </a:spcAft>
              <a:buClr>
                <a:schemeClr val="accent1"/>
              </a:buClr>
              <a:buSzPts val="6000"/>
              <a:buNone/>
              <a:defRPr sz="6000">
                <a:solidFill>
                  <a:schemeClr val="accent1"/>
                </a:solidFill>
              </a:defRPr>
            </a:lvl4pPr>
            <a:lvl5pPr lvl="4" algn="r" rtl="0">
              <a:spcBef>
                <a:spcPts val="0"/>
              </a:spcBef>
              <a:spcAft>
                <a:spcPts val="0"/>
              </a:spcAft>
              <a:buClr>
                <a:schemeClr val="accent1"/>
              </a:buClr>
              <a:buSzPts val="6000"/>
              <a:buNone/>
              <a:defRPr sz="6000">
                <a:solidFill>
                  <a:schemeClr val="accent1"/>
                </a:solidFill>
              </a:defRPr>
            </a:lvl5pPr>
            <a:lvl6pPr lvl="5" algn="r" rtl="0">
              <a:spcBef>
                <a:spcPts val="0"/>
              </a:spcBef>
              <a:spcAft>
                <a:spcPts val="0"/>
              </a:spcAft>
              <a:buClr>
                <a:schemeClr val="accent1"/>
              </a:buClr>
              <a:buSzPts val="6000"/>
              <a:buNone/>
              <a:defRPr sz="6000">
                <a:solidFill>
                  <a:schemeClr val="accent1"/>
                </a:solidFill>
              </a:defRPr>
            </a:lvl6pPr>
            <a:lvl7pPr lvl="6" algn="r" rtl="0">
              <a:spcBef>
                <a:spcPts val="0"/>
              </a:spcBef>
              <a:spcAft>
                <a:spcPts val="0"/>
              </a:spcAft>
              <a:buClr>
                <a:schemeClr val="accent1"/>
              </a:buClr>
              <a:buSzPts val="6000"/>
              <a:buNone/>
              <a:defRPr sz="6000">
                <a:solidFill>
                  <a:schemeClr val="accent1"/>
                </a:solidFill>
              </a:defRPr>
            </a:lvl7pPr>
            <a:lvl8pPr lvl="7" algn="r" rtl="0">
              <a:spcBef>
                <a:spcPts val="0"/>
              </a:spcBef>
              <a:spcAft>
                <a:spcPts val="0"/>
              </a:spcAft>
              <a:buClr>
                <a:schemeClr val="accent1"/>
              </a:buClr>
              <a:buSzPts val="6000"/>
              <a:buNone/>
              <a:defRPr sz="6000">
                <a:solidFill>
                  <a:schemeClr val="accent1"/>
                </a:solidFill>
              </a:defRPr>
            </a:lvl8pPr>
            <a:lvl9pPr lvl="8" algn="r" rtl="0">
              <a:spcBef>
                <a:spcPts val="0"/>
              </a:spcBef>
              <a:spcAft>
                <a:spcPts val="0"/>
              </a:spcAft>
              <a:buClr>
                <a:schemeClr val="accent1"/>
              </a:buClr>
              <a:buSzPts val="6000"/>
              <a:buNone/>
              <a:defRPr sz="6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p:cSld name="TITLE_ONLY_1">
    <p:spTree>
      <p:nvGrpSpPr>
        <p:cNvPr id="1" name="Shape 5980"/>
        <p:cNvGrpSpPr/>
        <p:nvPr/>
      </p:nvGrpSpPr>
      <p:grpSpPr>
        <a:xfrm>
          <a:off x="0" y="0"/>
          <a:ext cx="0" cy="0"/>
          <a:chOff x="0" y="0"/>
          <a:chExt cx="0" cy="0"/>
        </a:xfrm>
      </p:grpSpPr>
      <p:sp>
        <p:nvSpPr>
          <p:cNvPr id="5981" name="Google Shape;5981;p21"/>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982" name="Google Shape;5982;p21"/>
          <p:cNvSpPr/>
          <p:nvPr/>
        </p:nvSpPr>
        <p:spPr>
          <a:xfrm>
            <a:off x="-12850" y="-19625"/>
            <a:ext cx="1086300" cy="51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21"/>
          <p:cNvSpPr/>
          <p:nvPr/>
        </p:nvSpPr>
        <p:spPr>
          <a:xfrm>
            <a:off x="8070550" y="-9750"/>
            <a:ext cx="1086300" cy="51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21"/>
          <p:cNvSpPr/>
          <p:nvPr/>
        </p:nvSpPr>
        <p:spPr>
          <a:xfrm rot="10800000">
            <a:off x="-581096" y="3697974"/>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21"/>
          <p:cNvSpPr/>
          <p:nvPr/>
        </p:nvSpPr>
        <p:spPr>
          <a:xfrm rot="10800000">
            <a:off x="27195" y="3990003"/>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6" name="Google Shape;5986;p21"/>
          <p:cNvGrpSpPr/>
          <p:nvPr/>
        </p:nvGrpSpPr>
        <p:grpSpPr>
          <a:xfrm rot="10800000">
            <a:off x="917904" y="2836990"/>
            <a:ext cx="274836" cy="1611920"/>
            <a:chOff x="4769975" y="2151700"/>
            <a:chExt cx="149100" cy="874475"/>
          </a:xfrm>
        </p:grpSpPr>
        <p:sp>
          <p:nvSpPr>
            <p:cNvPr id="5987" name="Google Shape;5987;p21"/>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21"/>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21"/>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21"/>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21"/>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21"/>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21"/>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21"/>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21"/>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21"/>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21"/>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21"/>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21"/>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21"/>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21"/>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21"/>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21"/>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21"/>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21"/>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21"/>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21"/>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21"/>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21"/>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21"/>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21"/>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21"/>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21"/>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21"/>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21"/>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21"/>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21"/>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21"/>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21"/>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0" name="Google Shape;6020;p21"/>
          <p:cNvGrpSpPr/>
          <p:nvPr/>
        </p:nvGrpSpPr>
        <p:grpSpPr>
          <a:xfrm rot="10800000">
            <a:off x="-581103" y="2160074"/>
            <a:ext cx="1299260" cy="1296418"/>
            <a:chOff x="6378300" y="2596400"/>
            <a:chExt cx="754375" cy="752725"/>
          </a:xfrm>
        </p:grpSpPr>
        <p:sp>
          <p:nvSpPr>
            <p:cNvPr id="6021" name="Google Shape;6021;p21"/>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21"/>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21"/>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21"/>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21"/>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21"/>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21"/>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21"/>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21"/>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1"/>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21"/>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1"/>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1"/>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1"/>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1"/>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1"/>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1"/>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1"/>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1"/>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1"/>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1"/>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1"/>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1"/>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1"/>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1"/>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1"/>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1"/>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1"/>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1"/>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1"/>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1"/>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1"/>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1"/>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1"/>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1"/>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1"/>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1"/>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1"/>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1"/>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1"/>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1"/>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1"/>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1"/>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1"/>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1"/>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1"/>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1"/>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1"/>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1"/>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1"/>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1"/>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1"/>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1"/>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1"/>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1"/>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1"/>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1"/>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1"/>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1"/>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1"/>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1"/>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1"/>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1"/>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1"/>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1"/>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1"/>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1"/>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1"/>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1"/>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1"/>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1"/>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1"/>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1"/>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1"/>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1"/>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1"/>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1"/>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1"/>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1"/>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1"/>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1"/>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1"/>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1"/>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1"/>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1"/>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1"/>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1"/>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1"/>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1"/>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1"/>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1"/>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1"/>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1"/>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1"/>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1"/>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1"/>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1"/>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1"/>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1"/>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1"/>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1"/>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1"/>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1"/>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1"/>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1"/>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1"/>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1"/>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1"/>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1"/>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1"/>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1"/>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1"/>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1"/>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1"/>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1"/>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1"/>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1"/>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1"/>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1"/>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1"/>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1"/>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1"/>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1"/>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1"/>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1"/>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1"/>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1"/>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1"/>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1"/>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1"/>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1"/>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1"/>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1"/>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1"/>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1"/>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1"/>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1"/>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1"/>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1"/>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1"/>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1"/>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1"/>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1"/>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1"/>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1"/>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1"/>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1"/>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1"/>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1"/>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1"/>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1"/>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1"/>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1"/>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1"/>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1"/>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1"/>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1"/>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1"/>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1"/>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1"/>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1"/>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1"/>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1"/>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1"/>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1"/>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1"/>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1"/>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1"/>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1"/>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1"/>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1"/>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1"/>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1"/>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1"/>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1"/>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1"/>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1"/>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1"/>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1"/>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1"/>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1"/>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1"/>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3" name="Google Shape;6203;p21"/>
          <p:cNvSpPr/>
          <p:nvPr/>
        </p:nvSpPr>
        <p:spPr>
          <a:xfrm rot="10800000">
            <a:off x="305260" y="80630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1"/>
          <p:cNvSpPr/>
          <p:nvPr/>
        </p:nvSpPr>
        <p:spPr>
          <a:xfrm>
            <a:off x="144947" y="287921"/>
            <a:ext cx="1299268" cy="1299268"/>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1"/>
          <p:cNvSpPr/>
          <p:nvPr/>
        </p:nvSpPr>
        <p:spPr>
          <a:xfrm>
            <a:off x="8368525" y="4216288"/>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1"/>
          <p:cNvSpPr/>
          <p:nvPr/>
        </p:nvSpPr>
        <p:spPr>
          <a:xfrm>
            <a:off x="7672300" y="1436614"/>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1"/>
          <p:cNvSpPr/>
          <p:nvPr/>
        </p:nvSpPr>
        <p:spPr>
          <a:xfrm>
            <a:off x="8797847" y="227171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8" name="Google Shape;6208;p21"/>
          <p:cNvGrpSpPr/>
          <p:nvPr/>
        </p:nvGrpSpPr>
        <p:grpSpPr>
          <a:xfrm>
            <a:off x="8245024" y="2271717"/>
            <a:ext cx="349968" cy="2052568"/>
            <a:chOff x="1037125" y="2236325"/>
            <a:chExt cx="149100" cy="874475"/>
          </a:xfrm>
        </p:grpSpPr>
        <p:sp>
          <p:nvSpPr>
            <p:cNvPr id="6209" name="Google Shape;6209;p21"/>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1"/>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1"/>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1"/>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1"/>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1"/>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1"/>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1"/>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1"/>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1"/>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1"/>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1"/>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1"/>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1"/>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1"/>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1"/>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1"/>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1"/>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1"/>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1"/>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1"/>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1"/>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1"/>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1"/>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1"/>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1"/>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1"/>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1"/>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1"/>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1"/>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1"/>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1"/>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1"/>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1"/>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1"/>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1"/>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5" name="Google Shape;6245;p21"/>
          <p:cNvSpPr/>
          <p:nvPr/>
        </p:nvSpPr>
        <p:spPr>
          <a:xfrm>
            <a:off x="8143950" y="-429927"/>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1"/>
          <p:cNvSpPr/>
          <p:nvPr/>
        </p:nvSpPr>
        <p:spPr>
          <a:xfrm>
            <a:off x="8408325" y="-447242"/>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7" name="Google Shape;6247;p21"/>
          <p:cNvGrpSpPr/>
          <p:nvPr/>
        </p:nvGrpSpPr>
        <p:grpSpPr>
          <a:xfrm>
            <a:off x="8471164" y="-89812"/>
            <a:ext cx="1236640" cy="1210852"/>
            <a:chOff x="236475" y="527300"/>
            <a:chExt cx="1124525" cy="1101075"/>
          </a:xfrm>
        </p:grpSpPr>
        <p:sp>
          <p:nvSpPr>
            <p:cNvPr id="6248" name="Google Shape;6248;p21"/>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1"/>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1"/>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1"/>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1"/>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1"/>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1"/>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1"/>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1"/>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1"/>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1"/>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1"/>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1"/>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1"/>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1"/>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1"/>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1"/>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1"/>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1"/>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1"/>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1"/>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1"/>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1"/>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1"/>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1"/>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1"/>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1"/>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1"/>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1"/>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1"/>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1"/>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1"/>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1"/>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1"/>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1"/>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1"/>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1"/>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1"/>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1"/>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1"/>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1"/>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1"/>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1"/>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1"/>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1"/>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1"/>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1"/>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1"/>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1"/>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1"/>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1"/>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1"/>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1"/>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1"/>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1"/>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1"/>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1"/>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1"/>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1"/>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1"/>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1"/>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1"/>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1"/>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1"/>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1"/>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1"/>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1"/>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1"/>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1"/>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1"/>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1"/>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1"/>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1"/>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1"/>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1"/>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1"/>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1"/>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1"/>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1"/>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1"/>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1"/>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1"/>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1"/>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1"/>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1"/>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1"/>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1"/>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1"/>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1"/>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1"/>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1"/>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1"/>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1"/>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1"/>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1"/>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1"/>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1"/>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1"/>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1"/>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1"/>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1"/>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1"/>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1"/>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1"/>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1"/>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1"/>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1"/>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1"/>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1"/>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1"/>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1"/>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1"/>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1"/>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1"/>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1"/>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1"/>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1"/>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1"/>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1"/>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1"/>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1"/>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1"/>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21"/>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21"/>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21"/>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21"/>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21"/>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21"/>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21"/>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21"/>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21"/>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21"/>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21"/>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21"/>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1"/>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1"/>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1"/>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1"/>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1"/>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1"/>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1"/>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1"/>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1"/>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1"/>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1"/>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1"/>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1"/>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1"/>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1"/>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1"/>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1"/>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1"/>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1"/>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1"/>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21"/>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21"/>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21"/>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21"/>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21"/>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1"/>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1"/>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21"/>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21"/>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21"/>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21"/>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1"/>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1"/>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1"/>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1"/>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1"/>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1"/>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1"/>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1"/>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1"/>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1"/>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1"/>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1"/>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1"/>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1"/>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1"/>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1"/>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1"/>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1"/>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1"/>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1"/>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1"/>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1"/>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1"/>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1"/>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1"/>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1"/>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1"/>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1"/>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1"/>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1"/>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1"/>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1"/>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1"/>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1"/>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1"/>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1"/>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1"/>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1"/>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1"/>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1"/>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1"/>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1"/>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1"/>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1"/>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1"/>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1"/>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1"/>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1"/>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1"/>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1"/>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1"/>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1"/>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1"/>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1"/>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1"/>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1"/>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1"/>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1"/>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1"/>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1"/>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1"/>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1"/>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1"/>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1"/>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1"/>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1"/>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1"/>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1"/>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1"/>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1"/>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1"/>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1"/>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1"/>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1"/>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1"/>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1"/>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1"/>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1"/>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1"/>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1"/>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1"/>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1"/>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1"/>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1"/>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1"/>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1"/>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1"/>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1"/>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1"/>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1"/>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1"/>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1"/>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1"/>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1"/>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1"/>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1"/>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1"/>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1"/>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1"/>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1"/>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1"/>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1"/>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1"/>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1"/>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1"/>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1"/>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1"/>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1"/>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1"/>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1"/>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1"/>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1"/>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1"/>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1"/>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1"/>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1"/>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1"/>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1"/>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1"/>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1"/>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1"/>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1"/>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1"/>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1"/>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1"/>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1"/>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1"/>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1"/>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1"/>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1"/>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1"/>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1"/>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1"/>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1"/>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1"/>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1"/>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1"/>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1"/>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1"/>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1"/>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1"/>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1"/>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1"/>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1"/>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1"/>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1"/>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1"/>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1"/>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1"/>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1"/>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1"/>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1"/>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1"/>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1"/>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1"/>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1"/>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1"/>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1"/>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1"/>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1"/>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1"/>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1"/>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1"/>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1"/>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1"/>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1"/>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1"/>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1"/>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1"/>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1"/>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1"/>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1"/>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1"/>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1"/>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1"/>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1"/>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1"/>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1"/>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1"/>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1"/>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1"/>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1"/>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1"/>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1"/>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1"/>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1"/>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1"/>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1"/>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1"/>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1"/>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1"/>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1"/>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1"/>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1"/>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1"/>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1"/>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1"/>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1"/>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1"/>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1"/>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1"/>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1"/>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1"/>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1"/>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1"/>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1"/>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1"/>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1"/>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1"/>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1"/>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1"/>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1"/>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1"/>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1"/>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1"/>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1"/>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1"/>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1"/>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1"/>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1"/>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1"/>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1"/>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1"/>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1"/>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1"/>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1"/>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1"/>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1"/>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1"/>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1"/>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1"/>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1"/>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1"/>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1"/>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1"/>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1"/>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1"/>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1"/>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1"/>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1"/>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1"/>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1"/>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1"/>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1"/>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1"/>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1"/>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1"/>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1"/>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1"/>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1"/>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1"/>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1"/>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1"/>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1"/>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1"/>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1"/>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1"/>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1"/>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1"/>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1"/>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1"/>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1"/>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1"/>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1"/>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1"/>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1"/>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1"/>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1"/>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1"/>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1"/>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1"/>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1"/>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1"/>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1"/>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1"/>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1"/>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1"/>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1"/>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1"/>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1"/>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1"/>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1"/>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1"/>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1"/>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1"/>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1"/>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1"/>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1"/>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1"/>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1"/>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1"/>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1"/>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1"/>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1"/>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1"/>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1"/>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1"/>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1"/>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1"/>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1"/>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1"/>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1"/>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1"/>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1"/>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1"/>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1"/>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1"/>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1"/>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1"/>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1"/>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1"/>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1"/>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1"/>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1"/>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1"/>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1"/>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1"/>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1"/>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1"/>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1"/>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1"/>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1"/>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1"/>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1"/>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1"/>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1"/>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1"/>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1"/>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1"/>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1"/>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1"/>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1"/>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1"/>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1"/>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1"/>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1"/>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1"/>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1"/>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1"/>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1"/>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1"/>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1"/>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1"/>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1"/>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1"/>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1"/>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1"/>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1"/>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1"/>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1"/>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1"/>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1"/>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1"/>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1"/>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1"/>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1"/>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1"/>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1"/>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1"/>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1"/>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1"/>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1"/>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1"/>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1"/>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1"/>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1"/>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1"/>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1"/>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1"/>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1"/>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1"/>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1"/>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1"/>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1"/>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1"/>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1"/>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1"/>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1"/>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1"/>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1"/>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1"/>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1"/>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1"/>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1"/>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1"/>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1"/>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1"/>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1"/>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1"/>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1"/>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1"/>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1"/>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1"/>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1"/>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1"/>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1"/>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1"/>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1"/>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1"/>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1"/>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1"/>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1"/>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1"/>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1"/>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1"/>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1"/>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1"/>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1"/>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1"/>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1"/>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1"/>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1"/>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1"/>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1"/>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1"/>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1"/>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1"/>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1"/>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1"/>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1"/>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1"/>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1"/>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1"/>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21"/>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21"/>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1"/>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1"/>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1"/>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1"/>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1"/>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1"/>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1"/>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1"/>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1"/>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1"/>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1"/>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1"/>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1"/>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1"/>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1"/>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1"/>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1"/>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1"/>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1"/>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1"/>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1"/>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1"/>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1"/>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1"/>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1"/>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1"/>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1"/>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1"/>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1"/>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1"/>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1"/>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1"/>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1"/>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1"/>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1"/>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1"/>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21"/>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21"/>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1"/>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1"/>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1"/>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1"/>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1"/>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21"/>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1"/>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1"/>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1"/>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1"/>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1"/>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1"/>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1"/>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1"/>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1"/>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1"/>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1"/>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1"/>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1"/>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1"/>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1"/>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1"/>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1"/>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1"/>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1"/>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1"/>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1"/>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1"/>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1"/>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1"/>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1"/>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1"/>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1"/>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1"/>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1"/>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1"/>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1"/>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1"/>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1"/>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1"/>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1"/>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1"/>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1"/>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1"/>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1"/>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1"/>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1"/>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1"/>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1"/>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1"/>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1"/>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1"/>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1"/>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1"/>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1"/>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1"/>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1"/>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1"/>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1"/>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1"/>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1"/>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1"/>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1"/>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1"/>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1"/>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1"/>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1"/>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1"/>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21"/>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1"/>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1"/>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1"/>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1"/>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1"/>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1"/>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1"/>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1"/>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1"/>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1"/>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1"/>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1"/>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1"/>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1"/>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1"/>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1"/>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1"/>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1"/>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1"/>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1"/>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1"/>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1"/>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1"/>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1"/>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1"/>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1"/>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1"/>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1"/>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1"/>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1"/>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1"/>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1"/>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1"/>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1"/>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1"/>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1"/>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1"/>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1">
  <p:cSld name="TITLE_ONLY_1_1">
    <p:spTree>
      <p:nvGrpSpPr>
        <p:cNvPr id="1" name="Shape 6982"/>
        <p:cNvGrpSpPr/>
        <p:nvPr/>
      </p:nvGrpSpPr>
      <p:grpSpPr>
        <a:xfrm>
          <a:off x="0" y="0"/>
          <a:ext cx="0" cy="0"/>
          <a:chOff x="0" y="0"/>
          <a:chExt cx="0" cy="0"/>
        </a:xfrm>
      </p:grpSpPr>
      <p:sp>
        <p:nvSpPr>
          <p:cNvPr id="6983" name="Google Shape;6983;p22"/>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984" name="Google Shape;6984;p22"/>
          <p:cNvSpPr/>
          <p:nvPr/>
        </p:nvSpPr>
        <p:spPr>
          <a:xfrm>
            <a:off x="701250" y="1236900"/>
            <a:ext cx="7741500" cy="390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5" name="Google Shape;6985;p22"/>
          <p:cNvGrpSpPr/>
          <p:nvPr/>
        </p:nvGrpSpPr>
        <p:grpSpPr>
          <a:xfrm>
            <a:off x="753099" y="1283617"/>
            <a:ext cx="349968" cy="2052568"/>
            <a:chOff x="1037125" y="2236325"/>
            <a:chExt cx="149100" cy="874475"/>
          </a:xfrm>
        </p:grpSpPr>
        <p:sp>
          <p:nvSpPr>
            <p:cNvPr id="6986" name="Google Shape;6986;p2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2">
  <p:cSld name="TITLE_ONLY_1_1_1">
    <p:spTree>
      <p:nvGrpSpPr>
        <p:cNvPr id="1" name="Shape 7022"/>
        <p:cNvGrpSpPr/>
        <p:nvPr/>
      </p:nvGrpSpPr>
      <p:grpSpPr>
        <a:xfrm>
          <a:off x="0" y="0"/>
          <a:ext cx="0" cy="0"/>
          <a:chOff x="0" y="0"/>
          <a:chExt cx="0" cy="0"/>
        </a:xfrm>
      </p:grpSpPr>
      <p:sp>
        <p:nvSpPr>
          <p:cNvPr id="7023" name="Google Shape;7023;p2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24" name="Google Shape;7024;p23"/>
          <p:cNvSpPr/>
          <p:nvPr/>
        </p:nvSpPr>
        <p:spPr>
          <a:xfrm>
            <a:off x="701250" y="1236900"/>
            <a:ext cx="7741500" cy="390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5" name="Google Shape;7025;p23"/>
          <p:cNvGrpSpPr/>
          <p:nvPr/>
        </p:nvGrpSpPr>
        <p:grpSpPr>
          <a:xfrm>
            <a:off x="8603299" y="1236892"/>
            <a:ext cx="349968" cy="2052568"/>
            <a:chOff x="1037125" y="2236325"/>
            <a:chExt cx="149100" cy="874475"/>
          </a:xfrm>
        </p:grpSpPr>
        <p:sp>
          <p:nvSpPr>
            <p:cNvPr id="7026" name="Google Shape;7026;p23"/>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3"/>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3"/>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3"/>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3"/>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3"/>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3"/>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3"/>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3"/>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3"/>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3"/>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3"/>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3"/>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3"/>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3"/>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3"/>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3"/>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3"/>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3"/>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3"/>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3"/>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3"/>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3"/>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3"/>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23"/>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23"/>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3"/>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3"/>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3"/>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3"/>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3"/>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3"/>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3"/>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3"/>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3"/>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3"/>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ix Columns ">
  <p:cSld name="ONE_COLUMN_TEXT_2_2">
    <p:spTree>
      <p:nvGrpSpPr>
        <p:cNvPr id="1" name="Shape 7062"/>
        <p:cNvGrpSpPr/>
        <p:nvPr/>
      </p:nvGrpSpPr>
      <p:grpSpPr>
        <a:xfrm>
          <a:off x="0" y="0"/>
          <a:ext cx="0" cy="0"/>
          <a:chOff x="0" y="0"/>
          <a:chExt cx="0" cy="0"/>
        </a:xfrm>
      </p:grpSpPr>
      <p:sp>
        <p:nvSpPr>
          <p:cNvPr id="7063" name="Google Shape;7063;p24"/>
          <p:cNvSpPr txBox="1">
            <a:spLocks noGrp="1"/>
          </p:cNvSpPr>
          <p:nvPr>
            <p:ph type="title"/>
          </p:nvPr>
        </p:nvSpPr>
        <p:spPr>
          <a:xfrm>
            <a:off x="987275" y="1418607"/>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64" name="Google Shape;7064;p24"/>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65" name="Google Shape;7065;p24"/>
          <p:cNvSpPr txBox="1">
            <a:spLocks noGrp="1"/>
          </p:cNvSpPr>
          <p:nvPr>
            <p:ph type="subTitle" idx="1"/>
          </p:nvPr>
        </p:nvSpPr>
        <p:spPr>
          <a:xfrm>
            <a:off x="987275" y="2136807"/>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6" name="Google Shape;7066;p24"/>
          <p:cNvSpPr txBox="1">
            <a:spLocks noGrp="1"/>
          </p:cNvSpPr>
          <p:nvPr>
            <p:ph type="title" idx="3"/>
          </p:nvPr>
        </p:nvSpPr>
        <p:spPr>
          <a:xfrm>
            <a:off x="3590850" y="1418607"/>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67" name="Google Shape;7067;p24"/>
          <p:cNvSpPr txBox="1">
            <a:spLocks noGrp="1"/>
          </p:cNvSpPr>
          <p:nvPr>
            <p:ph type="subTitle" idx="4"/>
          </p:nvPr>
        </p:nvSpPr>
        <p:spPr>
          <a:xfrm>
            <a:off x="3590850" y="2136807"/>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8" name="Google Shape;7068;p24"/>
          <p:cNvSpPr txBox="1">
            <a:spLocks noGrp="1"/>
          </p:cNvSpPr>
          <p:nvPr>
            <p:ph type="title" idx="5"/>
          </p:nvPr>
        </p:nvSpPr>
        <p:spPr>
          <a:xfrm>
            <a:off x="6194425" y="1418607"/>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69" name="Google Shape;7069;p24"/>
          <p:cNvSpPr txBox="1">
            <a:spLocks noGrp="1"/>
          </p:cNvSpPr>
          <p:nvPr>
            <p:ph type="subTitle" idx="6"/>
          </p:nvPr>
        </p:nvSpPr>
        <p:spPr>
          <a:xfrm>
            <a:off x="6194425" y="2136807"/>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070" name="Google Shape;7070;p24"/>
          <p:cNvGrpSpPr/>
          <p:nvPr/>
        </p:nvGrpSpPr>
        <p:grpSpPr>
          <a:xfrm rot="1396384">
            <a:off x="-981862" y="-430891"/>
            <a:ext cx="1908331" cy="2002239"/>
            <a:chOff x="1978188" y="2669545"/>
            <a:chExt cx="1908398" cy="2002309"/>
          </a:xfrm>
        </p:grpSpPr>
        <p:sp>
          <p:nvSpPr>
            <p:cNvPr id="7071" name="Google Shape;7071;p24"/>
            <p:cNvSpPr/>
            <p:nvPr/>
          </p:nvSpPr>
          <p:spPr>
            <a:xfrm rot="-5400000">
              <a:off x="1995503" y="2780771"/>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4"/>
            <p:cNvSpPr/>
            <p:nvPr/>
          </p:nvSpPr>
          <p:spPr>
            <a:xfrm rot="-5400000">
              <a:off x="1931235" y="2716498"/>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3" name="Google Shape;7073;p24"/>
          <p:cNvSpPr txBox="1">
            <a:spLocks noGrp="1"/>
          </p:cNvSpPr>
          <p:nvPr>
            <p:ph type="title" idx="7"/>
          </p:nvPr>
        </p:nvSpPr>
        <p:spPr>
          <a:xfrm>
            <a:off x="987275" y="32820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74" name="Google Shape;7074;p24"/>
          <p:cNvSpPr txBox="1">
            <a:spLocks noGrp="1"/>
          </p:cNvSpPr>
          <p:nvPr>
            <p:ph type="subTitle" idx="8"/>
          </p:nvPr>
        </p:nvSpPr>
        <p:spPr>
          <a:xfrm>
            <a:off x="987275" y="4000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75" name="Google Shape;7075;p24"/>
          <p:cNvSpPr txBox="1">
            <a:spLocks noGrp="1"/>
          </p:cNvSpPr>
          <p:nvPr>
            <p:ph type="title" idx="9"/>
          </p:nvPr>
        </p:nvSpPr>
        <p:spPr>
          <a:xfrm>
            <a:off x="3590850" y="32820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76" name="Google Shape;7076;p24"/>
          <p:cNvSpPr txBox="1">
            <a:spLocks noGrp="1"/>
          </p:cNvSpPr>
          <p:nvPr>
            <p:ph type="subTitle" idx="13"/>
          </p:nvPr>
        </p:nvSpPr>
        <p:spPr>
          <a:xfrm>
            <a:off x="3590850" y="4000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77" name="Google Shape;7077;p24"/>
          <p:cNvSpPr txBox="1">
            <a:spLocks noGrp="1"/>
          </p:cNvSpPr>
          <p:nvPr>
            <p:ph type="title" idx="14"/>
          </p:nvPr>
        </p:nvSpPr>
        <p:spPr>
          <a:xfrm>
            <a:off x="6194425" y="3282000"/>
            <a:ext cx="1962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600"/>
              <a:buNone/>
              <a:defRPr sz="160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7078" name="Google Shape;7078;p24"/>
          <p:cNvSpPr txBox="1">
            <a:spLocks noGrp="1"/>
          </p:cNvSpPr>
          <p:nvPr>
            <p:ph type="subTitle" idx="15"/>
          </p:nvPr>
        </p:nvSpPr>
        <p:spPr>
          <a:xfrm>
            <a:off x="6194425" y="4000200"/>
            <a:ext cx="19623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wo Columns 1">
  <p:cSld name="ONE_COLUMN_TEXT_2_2_1">
    <p:spTree>
      <p:nvGrpSpPr>
        <p:cNvPr id="1" name="Shape 7079"/>
        <p:cNvGrpSpPr/>
        <p:nvPr/>
      </p:nvGrpSpPr>
      <p:grpSpPr>
        <a:xfrm>
          <a:off x="0" y="0"/>
          <a:ext cx="0" cy="0"/>
          <a:chOff x="0" y="0"/>
          <a:chExt cx="0" cy="0"/>
        </a:xfrm>
      </p:grpSpPr>
      <p:sp>
        <p:nvSpPr>
          <p:cNvPr id="7080" name="Google Shape;7080;p25"/>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81" name="Google Shape;7081;p25"/>
          <p:cNvSpPr txBox="1">
            <a:spLocks noGrp="1"/>
          </p:cNvSpPr>
          <p:nvPr>
            <p:ph type="title" idx="2"/>
          </p:nvPr>
        </p:nvSpPr>
        <p:spPr>
          <a:xfrm>
            <a:off x="1436479" y="3252653"/>
            <a:ext cx="23271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7082" name="Google Shape;7082;p25"/>
          <p:cNvSpPr txBox="1">
            <a:spLocks noGrp="1"/>
          </p:cNvSpPr>
          <p:nvPr>
            <p:ph type="subTitle" idx="1"/>
          </p:nvPr>
        </p:nvSpPr>
        <p:spPr>
          <a:xfrm>
            <a:off x="1436474" y="3963677"/>
            <a:ext cx="23271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3" name="Google Shape;7083;p25"/>
          <p:cNvSpPr txBox="1">
            <a:spLocks noGrp="1"/>
          </p:cNvSpPr>
          <p:nvPr>
            <p:ph type="title" idx="3"/>
          </p:nvPr>
        </p:nvSpPr>
        <p:spPr>
          <a:xfrm>
            <a:off x="5380437" y="3252653"/>
            <a:ext cx="23271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7084" name="Google Shape;7084;p25"/>
          <p:cNvSpPr txBox="1">
            <a:spLocks noGrp="1"/>
          </p:cNvSpPr>
          <p:nvPr>
            <p:ph type="subTitle" idx="4"/>
          </p:nvPr>
        </p:nvSpPr>
        <p:spPr>
          <a:xfrm>
            <a:off x="5380433" y="3963677"/>
            <a:ext cx="2327100" cy="54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085" name="Google Shape;7085;p25"/>
          <p:cNvGrpSpPr/>
          <p:nvPr/>
        </p:nvGrpSpPr>
        <p:grpSpPr>
          <a:xfrm>
            <a:off x="412974" y="675717"/>
            <a:ext cx="349968" cy="2052568"/>
            <a:chOff x="1037125" y="2236325"/>
            <a:chExt cx="149100" cy="874475"/>
          </a:xfrm>
        </p:grpSpPr>
        <p:sp>
          <p:nvSpPr>
            <p:cNvPr id="7086" name="Google Shape;7086;p25"/>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25"/>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25"/>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5"/>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5"/>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5"/>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5"/>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5"/>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5"/>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5"/>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5"/>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5"/>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5"/>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5"/>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5"/>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5"/>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5"/>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5"/>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5"/>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5"/>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5"/>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5"/>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5"/>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5"/>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5"/>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5"/>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5"/>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5"/>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5"/>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5"/>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5"/>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5"/>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5"/>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5"/>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5"/>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5"/>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25"/>
          <p:cNvSpPr/>
          <p:nvPr/>
        </p:nvSpPr>
        <p:spPr>
          <a:xfrm>
            <a:off x="-244675" y="3963664"/>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5"/>
          <p:cNvSpPr/>
          <p:nvPr/>
        </p:nvSpPr>
        <p:spPr>
          <a:xfrm>
            <a:off x="64722" y="284436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5"/>
          <p:cNvSpPr/>
          <p:nvPr/>
        </p:nvSpPr>
        <p:spPr>
          <a:xfrm rot="-5400000">
            <a:off x="8437842" y="3837115"/>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5"/>
          <p:cNvSpPr/>
          <p:nvPr/>
        </p:nvSpPr>
        <p:spPr>
          <a:xfrm rot="-5400000">
            <a:off x="8257050" y="3215613"/>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6" name="Google Shape;7126;p25"/>
          <p:cNvGrpSpPr/>
          <p:nvPr/>
        </p:nvGrpSpPr>
        <p:grpSpPr>
          <a:xfrm>
            <a:off x="8550205" y="438448"/>
            <a:ext cx="1136960" cy="1115243"/>
            <a:chOff x="5930025" y="3771375"/>
            <a:chExt cx="668800" cy="656025"/>
          </a:xfrm>
        </p:grpSpPr>
        <p:sp>
          <p:nvSpPr>
            <p:cNvPr id="7127" name="Google Shape;7127;p25"/>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5"/>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5"/>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25"/>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25"/>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25"/>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5"/>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5"/>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5"/>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5"/>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5"/>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5"/>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5"/>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5"/>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5"/>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5"/>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5"/>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5"/>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5"/>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5"/>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5"/>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5"/>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5"/>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5"/>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5"/>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5"/>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5"/>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5"/>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5"/>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5"/>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5"/>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5"/>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5"/>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5"/>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5"/>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5"/>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5"/>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5"/>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5"/>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5"/>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5"/>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25"/>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25"/>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5"/>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5"/>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5"/>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5"/>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5"/>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5"/>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5"/>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5"/>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5"/>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5"/>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5"/>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5"/>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5"/>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5"/>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5"/>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5"/>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5"/>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5"/>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5"/>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5"/>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5"/>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5"/>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5"/>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5"/>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5"/>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5"/>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5"/>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5"/>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5"/>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5"/>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5"/>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5"/>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5"/>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25"/>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25"/>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5"/>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5"/>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5"/>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5"/>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5"/>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5"/>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5"/>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5"/>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5"/>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5"/>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5"/>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5"/>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5"/>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5"/>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5"/>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5"/>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5"/>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5"/>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5"/>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5"/>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5"/>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5"/>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5"/>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5"/>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5"/>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5"/>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5"/>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5"/>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5"/>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5"/>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5"/>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5"/>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5"/>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25"/>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5"/>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5"/>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5"/>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5"/>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5"/>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5"/>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5"/>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25"/>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25"/>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25"/>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25"/>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25"/>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25"/>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25"/>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25"/>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25"/>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25"/>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25"/>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25"/>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25"/>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25"/>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25"/>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25"/>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25"/>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25"/>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25"/>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25"/>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25"/>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25"/>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25"/>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25"/>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25"/>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25"/>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25"/>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25"/>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25"/>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25"/>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25"/>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25"/>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25"/>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25"/>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25"/>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25"/>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25"/>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25"/>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25"/>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25"/>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25"/>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25"/>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25"/>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25"/>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25"/>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25"/>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25"/>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25"/>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25"/>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25"/>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25"/>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25"/>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25"/>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25"/>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25"/>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25"/>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25"/>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25"/>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25"/>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25"/>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25"/>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25"/>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25"/>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25"/>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25"/>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25"/>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25"/>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25"/>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25"/>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25"/>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25"/>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25"/>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25"/>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25"/>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25"/>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25"/>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25"/>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25"/>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25"/>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25"/>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25"/>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25"/>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25"/>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25"/>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25"/>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25"/>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25"/>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25"/>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25"/>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25"/>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25"/>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25"/>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25"/>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25"/>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25"/>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25"/>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25"/>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25"/>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25"/>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25"/>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25"/>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25"/>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25"/>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25"/>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25"/>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25"/>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25"/>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25"/>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25"/>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25"/>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25"/>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25"/>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25"/>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25"/>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25"/>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25"/>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25"/>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25"/>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25"/>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25"/>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25"/>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25"/>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25"/>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25"/>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25"/>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25"/>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25"/>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25"/>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25"/>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25"/>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25"/>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25"/>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25"/>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25"/>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25"/>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25"/>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25"/>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25"/>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25"/>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25"/>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25"/>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25"/>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25"/>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25"/>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25"/>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25"/>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25"/>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25"/>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25"/>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25"/>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25"/>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25"/>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25"/>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25"/>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25"/>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25"/>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25"/>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25"/>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25"/>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25"/>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25"/>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25"/>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25"/>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25"/>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25"/>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25"/>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25"/>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25"/>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25"/>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25"/>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25"/>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25"/>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25"/>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25"/>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5"/>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5"/>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5"/>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25"/>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25"/>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5"/>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5"/>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25"/>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25"/>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5"/>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5"/>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25"/>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25"/>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25"/>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25"/>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25"/>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25"/>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25"/>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25"/>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25"/>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25"/>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25"/>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25"/>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25"/>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25"/>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25"/>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25"/>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25"/>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25"/>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25"/>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25"/>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25"/>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25"/>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25"/>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25"/>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25"/>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25"/>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25"/>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25"/>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25"/>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25"/>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25"/>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25"/>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25"/>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25"/>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25"/>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25"/>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25"/>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25"/>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25"/>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25"/>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25"/>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25"/>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25"/>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25"/>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25"/>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25"/>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25"/>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25"/>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25"/>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25"/>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25"/>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25"/>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25"/>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25"/>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25"/>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25"/>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25"/>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25"/>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25"/>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25"/>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25"/>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25"/>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25"/>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25"/>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25"/>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25"/>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25"/>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25"/>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25"/>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25"/>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25"/>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25"/>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25"/>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25"/>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25"/>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25"/>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25"/>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25"/>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25"/>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25"/>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25"/>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25"/>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25"/>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25"/>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25"/>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25"/>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25"/>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25"/>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25"/>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25"/>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25"/>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25"/>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25"/>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25"/>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25"/>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25"/>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25"/>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25"/>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25"/>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25"/>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25"/>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25"/>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25"/>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25"/>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25"/>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25"/>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25"/>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25"/>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25"/>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25"/>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25"/>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25"/>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25"/>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25"/>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25"/>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25"/>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25"/>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25"/>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25"/>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25"/>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25"/>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25"/>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25"/>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25"/>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25"/>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25"/>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25"/>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25"/>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25"/>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25"/>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25"/>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25"/>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25"/>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25"/>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25"/>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25"/>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25"/>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25"/>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25"/>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25"/>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25"/>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25"/>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25"/>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25"/>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25"/>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25"/>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25"/>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25"/>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25"/>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25"/>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25"/>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25"/>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25"/>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25"/>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25"/>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25"/>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25"/>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25"/>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25"/>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25"/>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25"/>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25"/>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25"/>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25"/>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25"/>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25"/>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25"/>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25"/>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25"/>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25"/>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25"/>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25"/>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25"/>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25"/>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25"/>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25"/>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25"/>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25"/>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25"/>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25"/>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25"/>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25"/>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25"/>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25"/>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25"/>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25"/>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25"/>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25"/>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25"/>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25"/>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25"/>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25"/>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25"/>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25"/>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25"/>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25"/>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25"/>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25"/>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25"/>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25"/>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25"/>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25"/>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25"/>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25"/>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25"/>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25"/>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25"/>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25"/>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25"/>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25"/>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25"/>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25"/>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25"/>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25"/>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25"/>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25"/>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25"/>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25"/>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25"/>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25"/>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25"/>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25"/>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25"/>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25"/>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25"/>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25"/>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25"/>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25"/>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25"/>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25"/>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25"/>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25"/>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25"/>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25"/>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25"/>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25"/>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25"/>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25"/>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25"/>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25"/>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25"/>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25"/>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25"/>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25"/>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25"/>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25"/>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25"/>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25"/>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25"/>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25"/>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25"/>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25"/>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25"/>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25"/>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25"/>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25"/>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25"/>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25"/>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25"/>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25"/>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25"/>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25"/>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25"/>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25"/>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25"/>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25"/>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25"/>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25"/>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25"/>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25"/>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25"/>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25"/>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25"/>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25"/>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25"/>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25"/>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25"/>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25"/>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25"/>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25"/>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25"/>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25"/>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25"/>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25"/>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25"/>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25"/>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25"/>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25"/>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25"/>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25"/>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25"/>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25"/>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25"/>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25"/>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25"/>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25"/>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25"/>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25"/>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25"/>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25"/>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25"/>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25"/>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25"/>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25"/>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25"/>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25"/>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25"/>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25"/>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25"/>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25"/>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25"/>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25"/>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25"/>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25"/>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25"/>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25"/>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25"/>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25"/>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25"/>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25"/>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25"/>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25"/>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25"/>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25"/>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25"/>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25"/>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25"/>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25"/>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25"/>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25"/>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25"/>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25"/>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25"/>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25"/>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25"/>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25"/>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25"/>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25"/>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25"/>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25"/>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25"/>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25"/>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25"/>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25"/>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25"/>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25"/>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25"/>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25"/>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25"/>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25"/>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25"/>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25"/>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25"/>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25"/>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25"/>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25"/>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25"/>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25"/>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25"/>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25"/>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25"/>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25"/>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25"/>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25"/>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25"/>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25"/>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25"/>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25"/>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25"/>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25"/>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25"/>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25"/>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25"/>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25"/>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25"/>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25"/>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25"/>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25"/>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25"/>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25"/>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25"/>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25"/>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25"/>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25"/>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25"/>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25"/>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25"/>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25"/>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25"/>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25"/>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25"/>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25"/>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25"/>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25"/>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25"/>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25"/>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25"/>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25"/>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25"/>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25"/>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25"/>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25"/>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25"/>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25"/>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25"/>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25"/>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25"/>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25"/>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25"/>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25"/>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25"/>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25"/>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25"/>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25"/>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25"/>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25"/>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25"/>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25"/>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25"/>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25"/>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5"/>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5"/>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5"/>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5"/>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5"/>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5"/>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5"/>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5"/>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5"/>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5"/>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5"/>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5"/>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5"/>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ext 2">
  <p:cSld name="ONE_COLUMN_TEXT_3">
    <p:spTree>
      <p:nvGrpSpPr>
        <p:cNvPr id="1" name="Shape 7864"/>
        <p:cNvGrpSpPr/>
        <p:nvPr/>
      </p:nvGrpSpPr>
      <p:grpSpPr>
        <a:xfrm>
          <a:off x="0" y="0"/>
          <a:ext cx="0" cy="0"/>
          <a:chOff x="0" y="0"/>
          <a:chExt cx="0" cy="0"/>
        </a:xfrm>
      </p:grpSpPr>
      <p:sp>
        <p:nvSpPr>
          <p:cNvPr id="7865" name="Google Shape;7865;p26"/>
          <p:cNvSpPr txBox="1">
            <a:spLocks noGrp="1"/>
          </p:cNvSpPr>
          <p:nvPr>
            <p:ph type="title"/>
          </p:nvPr>
        </p:nvSpPr>
        <p:spPr>
          <a:xfrm>
            <a:off x="5867050" y="16640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None/>
              <a:defRPr sz="16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7866" name="Google Shape;7866;p26"/>
          <p:cNvSpPr txBox="1">
            <a:spLocks noGrp="1"/>
          </p:cNvSpPr>
          <p:nvPr>
            <p:ph type="body" idx="1"/>
          </p:nvPr>
        </p:nvSpPr>
        <p:spPr>
          <a:xfrm>
            <a:off x="5867050" y="2498000"/>
            <a:ext cx="2345700" cy="1629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867" name="Google Shape;7867;p26"/>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68" name="Google Shape;7868;p26"/>
          <p:cNvSpPr/>
          <p:nvPr/>
        </p:nvSpPr>
        <p:spPr>
          <a:xfrm rot="10800000">
            <a:off x="-657296" y="3697974"/>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6"/>
          <p:cNvSpPr/>
          <p:nvPr/>
        </p:nvSpPr>
        <p:spPr>
          <a:xfrm rot="10800000">
            <a:off x="-49005" y="3990003"/>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0" name="Google Shape;7870;p26"/>
          <p:cNvGrpSpPr/>
          <p:nvPr/>
        </p:nvGrpSpPr>
        <p:grpSpPr>
          <a:xfrm rot="10800000">
            <a:off x="8480754" y="3456890"/>
            <a:ext cx="274836" cy="1611920"/>
            <a:chOff x="4769975" y="2151700"/>
            <a:chExt cx="149100" cy="874475"/>
          </a:xfrm>
        </p:grpSpPr>
        <p:sp>
          <p:nvSpPr>
            <p:cNvPr id="7871" name="Google Shape;7871;p26"/>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6"/>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6"/>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6"/>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6"/>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6"/>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6"/>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6"/>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6"/>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6"/>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6"/>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6"/>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6"/>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6"/>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6"/>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6"/>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6"/>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6"/>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6"/>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6"/>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6"/>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6"/>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6"/>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6"/>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6"/>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6"/>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6"/>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6"/>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6"/>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6"/>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6"/>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6"/>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6"/>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4" name="Google Shape;7904;p26"/>
          <p:cNvGrpSpPr/>
          <p:nvPr/>
        </p:nvGrpSpPr>
        <p:grpSpPr>
          <a:xfrm rot="10800000">
            <a:off x="-657303" y="2160074"/>
            <a:ext cx="1299260" cy="1296418"/>
            <a:chOff x="6378300" y="2596400"/>
            <a:chExt cx="754375" cy="752725"/>
          </a:xfrm>
        </p:grpSpPr>
        <p:sp>
          <p:nvSpPr>
            <p:cNvPr id="7905" name="Google Shape;7905;p26"/>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6"/>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6"/>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6"/>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6"/>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6"/>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6"/>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6"/>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6"/>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6"/>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6"/>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6"/>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6"/>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6"/>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6"/>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6"/>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6"/>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6"/>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6"/>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6"/>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6"/>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6"/>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6"/>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6"/>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6"/>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6"/>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6"/>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6"/>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6"/>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6"/>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6"/>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6"/>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6"/>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6"/>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6"/>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6"/>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6"/>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6"/>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6"/>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6"/>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6"/>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6"/>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6"/>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6"/>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6"/>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6"/>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6"/>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6"/>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6"/>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6"/>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6"/>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6"/>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6"/>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6"/>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6"/>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6"/>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6"/>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6"/>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6"/>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6"/>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6"/>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6"/>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6"/>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6"/>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6"/>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6"/>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6"/>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6"/>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6"/>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6"/>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6"/>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6"/>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6"/>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6"/>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6"/>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6"/>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6"/>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6"/>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6"/>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6"/>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6"/>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6"/>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6"/>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6"/>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6"/>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6"/>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6"/>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6"/>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6"/>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6"/>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6"/>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6"/>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6"/>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6"/>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6"/>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6"/>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6"/>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6"/>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6"/>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6"/>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6"/>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6"/>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6"/>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6"/>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6"/>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6"/>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6"/>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6"/>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6"/>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6"/>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6"/>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6"/>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6"/>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6"/>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6"/>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6"/>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6"/>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6"/>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6"/>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6"/>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6"/>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6"/>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6"/>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6"/>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6"/>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6"/>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6"/>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6"/>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6"/>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6"/>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6"/>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6"/>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6"/>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6"/>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6"/>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6"/>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6"/>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6"/>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6"/>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6"/>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6"/>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6"/>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6"/>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6"/>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6"/>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6"/>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6"/>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6"/>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6"/>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6"/>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6"/>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6"/>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6"/>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6"/>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6"/>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6"/>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6"/>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6"/>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6"/>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6"/>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6"/>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6"/>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6"/>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6"/>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6"/>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6"/>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6"/>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6"/>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6"/>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6"/>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6"/>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6"/>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6"/>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6"/>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6"/>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6"/>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6"/>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6"/>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6"/>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6"/>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6"/>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6"/>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7" name="Google Shape;8087;p26"/>
          <p:cNvSpPr/>
          <p:nvPr/>
        </p:nvSpPr>
        <p:spPr>
          <a:xfrm rot="10800000">
            <a:off x="257922" y="28242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6"/>
          <p:cNvSpPr/>
          <p:nvPr/>
        </p:nvSpPr>
        <p:spPr>
          <a:xfrm>
            <a:off x="-559615" y="497471"/>
            <a:ext cx="1299268" cy="1299268"/>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6"/>
          <p:cNvSpPr/>
          <p:nvPr/>
        </p:nvSpPr>
        <p:spPr>
          <a:xfrm rot="10800000">
            <a:off x="8675045" y="818178"/>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 Credits">
  <p:cSld name="TITLE_AND_BODY_2">
    <p:spTree>
      <p:nvGrpSpPr>
        <p:cNvPr id="1" name="Shape 8090"/>
        <p:cNvGrpSpPr/>
        <p:nvPr/>
      </p:nvGrpSpPr>
      <p:grpSpPr>
        <a:xfrm>
          <a:off x="0" y="0"/>
          <a:ext cx="0" cy="0"/>
          <a:chOff x="0" y="0"/>
          <a:chExt cx="0" cy="0"/>
        </a:xfrm>
      </p:grpSpPr>
      <p:sp>
        <p:nvSpPr>
          <p:cNvPr id="8091" name="Google Shape;8091;p27"/>
          <p:cNvSpPr txBox="1">
            <a:spLocks noGrp="1"/>
          </p:cNvSpPr>
          <p:nvPr>
            <p:ph type="title"/>
          </p:nvPr>
        </p:nvSpPr>
        <p:spPr>
          <a:xfrm>
            <a:off x="2759550" y="955800"/>
            <a:ext cx="3624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Font typeface="Poppins"/>
              <a:buNone/>
              <a:defRPr sz="4800" b="1">
                <a:latin typeface="Poppins"/>
                <a:ea typeface="Poppins"/>
                <a:cs typeface="Poppins"/>
                <a:sym typeface="Poppins"/>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8092" name="Google Shape;8092;p27"/>
          <p:cNvSpPr txBox="1">
            <a:spLocks noGrp="1"/>
          </p:cNvSpPr>
          <p:nvPr>
            <p:ph type="body" idx="1"/>
          </p:nvPr>
        </p:nvSpPr>
        <p:spPr>
          <a:xfrm>
            <a:off x="2919900" y="1675950"/>
            <a:ext cx="3304200" cy="14076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093" name="Google Shape;8093;p27"/>
          <p:cNvSpPr/>
          <p:nvPr/>
        </p:nvSpPr>
        <p:spPr>
          <a:xfrm>
            <a:off x="-152400" y="-56425"/>
            <a:ext cx="1712100" cy="51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7"/>
          <p:cNvSpPr/>
          <p:nvPr/>
        </p:nvSpPr>
        <p:spPr>
          <a:xfrm rot="10800000">
            <a:off x="-543631" y="3847067"/>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7"/>
          <p:cNvSpPr/>
          <p:nvPr/>
        </p:nvSpPr>
        <p:spPr>
          <a:xfrm rot="10800000">
            <a:off x="-581096" y="3410024"/>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7"/>
          <p:cNvSpPr/>
          <p:nvPr/>
        </p:nvSpPr>
        <p:spPr>
          <a:xfrm rot="10800000">
            <a:off x="27195" y="3702053"/>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7" name="Google Shape;8097;p27"/>
          <p:cNvGrpSpPr/>
          <p:nvPr/>
        </p:nvGrpSpPr>
        <p:grpSpPr>
          <a:xfrm rot="10800000">
            <a:off x="917904" y="2836990"/>
            <a:ext cx="274836" cy="1611920"/>
            <a:chOff x="4769975" y="2151700"/>
            <a:chExt cx="149100" cy="874475"/>
          </a:xfrm>
        </p:grpSpPr>
        <p:sp>
          <p:nvSpPr>
            <p:cNvPr id="8098" name="Google Shape;8098;p27"/>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7"/>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7"/>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7"/>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7"/>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7"/>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7"/>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7"/>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7"/>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7"/>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7"/>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7"/>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7"/>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7"/>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7"/>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7"/>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7"/>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7"/>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7"/>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7"/>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7"/>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7"/>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7"/>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7"/>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7"/>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7"/>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7"/>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7"/>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7"/>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7"/>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7"/>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7"/>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7"/>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1" name="Google Shape;8131;p27"/>
          <p:cNvSpPr/>
          <p:nvPr/>
        </p:nvSpPr>
        <p:spPr>
          <a:xfrm rot="10800000">
            <a:off x="-1096900" y="118401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7"/>
          <p:cNvSpPr/>
          <p:nvPr/>
        </p:nvSpPr>
        <p:spPr>
          <a:xfrm rot="10800000">
            <a:off x="-1130952" y="1170377"/>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7"/>
          <p:cNvSpPr/>
          <p:nvPr/>
        </p:nvSpPr>
        <p:spPr>
          <a:xfrm rot="10800000">
            <a:off x="-793168" y="1487749"/>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4" name="Google Shape;8134;p27"/>
          <p:cNvGrpSpPr/>
          <p:nvPr/>
        </p:nvGrpSpPr>
        <p:grpSpPr>
          <a:xfrm rot="10800000">
            <a:off x="-717753" y="1564574"/>
            <a:ext cx="1299260" cy="1296418"/>
            <a:chOff x="6378300" y="2596400"/>
            <a:chExt cx="754375" cy="752725"/>
          </a:xfrm>
        </p:grpSpPr>
        <p:sp>
          <p:nvSpPr>
            <p:cNvPr id="8135" name="Google Shape;8135;p27"/>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7"/>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7"/>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7"/>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7"/>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7"/>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7"/>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7"/>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7"/>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7"/>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7"/>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7"/>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7"/>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7"/>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7"/>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7"/>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7"/>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7"/>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7"/>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7"/>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7"/>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7"/>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27"/>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27"/>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7"/>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7"/>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7"/>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7"/>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7"/>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7"/>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7"/>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7"/>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7"/>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7"/>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7"/>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7"/>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7"/>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7"/>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7"/>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7"/>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7"/>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7"/>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7"/>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7"/>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7"/>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7"/>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7"/>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7"/>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7"/>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7"/>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7"/>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7"/>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7"/>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7"/>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7"/>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7"/>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7"/>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7"/>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7"/>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7"/>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7"/>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7"/>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7"/>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7"/>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7"/>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7"/>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7"/>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7"/>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7"/>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7"/>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7"/>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7"/>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7"/>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7"/>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7"/>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7"/>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7"/>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7"/>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7"/>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7"/>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7"/>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7"/>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7"/>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7"/>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7"/>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7"/>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7"/>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7"/>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7"/>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7"/>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7"/>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7"/>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7"/>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7"/>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7"/>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7"/>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7"/>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7"/>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7"/>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7"/>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7"/>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7"/>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7"/>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7"/>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7"/>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7"/>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27"/>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27"/>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27"/>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27"/>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27"/>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27"/>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27"/>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27"/>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27"/>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27"/>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27"/>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27"/>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27"/>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27"/>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27"/>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27"/>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27"/>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27"/>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27"/>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27"/>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27"/>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27"/>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27"/>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27"/>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27"/>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27"/>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27"/>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27"/>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27"/>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27"/>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27"/>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27"/>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27"/>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27"/>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27"/>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27"/>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27"/>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27"/>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27"/>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27"/>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27"/>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27"/>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27"/>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27"/>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27"/>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27"/>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27"/>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27"/>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27"/>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27"/>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27"/>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27"/>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27"/>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27"/>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27"/>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27"/>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27"/>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27"/>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27"/>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27"/>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27"/>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27"/>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27"/>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27"/>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27"/>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27"/>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27"/>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27"/>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27"/>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27"/>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27"/>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27"/>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27"/>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27"/>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27"/>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27"/>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7" name="Google Shape;8317;p27"/>
          <p:cNvSpPr/>
          <p:nvPr/>
        </p:nvSpPr>
        <p:spPr>
          <a:xfrm rot="10800000">
            <a:off x="305260" y="80630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27"/>
          <p:cNvSpPr/>
          <p:nvPr/>
        </p:nvSpPr>
        <p:spPr>
          <a:xfrm>
            <a:off x="171122" y="-4"/>
            <a:ext cx="1299268" cy="1299268"/>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27"/>
          <p:cNvSpPr/>
          <p:nvPr/>
        </p:nvSpPr>
        <p:spPr>
          <a:xfrm>
            <a:off x="7584300" y="-56400"/>
            <a:ext cx="1712100" cy="51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27"/>
          <p:cNvSpPr/>
          <p:nvPr/>
        </p:nvSpPr>
        <p:spPr>
          <a:xfrm>
            <a:off x="8051123" y="4308011"/>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27"/>
          <p:cNvSpPr/>
          <p:nvPr/>
        </p:nvSpPr>
        <p:spPr>
          <a:xfrm>
            <a:off x="7916975" y="4174263"/>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27"/>
          <p:cNvSpPr/>
          <p:nvPr/>
        </p:nvSpPr>
        <p:spPr>
          <a:xfrm>
            <a:off x="8569037" y="4572713"/>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27"/>
          <p:cNvSpPr/>
          <p:nvPr/>
        </p:nvSpPr>
        <p:spPr>
          <a:xfrm>
            <a:off x="7672300" y="1436614"/>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27"/>
          <p:cNvSpPr/>
          <p:nvPr/>
        </p:nvSpPr>
        <p:spPr>
          <a:xfrm>
            <a:off x="8594997" y="2213741"/>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5" name="Google Shape;8325;p27"/>
          <p:cNvGrpSpPr/>
          <p:nvPr/>
        </p:nvGrpSpPr>
        <p:grpSpPr>
          <a:xfrm>
            <a:off x="8552455" y="2981231"/>
            <a:ext cx="1019815" cy="944312"/>
            <a:chOff x="2113525" y="2880575"/>
            <a:chExt cx="609500" cy="564375"/>
          </a:xfrm>
        </p:grpSpPr>
        <p:sp>
          <p:nvSpPr>
            <p:cNvPr id="8326" name="Google Shape;8326;p27"/>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27"/>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27"/>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27"/>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0" name="Google Shape;8330;p27"/>
          <p:cNvGrpSpPr/>
          <p:nvPr/>
        </p:nvGrpSpPr>
        <p:grpSpPr>
          <a:xfrm>
            <a:off x="8098774" y="1820192"/>
            <a:ext cx="349968" cy="2052568"/>
            <a:chOff x="1037125" y="2236325"/>
            <a:chExt cx="149100" cy="874475"/>
          </a:xfrm>
        </p:grpSpPr>
        <p:sp>
          <p:nvSpPr>
            <p:cNvPr id="8331" name="Google Shape;8331;p27"/>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27"/>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27"/>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27"/>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27"/>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27"/>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27"/>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27"/>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27"/>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27"/>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27"/>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27"/>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27"/>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27"/>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27"/>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27"/>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27"/>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27"/>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27"/>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27"/>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27"/>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27"/>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27"/>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27"/>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27"/>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27"/>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27"/>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27"/>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27"/>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27"/>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27"/>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27"/>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27"/>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27"/>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27"/>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27"/>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7" name="Google Shape;8367;p27"/>
          <p:cNvSpPr/>
          <p:nvPr/>
        </p:nvSpPr>
        <p:spPr>
          <a:xfrm>
            <a:off x="8143950" y="-429927"/>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27"/>
          <p:cNvSpPr/>
          <p:nvPr/>
        </p:nvSpPr>
        <p:spPr>
          <a:xfrm>
            <a:off x="8408325" y="-447242"/>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9" name="Google Shape;8369;p27"/>
          <p:cNvGrpSpPr/>
          <p:nvPr/>
        </p:nvGrpSpPr>
        <p:grpSpPr>
          <a:xfrm>
            <a:off x="8471164" y="-89812"/>
            <a:ext cx="1236640" cy="1210852"/>
            <a:chOff x="236475" y="527300"/>
            <a:chExt cx="1124525" cy="1101075"/>
          </a:xfrm>
        </p:grpSpPr>
        <p:sp>
          <p:nvSpPr>
            <p:cNvPr id="8370" name="Google Shape;8370;p27"/>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27"/>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27"/>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27"/>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27"/>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27"/>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27"/>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27"/>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27"/>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27"/>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27"/>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27"/>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27"/>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27"/>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27"/>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27"/>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27"/>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27"/>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27"/>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27"/>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27"/>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27"/>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27"/>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27"/>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27"/>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27"/>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27"/>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27"/>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27"/>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27"/>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27"/>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27"/>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27"/>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27"/>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27"/>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27"/>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27"/>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27"/>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27"/>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27"/>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27"/>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27"/>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27"/>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27"/>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27"/>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27"/>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27"/>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27"/>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27"/>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27"/>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27"/>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27"/>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27"/>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27"/>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27"/>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27"/>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27"/>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27"/>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27"/>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27"/>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27"/>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27"/>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27"/>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27"/>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27"/>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27"/>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27"/>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27"/>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27"/>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27"/>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27"/>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27"/>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27"/>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27"/>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27"/>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27"/>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27"/>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27"/>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27"/>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27"/>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27"/>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27"/>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27"/>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27"/>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27"/>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27"/>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27"/>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27"/>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27"/>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27"/>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27"/>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27"/>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27"/>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27"/>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27"/>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27"/>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27"/>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27"/>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27"/>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27"/>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27"/>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27"/>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27"/>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27"/>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27"/>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27"/>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27"/>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27"/>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27"/>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27"/>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27"/>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27"/>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27"/>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27"/>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27"/>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27"/>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27"/>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27"/>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27"/>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27"/>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27"/>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27"/>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27"/>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27"/>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27"/>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27"/>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27"/>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27"/>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27"/>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27"/>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27"/>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27"/>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27"/>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27"/>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27"/>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27"/>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27"/>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27"/>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27"/>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27"/>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27"/>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27"/>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27"/>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27"/>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27"/>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27"/>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27"/>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27"/>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27"/>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27"/>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27"/>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27"/>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27"/>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27"/>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27"/>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27"/>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27"/>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27"/>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27"/>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27"/>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27"/>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27"/>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27"/>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27"/>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27"/>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27"/>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27"/>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27"/>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27"/>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27"/>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27"/>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27"/>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27"/>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27"/>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27"/>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27"/>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27"/>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27"/>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27"/>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27"/>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27"/>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27"/>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27"/>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27"/>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27"/>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27"/>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27"/>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27"/>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27"/>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27"/>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27"/>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27"/>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27"/>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27"/>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27"/>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27"/>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27"/>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27"/>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27"/>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27"/>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27"/>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27"/>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27"/>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27"/>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27"/>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27"/>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27"/>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27"/>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27"/>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27"/>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27"/>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27"/>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27"/>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27"/>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27"/>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27"/>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27"/>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27"/>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27"/>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27"/>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27"/>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27"/>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27"/>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27"/>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27"/>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27"/>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27"/>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27"/>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27"/>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27"/>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27"/>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27"/>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27"/>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27"/>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27"/>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27"/>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27"/>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27"/>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27"/>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27"/>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27"/>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27"/>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27"/>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27"/>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27"/>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27"/>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27"/>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27"/>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27"/>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27"/>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27"/>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27"/>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27"/>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27"/>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27"/>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27"/>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27"/>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27"/>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27"/>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27"/>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27"/>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27"/>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27"/>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27"/>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27"/>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27"/>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27"/>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27"/>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27"/>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27"/>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27"/>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27"/>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27"/>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27"/>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27"/>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27"/>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27"/>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27"/>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27"/>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27"/>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27"/>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27"/>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27"/>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27"/>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27"/>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27"/>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27"/>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27"/>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27"/>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27"/>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27"/>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27"/>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27"/>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27"/>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27"/>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27"/>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27"/>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27"/>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27"/>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27"/>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27"/>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27"/>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27"/>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27"/>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27"/>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27"/>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27"/>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27"/>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27"/>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27"/>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27"/>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27"/>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27"/>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27"/>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7"/>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7"/>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7"/>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7"/>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7"/>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27"/>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7"/>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27"/>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27"/>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27"/>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27"/>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27"/>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27"/>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27"/>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27"/>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27"/>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27"/>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27"/>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27"/>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27"/>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27"/>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27"/>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27"/>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27"/>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27"/>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27"/>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27"/>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27"/>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27"/>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27"/>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27"/>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27"/>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27"/>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27"/>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27"/>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27"/>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27"/>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27"/>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27"/>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27"/>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27"/>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27"/>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27"/>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27"/>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27"/>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27"/>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27"/>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27"/>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27"/>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27"/>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27"/>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27"/>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27"/>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27"/>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27"/>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27"/>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27"/>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27"/>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27"/>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27"/>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27"/>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27"/>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27"/>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27"/>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27"/>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27"/>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27"/>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27"/>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27"/>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27"/>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27"/>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27"/>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27"/>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27"/>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27"/>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27"/>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27"/>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27"/>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27"/>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27"/>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27"/>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27"/>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27"/>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27"/>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27"/>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27"/>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27"/>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27"/>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27"/>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27"/>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27"/>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27"/>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27"/>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27"/>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27"/>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27"/>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27"/>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27"/>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27"/>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27"/>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27"/>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27"/>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27"/>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27"/>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27"/>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27"/>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27"/>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27"/>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27"/>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27"/>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27"/>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27"/>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27"/>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27"/>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27"/>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27"/>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27"/>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27"/>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27"/>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27"/>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27"/>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27"/>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27"/>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27"/>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27"/>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27"/>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27"/>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27"/>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27"/>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27"/>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27"/>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27"/>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27"/>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27"/>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27"/>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27"/>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27"/>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27"/>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27"/>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27"/>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27"/>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27"/>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27"/>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27"/>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27"/>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27"/>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27"/>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27"/>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27"/>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27"/>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27"/>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27"/>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27"/>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27"/>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27"/>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27"/>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27"/>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27"/>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27"/>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27"/>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27"/>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27"/>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27"/>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27"/>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27"/>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27"/>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27"/>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27"/>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27"/>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27"/>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27"/>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27"/>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27"/>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27"/>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27"/>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27"/>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27"/>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27"/>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27"/>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27"/>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27"/>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27"/>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27"/>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27"/>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27"/>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27"/>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27"/>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27"/>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27"/>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27"/>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27"/>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27"/>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27"/>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27"/>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27"/>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27"/>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27"/>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27"/>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27"/>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27"/>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27"/>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27"/>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27"/>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27"/>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27"/>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27"/>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27"/>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27"/>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27"/>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27"/>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27"/>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27"/>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27"/>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27"/>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27"/>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27"/>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27"/>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27"/>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27"/>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27"/>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27"/>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27"/>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27"/>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27"/>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27"/>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27"/>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27"/>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27"/>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27"/>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27"/>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27"/>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27"/>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27"/>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27"/>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27"/>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27"/>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27"/>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27"/>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27"/>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27"/>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27"/>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27"/>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27"/>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27"/>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27"/>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27"/>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27"/>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27"/>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27"/>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27"/>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27"/>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27"/>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27"/>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27"/>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27"/>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27"/>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27"/>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27"/>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27"/>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27"/>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27"/>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27"/>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27"/>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27"/>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27"/>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27"/>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27"/>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27"/>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27"/>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27"/>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27"/>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27"/>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27"/>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27"/>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27"/>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27"/>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27"/>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27"/>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27"/>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27"/>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27"/>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27"/>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27"/>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27"/>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27"/>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27"/>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27"/>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27"/>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27"/>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27"/>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27"/>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27"/>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27"/>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27"/>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27"/>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27"/>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27"/>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27"/>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27"/>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27"/>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27"/>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27"/>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27"/>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27"/>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27"/>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27"/>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27"/>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27"/>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27"/>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27"/>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27"/>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27"/>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27"/>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27"/>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27"/>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27"/>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27"/>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27"/>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27"/>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27"/>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27"/>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27"/>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27"/>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27"/>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27"/>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27"/>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27"/>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27"/>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27"/>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27"/>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27"/>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27"/>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27"/>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27"/>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27"/>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27"/>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27"/>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27"/>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27"/>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27"/>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27"/>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27"/>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27"/>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27"/>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27"/>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27"/>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27"/>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27"/>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27"/>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27"/>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27"/>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27"/>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27"/>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27"/>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27"/>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27"/>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27"/>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27"/>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27"/>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27"/>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27"/>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27"/>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27"/>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27"/>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27"/>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27"/>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27"/>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27"/>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27"/>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27"/>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27"/>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27"/>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27"/>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27"/>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27"/>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27"/>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27"/>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27"/>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27"/>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27"/>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27"/>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27"/>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27"/>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27"/>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27"/>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27"/>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27"/>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27"/>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27"/>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27"/>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27"/>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27"/>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27"/>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27"/>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27"/>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27"/>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27"/>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27"/>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27"/>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27"/>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27"/>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27"/>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27"/>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27"/>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27"/>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27"/>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27"/>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27"/>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27"/>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27"/>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27"/>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27"/>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27"/>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27"/>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27"/>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27"/>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27"/>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27"/>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27"/>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27"/>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04" name="Google Shape;9104;p27"/>
          <p:cNvSpPr txBox="1"/>
          <p:nvPr/>
        </p:nvSpPr>
        <p:spPr>
          <a:xfrm>
            <a:off x="2987700" y="3638625"/>
            <a:ext cx="31686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2"/>
                </a:solidFill>
                <a:latin typeface="Poppins Light"/>
                <a:ea typeface="Poppins Light"/>
                <a:cs typeface="Poppins Light"/>
                <a:sym typeface="Poppins Light"/>
              </a:rPr>
              <a:t>CREDITS: This presentation template was created by </a:t>
            </a:r>
            <a:r>
              <a:rPr lang="en" sz="1000">
                <a:solidFill>
                  <a:schemeClr val="accent2"/>
                </a:solidFill>
                <a:uFill>
                  <a:noFill/>
                </a:uFill>
                <a:latin typeface="Poppins Light"/>
                <a:ea typeface="Poppins Light"/>
                <a:cs typeface="Poppins Light"/>
                <a:sym typeface="Poppins Light"/>
                <a:hlinkClick r:id="rId2">
                  <a:extLst>
                    <a:ext uri="{A12FA001-AC4F-418D-AE19-62706E023703}">
                      <ahyp:hlinkClr xmlns:ahyp="http://schemas.microsoft.com/office/drawing/2018/hyperlinkcolor" val="tx"/>
                    </a:ext>
                  </a:extLst>
                </a:hlinkClick>
              </a:rPr>
              <a:t>Slidesgo</a:t>
            </a:r>
            <a:r>
              <a:rPr lang="en" sz="1000">
                <a:solidFill>
                  <a:schemeClr val="accent2"/>
                </a:solidFill>
                <a:latin typeface="Poppins Light"/>
                <a:ea typeface="Poppins Light"/>
                <a:cs typeface="Poppins Light"/>
                <a:sym typeface="Poppins Light"/>
              </a:rPr>
              <a:t>, including icons by </a:t>
            </a:r>
            <a:r>
              <a:rPr lang="en" sz="1000">
                <a:solidFill>
                  <a:schemeClr val="accent2"/>
                </a:solidFill>
                <a:uFill>
                  <a:noFill/>
                </a:uFill>
                <a:latin typeface="Poppins Light"/>
                <a:ea typeface="Poppins Light"/>
                <a:cs typeface="Poppins Light"/>
                <a:sym typeface="Poppins Light"/>
                <a:hlinkClick r:id="rId3">
                  <a:extLst>
                    <a:ext uri="{A12FA001-AC4F-418D-AE19-62706E023703}">
                      <ahyp:hlinkClr xmlns:ahyp="http://schemas.microsoft.com/office/drawing/2018/hyperlinkcolor" val="tx"/>
                    </a:ext>
                  </a:extLst>
                </a:hlinkClick>
              </a:rPr>
              <a:t>Flaticon</a:t>
            </a:r>
            <a:r>
              <a:rPr lang="en" sz="1000">
                <a:solidFill>
                  <a:schemeClr val="accent2"/>
                </a:solidFill>
                <a:latin typeface="Poppins Light"/>
                <a:ea typeface="Poppins Light"/>
                <a:cs typeface="Poppins Light"/>
                <a:sym typeface="Poppins Light"/>
              </a:rPr>
              <a:t>, and infographics &amp; images by </a:t>
            </a:r>
            <a:r>
              <a:rPr lang="en" sz="1000">
                <a:solidFill>
                  <a:schemeClr val="accent2"/>
                </a:solidFill>
                <a:uFill>
                  <a:noFill/>
                </a:uFill>
                <a:latin typeface="Poppins Light"/>
                <a:ea typeface="Poppins Light"/>
                <a:cs typeface="Poppins Light"/>
                <a:sym typeface="Poppins Light"/>
                <a:hlinkClick r:id="rId4">
                  <a:extLst>
                    <a:ext uri="{A12FA001-AC4F-418D-AE19-62706E023703}">
                      <ahyp:hlinkClr xmlns:ahyp="http://schemas.microsoft.com/office/drawing/2018/hyperlinkcolor" val="tx"/>
                    </a:ext>
                  </a:extLst>
                </a:hlinkClick>
              </a:rPr>
              <a:t>Freepik</a:t>
            </a:r>
            <a:r>
              <a:rPr lang="en" sz="1000">
                <a:solidFill>
                  <a:schemeClr val="accent2"/>
                </a:solidFill>
                <a:latin typeface="Poppins Light"/>
                <a:ea typeface="Poppins Light"/>
                <a:cs typeface="Poppins Light"/>
                <a:sym typeface="Poppins Light"/>
              </a:rPr>
              <a:t>. </a:t>
            </a:r>
            <a:endParaRPr sz="1000">
              <a:solidFill>
                <a:schemeClr val="accent2"/>
              </a:solidFill>
              <a:latin typeface="Poppins Light"/>
              <a:ea typeface="Poppins Light"/>
              <a:cs typeface="Poppins Light"/>
              <a:sym typeface="Poppins Light"/>
            </a:endParaRPr>
          </a:p>
          <a:p>
            <a:pPr marL="0" lvl="0" indent="0" algn="ctr" rtl="0">
              <a:spcBef>
                <a:spcPts val="300"/>
              </a:spcBef>
              <a:spcAft>
                <a:spcPts val="0"/>
              </a:spcAft>
              <a:buNone/>
            </a:pPr>
            <a:endParaRPr sz="1000">
              <a:solidFill>
                <a:schemeClr val="accent2"/>
              </a:solidFill>
              <a:latin typeface="Poppins Light"/>
              <a:ea typeface="Poppins Light"/>
              <a:cs typeface="Poppins Light"/>
              <a:sym typeface="Poppi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43"/>
        <p:cNvGrpSpPr/>
        <p:nvPr/>
      </p:nvGrpSpPr>
      <p:grpSpPr>
        <a:xfrm>
          <a:off x="0" y="0"/>
          <a:ext cx="0" cy="0"/>
          <a:chOff x="0" y="0"/>
          <a:chExt cx="0" cy="0"/>
        </a:xfrm>
      </p:grpSpPr>
      <p:sp>
        <p:nvSpPr>
          <p:cNvPr id="2544" name="Google Shape;2544;p4"/>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Font typeface="Poppins"/>
              <a:buNone/>
              <a:defRPr sz="1800" b="1">
                <a:latin typeface="Poppins"/>
                <a:ea typeface="Poppins"/>
                <a:cs typeface="Poppins"/>
                <a:sym typeface="Poppi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545" name="Google Shape;2545;p4"/>
          <p:cNvSpPr txBox="1">
            <a:spLocks noGrp="1"/>
          </p:cNvSpPr>
          <p:nvPr>
            <p:ph type="body" idx="1"/>
          </p:nvPr>
        </p:nvSpPr>
        <p:spPr>
          <a:xfrm>
            <a:off x="2919900" y="3175525"/>
            <a:ext cx="3304200" cy="140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546" name="Google Shape;2546;p4"/>
          <p:cNvSpPr/>
          <p:nvPr/>
        </p:nvSpPr>
        <p:spPr>
          <a:xfrm>
            <a:off x="-152400" y="-56425"/>
            <a:ext cx="1712100" cy="519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
          <p:cNvSpPr/>
          <p:nvPr/>
        </p:nvSpPr>
        <p:spPr>
          <a:xfrm rot="10800000">
            <a:off x="-543631" y="3847067"/>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
          <p:cNvSpPr/>
          <p:nvPr/>
        </p:nvSpPr>
        <p:spPr>
          <a:xfrm rot="10800000">
            <a:off x="-581096" y="3410024"/>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
          <p:cNvSpPr/>
          <p:nvPr/>
        </p:nvSpPr>
        <p:spPr>
          <a:xfrm rot="10800000">
            <a:off x="27195" y="3702053"/>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0" name="Google Shape;2550;p4"/>
          <p:cNvGrpSpPr/>
          <p:nvPr/>
        </p:nvGrpSpPr>
        <p:grpSpPr>
          <a:xfrm rot="10800000">
            <a:off x="917904" y="2836990"/>
            <a:ext cx="274836" cy="1611920"/>
            <a:chOff x="4769975" y="2151700"/>
            <a:chExt cx="149100" cy="874475"/>
          </a:xfrm>
        </p:grpSpPr>
        <p:sp>
          <p:nvSpPr>
            <p:cNvPr id="2551" name="Google Shape;2551;p4"/>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4" name="Google Shape;2584;p4"/>
          <p:cNvSpPr/>
          <p:nvPr/>
        </p:nvSpPr>
        <p:spPr>
          <a:xfrm rot="10800000">
            <a:off x="-1096900" y="118401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
          <p:cNvSpPr/>
          <p:nvPr/>
        </p:nvSpPr>
        <p:spPr>
          <a:xfrm rot="10800000">
            <a:off x="-1130952" y="1170377"/>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
          <p:cNvSpPr/>
          <p:nvPr/>
        </p:nvSpPr>
        <p:spPr>
          <a:xfrm rot="10800000">
            <a:off x="-793168" y="1487749"/>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7" name="Google Shape;2587;p4"/>
          <p:cNvGrpSpPr/>
          <p:nvPr/>
        </p:nvGrpSpPr>
        <p:grpSpPr>
          <a:xfrm rot="10800000">
            <a:off x="-717753" y="1564574"/>
            <a:ext cx="1299260" cy="1296418"/>
            <a:chOff x="6378300" y="2596400"/>
            <a:chExt cx="754375" cy="752725"/>
          </a:xfrm>
        </p:grpSpPr>
        <p:sp>
          <p:nvSpPr>
            <p:cNvPr id="2588" name="Google Shape;2588;p4"/>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0" name="Google Shape;2770;p4"/>
          <p:cNvSpPr/>
          <p:nvPr/>
        </p:nvSpPr>
        <p:spPr>
          <a:xfrm rot="10800000">
            <a:off x="305260" y="80630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
          <p:cNvSpPr/>
          <p:nvPr/>
        </p:nvSpPr>
        <p:spPr>
          <a:xfrm>
            <a:off x="171122" y="-4"/>
            <a:ext cx="1299268" cy="1299268"/>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
          <p:cNvSpPr/>
          <p:nvPr/>
        </p:nvSpPr>
        <p:spPr>
          <a:xfrm>
            <a:off x="7584300" y="-56400"/>
            <a:ext cx="1712100" cy="519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
          <p:cNvSpPr/>
          <p:nvPr/>
        </p:nvSpPr>
        <p:spPr>
          <a:xfrm>
            <a:off x="8051123" y="4308011"/>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
          <p:cNvSpPr/>
          <p:nvPr/>
        </p:nvSpPr>
        <p:spPr>
          <a:xfrm>
            <a:off x="7916975" y="4174263"/>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
          <p:cNvSpPr/>
          <p:nvPr/>
        </p:nvSpPr>
        <p:spPr>
          <a:xfrm>
            <a:off x="8569037" y="4572713"/>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
          <p:cNvSpPr/>
          <p:nvPr/>
        </p:nvSpPr>
        <p:spPr>
          <a:xfrm>
            <a:off x="7672300" y="1436614"/>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
          <p:cNvSpPr/>
          <p:nvPr/>
        </p:nvSpPr>
        <p:spPr>
          <a:xfrm>
            <a:off x="8594997" y="2213741"/>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8" name="Google Shape;2778;p4"/>
          <p:cNvGrpSpPr/>
          <p:nvPr/>
        </p:nvGrpSpPr>
        <p:grpSpPr>
          <a:xfrm>
            <a:off x="8552455" y="2981231"/>
            <a:ext cx="1019815" cy="944312"/>
            <a:chOff x="2113525" y="2880575"/>
            <a:chExt cx="609500" cy="564375"/>
          </a:xfrm>
        </p:grpSpPr>
        <p:sp>
          <p:nvSpPr>
            <p:cNvPr id="2779" name="Google Shape;2779;p4"/>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3" name="Google Shape;2783;p4"/>
          <p:cNvGrpSpPr/>
          <p:nvPr/>
        </p:nvGrpSpPr>
        <p:grpSpPr>
          <a:xfrm>
            <a:off x="8098774" y="1820192"/>
            <a:ext cx="349968" cy="2052568"/>
            <a:chOff x="1037125" y="2236325"/>
            <a:chExt cx="149100" cy="874475"/>
          </a:xfrm>
        </p:grpSpPr>
        <p:sp>
          <p:nvSpPr>
            <p:cNvPr id="2784" name="Google Shape;2784;p4"/>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0" name="Google Shape;2820;p4"/>
          <p:cNvSpPr/>
          <p:nvPr/>
        </p:nvSpPr>
        <p:spPr>
          <a:xfrm>
            <a:off x="8143950" y="-429927"/>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
          <p:cNvSpPr/>
          <p:nvPr/>
        </p:nvSpPr>
        <p:spPr>
          <a:xfrm>
            <a:off x="8408325" y="-447242"/>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2" name="Google Shape;2822;p4"/>
          <p:cNvGrpSpPr/>
          <p:nvPr/>
        </p:nvGrpSpPr>
        <p:grpSpPr>
          <a:xfrm>
            <a:off x="8471164" y="-89812"/>
            <a:ext cx="1236640" cy="1210852"/>
            <a:chOff x="236475" y="527300"/>
            <a:chExt cx="1124525" cy="1101075"/>
          </a:xfrm>
        </p:grpSpPr>
        <p:sp>
          <p:nvSpPr>
            <p:cNvPr id="2823" name="Google Shape;2823;p4"/>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557"/>
        <p:cNvGrpSpPr/>
        <p:nvPr/>
      </p:nvGrpSpPr>
      <p:grpSpPr>
        <a:xfrm>
          <a:off x="0" y="0"/>
          <a:ext cx="0" cy="0"/>
          <a:chOff x="0" y="0"/>
          <a:chExt cx="0" cy="0"/>
        </a:xfrm>
      </p:grpSpPr>
      <p:sp>
        <p:nvSpPr>
          <p:cNvPr id="3558" name="Google Shape;3558;p5"/>
          <p:cNvSpPr txBox="1">
            <a:spLocks noGrp="1"/>
          </p:cNvSpPr>
          <p:nvPr>
            <p:ph type="body" idx="1"/>
          </p:nvPr>
        </p:nvSpPr>
        <p:spPr>
          <a:xfrm>
            <a:off x="755900" y="1163550"/>
            <a:ext cx="37260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1600"/>
              </a:spcBef>
              <a:spcAft>
                <a:spcPts val="0"/>
              </a:spcAft>
              <a:buSzPts val="1100"/>
              <a:buChar char="○"/>
              <a:defRPr sz="1100"/>
            </a:lvl2pPr>
            <a:lvl3pPr marL="1371600" lvl="2" indent="-298450">
              <a:spcBef>
                <a:spcPts val="1600"/>
              </a:spcBef>
              <a:spcAft>
                <a:spcPts val="0"/>
              </a:spcAft>
              <a:buSzPts val="1100"/>
              <a:buChar char="■"/>
              <a:defRPr sz="1100"/>
            </a:lvl3pPr>
            <a:lvl4pPr marL="1828800" lvl="3" indent="-298450">
              <a:spcBef>
                <a:spcPts val="1600"/>
              </a:spcBef>
              <a:spcAft>
                <a:spcPts val="0"/>
              </a:spcAft>
              <a:buSzPts val="1100"/>
              <a:buChar char="●"/>
              <a:defRPr sz="1100"/>
            </a:lvl4pPr>
            <a:lvl5pPr marL="2286000" lvl="4" indent="-298450">
              <a:spcBef>
                <a:spcPts val="1600"/>
              </a:spcBef>
              <a:spcAft>
                <a:spcPts val="0"/>
              </a:spcAft>
              <a:buSzPts val="1100"/>
              <a:buChar char="○"/>
              <a:defRPr sz="1100"/>
            </a:lvl5pPr>
            <a:lvl6pPr marL="2743200" lvl="5" indent="-298450">
              <a:spcBef>
                <a:spcPts val="1600"/>
              </a:spcBef>
              <a:spcAft>
                <a:spcPts val="0"/>
              </a:spcAft>
              <a:buSzPts val="1100"/>
              <a:buChar char="■"/>
              <a:defRPr sz="1100"/>
            </a:lvl6pPr>
            <a:lvl7pPr marL="3200400" lvl="6" indent="-298450">
              <a:spcBef>
                <a:spcPts val="1600"/>
              </a:spcBef>
              <a:spcAft>
                <a:spcPts val="0"/>
              </a:spcAft>
              <a:buSzPts val="1100"/>
              <a:buChar char="●"/>
              <a:defRPr sz="1100"/>
            </a:lvl7pPr>
            <a:lvl8pPr marL="3657600" lvl="7" indent="-298450">
              <a:spcBef>
                <a:spcPts val="1600"/>
              </a:spcBef>
              <a:spcAft>
                <a:spcPts val="0"/>
              </a:spcAft>
              <a:buSzPts val="1100"/>
              <a:buChar char="○"/>
              <a:defRPr sz="1100"/>
            </a:lvl8pPr>
            <a:lvl9pPr marL="4114800" lvl="8" indent="-298450">
              <a:spcBef>
                <a:spcPts val="1600"/>
              </a:spcBef>
              <a:spcAft>
                <a:spcPts val="1600"/>
              </a:spcAft>
              <a:buSzPts val="1100"/>
              <a:buChar char="■"/>
              <a:defRPr sz="1100"/>
            </a:lvl9pPr>
          </a:lstStyle>
          <a:p>
            <a:endParaRPr/>
          </a:p>
        </p:txBody>
      </p:sp>
      <p:sp>
        <p:nvSpPr>
          <p:cNvPr id="3559" name="Google Shape;3559;p5"/>
          <p:cNvSpPr txBox="1">
            <a:spLocks noGrp="1"/>
          </p:cNvSpPr>
          <p:nvPr>
            <p:ph type="body" idx="2"/>
          </p:nvPr>
        </p:nvSpPr>
        <p:spPr>
          <a:xfrm>
            <a:off x="4966898" y="1163550"/>
            <a:ext cx="37260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1600"/>
              </a:spcBef>
              <a:spcAft>
                <a:spcPts val="0"/>
              </a:spcAft>
              <a:buSzPts val="1100"/>
              <a:buChar char="○"/>
              <a:defRPr sz="1100"/>
            </a:lvl2pPr>
            <a:lvl3pPr marL="1371600" lvl="2" indent="-298450">
              <a:spcBef>
                <a:spcPts val="1600"/>
              </a:spcBef>
              <a:spcAft>
                <a:spcPts val="0"/>
              </a:spcAft>
              <a:buSzPts val="1100"/>
              <a:buChar char="■"/>
              <a:defRPr sz="1100"/>
            </a:lvl3pPr>
            <a:lvl4pPr marL="1828800" lvl="3" indent="-298450">
              <a:spcBef>
                <a:spcPts val="1600"/>
              </a:spcBef>
              <a:spcAft>
                <a:spcPts val="0"/>
              </a:spcAft>
              <a:buSzPts val="1100"/>
              <a:buChar char="●"/>
              <a:defRPr sz="1100"/>
            </a:lvl4pPr>
            <a:lvl5pPr marL="2286000" lvl="4" indent="-298450">
              <a:spcBef>
                <a:spcPts val="1600"/>
              </a:spcBef>
              <a:spcAft>
                <a:spcPts val="0"/>
              </a:spcAft>
              <a:buSzPts val="1100"/>
              <a:buChar char="○"/>
              <a:defRPr sz="1100"/>
            </a:lvl5pPr>
            <a:lvl6pPr marL="2743200" lvl="5" indent="-298450">
              <a:spcBef>
                <a:spcPts val="1600"/>
              </a:spcBef>
              <a:spcAft>
                <a:spcPts val="0"/>
              </a:spcAft>
              <a:buSzPts val="1100"/>
              <a:buChar char="■"/>
              <a:defRPr sz="1100"/>
            </a:lvl6pPr>
            <a:lvl7pPr marL="3200400" lvl="6" indent="-298450">
              <a:spcBef>
                <a:spcPts val="1600"/>
              </a:spcBef>
              <a:spcAft>
                <a:spcPts val="0"/>
              </a:spcAft>
              <a:buSzPts val="1100"/>
              <a:buChar char="●"/>
              <a:defRPr sz="1100"/>
            </a:lvl7pPr>
            <a:lvl8pPr marL="3657600" lvl="7" indent="-298450">
              <a:spcBef>
                <a:spcPts val="1600"/>
              </a:spcBef>
              <a:spcAft>
                <a:spcPts val="0"/>
              </a:spcAft>
              <a:buSzPts val="1100"/>
              <a:buChar char="○"/>
              <a:defRPr sz="1100"/>
            </a:lvl8pPr>
            <a:lvl9pPr marL="4114800" lvl="8" indent="-298450">
              <a:spcBef>
                <a:spcPts val="1600"/>
              </a:spcBef>
              <a:spcAft>
                <a:spcPts val="1600"/>
              </a:spcAft>
              <a:buSzPts val="1100"/>
              <a:buChar char="■"/>
              <a:defRPr sz="1100"/>
            </a:lvl9pPr>
          </a:lstStyle>
          <a:p>
            <a:endParaRPr/>
          </a:p>
        </p:txBody>
      </p:sp>
      <p:sp>
        <p:nvSpPr>
          <p:cNvPr id="3560" name="Google Shape;3560;p5"/>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61"/>
        <p:cNvGrpSpPr/>
        <p:nvPr/>
      </p:nvGrpSpPr>
      <p:grpSpPr>
        <a:xfrm>
          <a:off x="0" y="0"/>
          <a:ext cx="0" cy="0"/>
          <a:chOff x="0" y="0"/>
          <a:chExt cx="0" cy="0"/>
        </a:xfrm>
      </p:grpSpPr>
      <p:sp>
        <p:nvSpPr>
          <p:cNvPr id="3562" name="Google Shape;3562;p6"/>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63"/>
        <p:cNvGrpSpPr/>
        <p:nvPr/>
      </p:nvGrpSpPr>
      <p:grpSpPr>
        <a:xfrm>
          <a:off x="0" y="0"/>
          <a:ext cx="0" cy="0"/>
          <a:chOff x="0" y="0"/>
          <a:chExt cx="0" cy="0"/>
        </a:xfrm>
      </p:grpSpPr>
      <p:sp>
        <p:nvSpPr>
          <p:cNvPr id="3564" name="Google Shape;3564;p7"/>
          <p:cNvSpPr txBox="1">
            <a:spLocks noGrp="1"/>
          </p:cNvSpPr>
          <p:nvPr>
            <p:ph type="title"/>
          </p:nvPr>
        </p:nvSpPr>
        <p:spPr>
          <a:xfrm>
            <a:off x="914050" y="1435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65" name="Google Shape;3565;p7"/>
          <p:cNvSpPr txBox="1">
            <a:spLocks noGrp="1"/>
          </p:cNvSpPr>
          <p:nvPr>
            <p:ph type="body" idx="1"/>
          </p:nvPr>
        </p:nvSpPr>
        <p:spPr>
          <a:xfrm>
            <a:off x="914050" y="2269400"/>
            <a:ext cx="2808000" cy="2271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566" name="Google Shape;3566;p7"/>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67"/>
        <p:cNvGrpSpPr/>
        <p:nvPr/>
      </p:nvGrpSpPr>
      <p:grpSpPr>
        <a:xfrm>
          <a:off x="0" y="0"/>
          <a:ext cx="0" cy="0"/>
          <a:chOff x="0" y="0"/>
          <a:chExt cx="0" cy="0"/>
        </a:xfrm>
      </p:grpSpPr>
      <p:sp>
        <p:nvSpPr>
          <p:cNvPr id="3568" name="Google Shape;3568;p8"/>
          <p:cNvSpPr/>
          <p:nvPr/>
        </p:nvSpPr>
        <p:spPr>
          <a:xfrm>
            <a:off x="-45000" y="753450"/>
            <a:ext cx="4371900" cy="34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
          <p:cNvSpPr txBox="1">
            <a:spLocks noGrp="1"/>
          </p:cNvSpPr>
          <p:nvPr>
            <p:ph type="title"/>
          </p:nvPr>
        </p:nvSpPr>
        <p:spPr>
          <a:xfrm>
            <a:off x="566450" y="450150"/>
            <a:ext cx="3394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grpSp>
        <p:nvGrpSpPr>
          <p:cNvPr id="3570" name="Google Shape;3570;p8"/>
          <p:cNvGrpSpPr/>
          <p:nvPr/>
        </p:nvGrpSpPr>
        <p:grpSpPr>
          <a:xfrm>
            <a:off x="7914133" y="3335880"/>
            <a:ext cx="2088805" cy="2045357"/>
            <a:chOff x="236475" y="527300"/>
            <a:chExt cx="1124525" cy="1101075"/>
          </a:xfrm>
        </p:grpSpPr>
        <p:sp>
          <p:nvSpPr>
            <p:cNvPr id="3571" name="Google Shape;3571;p8"/>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8"/>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8"/>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8"/>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8"/>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8"/>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8"/>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8"/>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8"/>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8"/>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8"/>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8"/>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8"/>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8"/>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8"/>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8"/>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8"/>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8"/>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8"/>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8"/>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8"/>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8"/>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8"/>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8"/>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8"/>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8"/>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8"/>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8"/>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8"/>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8"/>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8"/>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8"/>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8"/>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8"/>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8"/>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8"/>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8"/>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8"/>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8"/>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8"/>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8"/>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8"/>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8"/>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8"/>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8"/>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8"/>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8"/>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8"/>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8"/>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8"/>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8"/>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8"/>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8"/>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8"/>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8"/>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8"/>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8"/>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8"/>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8"/>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8"/>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8"/>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8"/>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8"/>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8"/>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8"/>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8"/>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8"/>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8"/>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8"/>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8"/>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8"/>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8"/>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8"/>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8"/>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8"/>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8"/>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8"/>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8"/>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8"/>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8"/>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8"/>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8"/>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8"/>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8"/>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8"/>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8"/>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8"/>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8"/>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8"/>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8"/>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8"/>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8"/>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8"/>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8"/>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8"/>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8"/>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8"/>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8"/>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8"/>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8"/>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8"/>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8"/>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8"/>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8"/>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8"/>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8"/>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8"/>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8"/>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8"/>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8"/>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8"/>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8"/>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8"/>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8"/>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8"/>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8"/>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8"/>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8"/>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8"/>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8"/>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8"/>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8"/>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8"/>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8"/>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8"/>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8"/>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8"/>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8"/>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8"/>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8"/>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8"/>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8"/>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8"/>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8"/>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8"/>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8"/>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8"/>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8"/>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8"/>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8"/>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8"/>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8"/>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8"/>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8"/>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8"/>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8"/>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8"/>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8"/>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8"/>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8"/>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8"/>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8"/>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8"/>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8"/>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8"/>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8"/>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8"/>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8"/>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8"/>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8"/>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8"/>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8"/>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8"/>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8"/>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8"/>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8"/>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8"/>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8"/>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8"/>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8"/>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8"/>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8"/>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8"/>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8"/>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8"/>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8"/>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8"/>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8"/>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8"/>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8"/>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8"/>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8"/>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8"/>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8"/>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8"/>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8"/>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8"/>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8"/>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8"/>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8"/>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8"/>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8"/>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8"/>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8"/>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8"/>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8"/>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8"/>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8"/>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8"/>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8"/>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8"/>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8"/>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8"/>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8"/>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8"/>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8"/>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8"/>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8"/>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8"/>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8"/>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8"/>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8"/>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8"/>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8"/>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8"/>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8"/>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8"/>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8"/>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8"/>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8"/>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8"/>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8"/>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8"/>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8"/>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8"/>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8"/>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8"/>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8"/>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8"/>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8"/>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8"/>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8"/>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8"/>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8"/>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8"/>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8"/>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8"/>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8"/>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8"/>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8"/>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8"/>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8"/>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8"/>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8"/>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8"/>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8"/>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8"/>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8"/>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8"/>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8"/>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8"/>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8"/>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8"/>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8"/>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8"/>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8"/>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8"/>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8"/>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8"/>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8"/>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8"/>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8"/>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8"/>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8"/>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8"/>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8"/>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8"/>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8"/>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8"/>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8"/>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8"/>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8"/>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8"/>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8"/>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8"/>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8"/>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8"/>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8"/>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8"/>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8"/>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8"/>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8"/>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8"/>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8"/>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8"/>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8"/>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8"/>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8"/>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8"/>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8"/>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8"/>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8"/>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8"/>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8"/>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8"/>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8"/>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8"/>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8"/>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8"/>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8"/>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8"/>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8"/>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8"/>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8"/>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8"/>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8"/>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8"/>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8"/>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8"/>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8"/>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8"/>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8"/>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8"/>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8"/>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8"/>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8"/>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8"/>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8"/>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8"/>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8"/>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8"/>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8"/>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8"/>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8"/>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8"/>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8"/>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8"/>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8"/>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8"/>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8"/>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8"/>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8"/>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8"/>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8"/>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8"/>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8"/>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8"/>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8"/>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8"/>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8"/>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8"/>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8"/>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8"/>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8"/>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8"/>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8"/>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8"/>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8"/>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8"/>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8"/>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8"/>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8"/>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8"/>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8"/>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8"/>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8"/>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8"/>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8"/>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8"/>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8"/>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8"/>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8"/>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8"/>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8"/>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8"/>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8"/>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8"/>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8"/>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8"/>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8"/>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8"/>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8"/>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8"/>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8"/>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8"/>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8"/>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8"/>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8"/>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8"/>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8"/>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8"/>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8"/>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8"/>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8"/>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8"/>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8"/>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8"/>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8"/>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8"/>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8"/>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8"/>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8"/>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8"/>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8"/>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8"/>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8"/>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8"/>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8"/>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8"/>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8"/>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8"/>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8"/>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8"/>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8"/>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8"/>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8"/>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8"/>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8"/>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8"/>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8"/>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8"/>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8"/>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8"/>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8"/>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8"/>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8"/>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8"/>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8"/>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8"/>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8"/>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8"/>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8"/>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8"/>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8"/>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8"/>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8"/>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8"/>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8"/>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8"/>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8"/>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8"/>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8"/>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8"/>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8"/>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8"/>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8"/>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8"/>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8"/>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8"/>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8"/>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8"/>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8"/>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8"/>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8"/>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8"/>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8"/>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8"/>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8"/>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8"/>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8"/>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8"/>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8"/>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8"/>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8"/>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8"/>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8"/>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8"/>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8"/>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8"/>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05"/>
        <p:cNvGrpSpPr/>
        <p:nvPr/>
      </p:nvGrpSpPr>
      <p:grpSpPr>
        <a:xfrm>
          <a:off x="0" y="0"/>
          <a:ext cx="0" cy="0"/>
          <a:chOff x="0" y="0"/>
          <a:chExt cx="0" cy="0"/>
        </a:xfrm>
      </p:grpSpPr>
      <p:sp>
        <p:nvSpPr>
          <p:cNvPr id="4306" name="Google Shape;4306;p9"/>
          <p:cNvSpPr txBox="1">
            <a:spLocks noGrp="1"/>
          </p:cNvSpPr>
          <p:nvPr>
            <p:ph type="subTitle" idx="1"/>
          </p:nvPr>
        </p:nvSpPr>
        <p:spPr>
          <a:xfrm>
            <a:off x="2590950" y="948450"/>
            <a:ext cx="3962100" cy="777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307" name="Google Shape;4307;p9"/>
          <p:cNvSpPr txBox="1">
            <a:spLocks noGrp="1"/>
          </p:cNvSpPr>
          <p:nvPr>
            <p:ph type="body" idx="2"/>
          </p:nvPr>
        </p:nvSpPr>
        <p:spPr>
          <a:xfrm>
            <a:off x="5062525" y="2030850"/>
            <a:ext cx="3316200" cy="2522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08" name="Google Shape;4308;p9"/>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09" name="Google Shape;4309;p9"/>
          <p:cNvSpPr/>
          <p:nvPr/>
        </p:nvSpPr>
        <p:spPr>
          <a:xfrm>
            <a:off x="5832022" y="4661525"/>
            <a:ext cx="3232040" cy="3232125"/>
          </a:xfrm>
          <a:custGeom>
            <a:avLst/>
            <a:gdLst/>
            <a:ahLst/>
            <a:cxnLst/>
            <a:rect l="l" t="t" r="r" b="b"/>
            <a:pathLst>
              <a:path w="76048" h="76050" extrusionOk="0">
                <a:moveTo>
                  <a:pt x="38024" y="210"/>
                </a:moveTo>
                <a:cubicBezTo>
                  <a:pt x="58874" y="210"/>
                  <a:pt x="75838" y="17174"/>
                  <a:pt x="75838" y="38024"/>
                </a:cubicBezTo>
                <a:cubicBezTo>
                  <a:pt x="75838" y="58876"/>
                  <a:pt x="58874" y="75840"/>
                  <a:pt x="38024" y="75840"/>
                </a:cubicBezTo>
                <a:cubicBezTo>
                  <a:pt x="17173" y="75840"/>
                  <a:pt x="209" y="58876"/>
                  <a:pt x="209" y="38024"/>
                </a:cubicBezTo>
                <a:cubicBezTo>
                  <a:pt x="209" y="17174"/>
                  <a:pt x="17173" y="210"/>
                  <a:pt x="38024" y="210"/>
                </a:cubicBezTo>
                <a:close/>
                <a:moveTo>
                  <a:pt x="38024" y="1"/>
                </a:moveTo>
                <a:cubicBezTo>
                  <a:pt x="17058" y="1"/>
                  <a:pt x="0" y="17059"/>
                  <a:pt x="0" y="38024"/>
                </a:cubicBezTo>
                <a:cubicBezTo>
                  <a:pt x="0" y="58992"/>
                  <a:pt x="17058" y="76049"/>
                  <a:pt x="38024" y="76049"/>
                </a:cubicBezTo>
                <a:cubicBezTo>
                  <a:pt x="58989" y="76049"/>
                  <a:pt x="76047" y="58992"/>
                  <a:pt x="76047" y="38024"/>
                </a:cubicBezTo>
                <a:cubicBezTo>
                  <a:pt x="76047" y="17059"/>
                  <a:pt x="58989" y="1"/>
                  <a:pt x="38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508098" y="123226"/>
            <a:ext cx="1095856" cy="1095856"/>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1" name="Google Shape;4311;p9"/>
          <p:cNvGrpSpPr/>
          <p:nvPr/>
        </p:nvGrpSpPr>
        <p:grpSpPr>
          <a:xfrm>
            <a:off x="-750851" y="123226"/>
            <a:ext cx="1801489" cy="1763922"/>
            <a:chOff x="236475" y="527300"/>
            <a:chExt cx="1124525" cy="1101075"/>
          </a:xfrm>
        </p:grpSpPr>
        <p:sp>
          <p:nvSpPr>
            <p:cNvPr id="4312" name="Google Shape;4312;p9"/>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9"/>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9"/>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9"/>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9"/>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9"/>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9"/>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9"/>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9"/>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9"/>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9"/>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9"/>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9"/>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9"/>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9"/>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9"/>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9"/>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9"/>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9"/>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9"/>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9"/>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9"/>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9"/>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9"/>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9"/>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9"/>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9"/>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9"/>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9"/>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9"/>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9"/>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9"/>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9"/>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9"/>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9"/>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9"/>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9"/>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9"/>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9"/>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9"/>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9"/>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9"/>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9"/>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9"/>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9"/>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9"/>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9"/>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9"/>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9"/>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9"/>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9"/>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9"/>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9"/>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9"/>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9"/>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9"/>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9"/>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9"/>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9"/>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9"/>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9"/>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9"/>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9"/>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9"/>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9"/>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9"/>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9"/>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9"/>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9"/>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9"/>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9"/>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9"/>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9"/>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9"/>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9"/>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9"/>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9"/>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9"/>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9"/>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9"/>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9"/>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9"/>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9"/>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9"/>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9"/>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9"/>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9"/>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9"/>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9"/>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9"/>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9"/>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9"/>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9"/>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9"/>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9"/>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9"/>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9"/>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9"/>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9"/>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9"/>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9"/>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9"/>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9"/>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9"/>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9"/>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9"/>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9"/>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9"/>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9"/>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9"/>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9"/>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9"/>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9"/>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9"/>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9"/>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9"/>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9"/>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9"/>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9"/>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9"/>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9"/>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9"/>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9"/>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9"/>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9"/>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9"/>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9"/>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9"/>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9"/>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9"/>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9"/>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9"/>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9"/>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9"/>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9"/>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9"/>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9"/>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9"/>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9"/>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9"/>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9"/>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9"/>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9"/>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9"/>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9"/>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9"/>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9"/>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9"/>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9"/>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9"/>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9"/>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9"/>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9"/>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9"/>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9"/>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9"/>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9"/>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9"/>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9"/>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9"/>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9"/>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9"/>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9"/>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9"/>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9"/>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9"/>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9"/>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9"/>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9"/>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9"/>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9"/>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9"/>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9"/>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9"/>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9"/>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9"/>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9"/>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9"/>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9"/>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9"/>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9"/>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9"/>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9"/>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9"/>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9"/>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9"/>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9"/>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9"/>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9"/>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9"/>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9"/>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9"/>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9"/>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9"/>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9"/>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9"/>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9"/>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9"/>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9"/>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9"/>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9"/>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9"/>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9"/>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9"/>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9"/>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9"/>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9"/>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9"/>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9"/>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9"/>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9"/>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9"/>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9"/>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9"/>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9"/>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9"/>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9"/>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9"/>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9"/>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9"/>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9"/>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9"/>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9"/>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9"/>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9"/>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9"/>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9"/>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9"/>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9"/>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9"/>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9"/>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9"/>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9"/>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9"/>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9"/>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9"/>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9"/>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9"/>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9"/>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9"/>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9"/>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9"/>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9"/>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9"/>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9"/>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9"/>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9"/>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9"/>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9"/>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9"/>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9"/>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9"/>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9"/>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9"/>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9"/>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9"/>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9"/>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9"/>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9"/>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9"/>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9"/>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9"/>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9"/>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9"/>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9"/>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9"/>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9"/>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9"/>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9"/>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9"/>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9"/>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9"/>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9"/>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9"/>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9"/>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9"/>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9"/>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9"/>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9"/>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9"/>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9"/>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9"/>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9"/>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9"/>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9"/>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9"/>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9"/>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9"/>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9"/>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9"/>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9"/>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9"/>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9"/>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9"/>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9"/>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9"/>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9"/>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9"/>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9"/>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9"/>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9"/>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9"/>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9"/>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9"/>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9"/>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9"/>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9"/>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9"/>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9"/>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9"/>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9"/>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9"/>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9"/>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9"/>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9"/>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9"/>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9"/>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9"/>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9"/>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9"/>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9"/>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9"/>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9"/>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9"/>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9"/>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9"/>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9"/>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9"/>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9"/>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9"/>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9"/>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9"/>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9"/>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9"/>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9"/>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9"/>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9"/>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9"/>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9"/>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9"/>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9"/>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9"/>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9"/>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9"/>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9"/>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9"/>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9"/>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9"/>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9"/>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9"/>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9"/>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9"/>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9"/>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9"/>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9"/>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9"/>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9"/>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9"/>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9"/>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9"/>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9"/>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9"/>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9"/>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9"/>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9"/>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9"/>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9"/>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9"/>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9"/>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6" name="Google Shape;5046;p9"/>
          <p:cNvSpPr/>
          <p:nvPr/>
        </p:nvSpPr>
        <p:spPr>
          <a:xfrm>
            <a:off x="8366832" y="494264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47"/>
        <p:cNvGrpSpPr/>
        <p:nvPr/>
      </p:nvGrpSpPr>
      <p:grpSpPr>
        <a:xfrm>
          <a:off x="0" y="0"/>
          <a:ext cx="0" cy="0"/>
          <a:chOff x="0" y="0"/>
          <a:chExt cx="0" cy="0"/>
        </a:xfrm>
      </p:grpSpPr>
      <p:sp>
        <p:nvSpPr>
          <p:cNvPr id="5048" name="Google Shape;5048;p10"/>
          <p:cNvSpPr txBox="1">
            <a:spLocks noGrp="1"/>
          </p:cNvSpPr>
          <p:nvPr>
            <p:ph type="body" idx="1"/>
          </p:nvPr>
        </p:nvSpPr>
        <p:spPr>
          <a:xfrm>
            <a:off x="6294250" y="1867275"/>
            <a:ext cx="2108400" cy="22968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1800"/>
            </a:lvl1pPr>
          </a:lstStyle>
          <a:p>
            <a:endParaRPr/>
          </a:p>
        </p:txBody>
      </p:sp>
      <p:sp>
        <p:nvSpPr>
          <p:cNvPr id="5049" name="Google Shape;5049;p10"/>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350" y="445025"/>
            <a:ext cx="5746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1pPr>
            <a:lvl2pPr lvl="1">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2pPr>
            <a:lvl3pPr lvl="2">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3pPr>
            <a:lvl4pPr lvl="3">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4pPr>
            <a:lvl5pPr lvl="4">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5pPr>
            <a:lvl6pPr lvl="5">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6pPr>
            <a:lvl7pPr lvl="6">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7pPr>
            <a:lvl8pPr lvl="7">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8pPr>
            <a:lvl9pPr lvl="8">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951350" y="1752375"/>
            <a:ext cx="5746800" cy="2687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1pPr>
            <a:lvl2pPr marL="914400" lvl="1"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2pPr>
            <a:lvl3pPr marL="1371600" lvl="2"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3pPr>
            <a:lvl4pPr marL="1828800" lvl="3"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4pPr>
            <a:lvl5pPr marL="2286000" lvl="4"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5pPr>
            <a:lvl6pPr marL="2743200" lvl="5"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6pPr>
            <a:lvl7pPr marL="3200400" lvl="6"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7pPr>
            <a:lvl8pPr marL="3657600" lvl="7"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8pPr>
            <a:lvl9pPr marL="4114800" lvl="8" indent="-317500">
              <a:lnSpc>
                <a:spcPct val="100000"/>
              </a:lnSpc>
              <a:spcBef>
                <a:spcPts val="1600"/>
              </a:spcBef>
              <a:spcAft>
                <a:spcPts val="1600"/>
              </a:spcAft>
              <a:buClr>
                <a:schemeClr val="accent2"/>
              </a:buClr>
              <a:buSzPts val="1400"/>
              <a:buFont typeface="Poppins Light"/>
              <a:buChar char="■"/>
              <a:defRPr>
                <a:solidFill>
                  <a:schemeClr val="accent2"/>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08"/>
        <p:cNvGrpSpPr/>
        <p:nvPr/>
      </p:nvGrpSpPr>
      <p:grpSpPr>
        <a:xfrm>
          <a:off x="0" y="0"/>
          <a:ext cx="0" cy="0"/>
          <a:chOff x="0" y="0"/>
          <a:chExt cx="0" cy="0"/>
        </a:xfrm>
      </p:grpSpPr>
      <p:sp>
        <p:nvSpPr>
          <p:cNvPr id="9109" name="Google Shape;9109;p28"/>
          <p:cNvSpPr txBox="1">
            <a:spLocks noGrp="1"/>
          </p:cNvSpPr>
          <p:nvPr>
            <p:ph type="ctrTitle"/>
          </p:nvPr>
        </p:nvSpPr>
        <p:spPr>
          <a:xfrm>
            <a:off x="2739900" y="652265"/>
            <a:ext cx="36642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Mini Project Proposal</a:t>
            </a:r>
            <a:endParaRPr/>
          </a:p>
        </p:txBody>
      </p:sp>
      <p:sp>
        <p:nvSpPr>
          <p:cNvPr id="9110" name="Google Shape;9110;p28"/>
          <p:cNvSpPr txBox="1">
            <a:spLocks noGrp="1"/>
          </p:cNvSpPr>
          <p:nvPr>
            <p:ph type="subTitle" idx="1"/>
          </p:nvPr>
        </p:nvSpPr>
        <p:spPr>
          <a:xfrm>
            <a:off x="1488564" y="2422815"/>
            <a:ext cx="6174595" cy="414300"/>
          </a:xfrm>
          <a:prstGeom prst="rect">
            <a:avLst/>
          </a:prstGeom>
        </p:spPr>
        <p:txBody>
          <a:bodyPr spcFirstLastPara="1" wrap="square" lIns="91425" tIns="91425" rIns="91425" bIns="91425" anchor="t" anchorCtr="0">
            <a:noAutofit/>
          </a:bodyPr>
          <a:lstStyle/>
          <a:p>
            <a:pPr marL="0" indent="0"/>
            <a:r>
              <a:rPr lang="en" sz="3200" dirty="0">
                <a:solidFill>
                  <a:schemeClr val="accent1"/>
                </a:solidFill>
              </a:rPr>
              <a:t>INSURANCE CLAIM PREDICTION</a:t>
            </a:r>
            <a:endParaRPr lang="en-GB" sz="3200" cap="all" dirty="0">
              <a:solidFill>
                <a:schemeClr val="accent1"/>
              </a:solidFill>
            </a:endParaRPr>
          </a:p>
        </p:txBody>
      </p:sp>
      <p:sp>
        <p:nvSpPr>
          <p:cNvPr id="9111" name="Google Shape;9111;p28"/>
          <p:cNvSpPr txBox="1">
            <a:spLocks noGrp="1"/>
          </p:cNvSpPr>
          <p:nvPr>
            <p:ph type="subTitle" idx="1"/>
          </p:nvPr>
        </p:nvSpPr>
        <p:spPr>
          <a:xfrm>
            <a:off x="4866838" y="3186300"/>
            <a:ext cx="3003012" cy="10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endParaRPr dirty="0"/>
          </a:p>
          <a:p>
            <a:pPr marL="0" indent="0" algn="l"/>
            <a:r>
              <a:rPr lang="en" dirty="0"/>
              <a:t>KUSHAGRA SAXENA   </a:t>
            </a:r>
            <a:r>
              <a:rPr lang="en" b="0" dirty="0">
                <a:solidFill>
                  <a:schemeClr val="accent3"/>
                </a:solidFill>
                <a:latin typeface="Calibri"/>
                <a:cs typeface="Calibri"/>
                <a:sym typeface="Calibri"/>
              </a:rPr>
              <a:t>1MS18IS045</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FF41-AD59-4E73-80AA-3B78A8F3EEF4}"/>
              </a:ext>
            </a:extLst>
          </p:cNvPr>
          <p:cNvSpPr>
            <a:spLocks noGrp="1"/>
          </p:cNvSpPr>
          <p:nvPr>
            <p:ph type="title"/>
          </p:nvPr>
        </p:nvSpPr>
        <p:spPr/>
        <p:txBody>
          <a:bodyPr/>
          <a:lstStyle/>
          <a:p>
            <a:r>
              <a:rPr lang="en" sz="2000" dirty="0"/>
              <a:t>3.Class imbalance problem</a:t>
            </a:r>
            <a:endParaRPr lang="en-US" sz="2000" dirty="0"/>
          </a:p>
        </p:txBody>
      </p:sp>
      <p:sp>
        <p:nvSpPr>
          <p:cNvPr id="3" name="TextBox 2">
            <a:extLst>
              <a:ext uri="{FF2B5EF4-FFF2-40B4-BE49-F238E27FC236}">
                <a16:creationId xmlns:a16="http://schemas.microsoft.com/office/drawing/2014/main" id="{E9B03F1C-DA9A-4488-8D29-200C08230A86}"/>
              </a:ext>
            </a:extLst>
          </p:cNvPr>
          <p:cNvSpPr txBox="1"/>
          <p:nvPr/>
        </p:nvSpPr>
        <p:spPr>
          <a:xfrm>
            <a:off x="802888" y="1255905"/>
            <a:ext cx="761488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dirty="0"/>
              <a:t>Classification algorithms works best when the number of instances of each classes are roughly equal. When the number of instances of one class far exceeds the other, problems arise. In imbalanced cases standard classifier algorithms have a bias towards classes which have large number of instances. They tend to only predict the majority class data. The features of the minority class are treated as noise and are often ignored. Thus, there is a high probability of misclassification of the minority class as compared to the majority class.</a:t>
            </a:r>
            <a:endParaRPr lang="en-US" dirty="0"/>
          </a:p>
          <a:p>
            <a:endParaRPr lang="en" dirty="0"/>
          </a:p>
          <a:p>
            <a:r>
              <a:rPr lang="en" dirty="0"/>
              <a:t>In the case of this project the Label 0 class [Claim Rejected] constitute about 98.53% and the Label 1 class [Claim Accepted] constitute about 1.47%. </a:t>
            </a:r>
            <a:endParaRPr lang="en-US"/>
          </a:p>
          <a:p>
            <a:endParaRPr lang="en" dirty="0"/>
          </a:p>
          <a:p>
            <a:r>
              <a:rPr lang="en" dirty="0"/>
              <a:t>The dataset used in this project is highly imbalanced having a ratio of 98.53: 1.47 proportional to Label 0: Label 1. And, because of this high imbalance, it is necessary to balance the class for the proper predictions by the model. </a:t>
            </a:r>
          </a:p>
          <a:p>
            <a:endParaRPr lang="en" dirty="0"/>
          </a:p>
          <a:p>
            <a:r>
              <a:rPr lang="en" dirty="0"/>
              <a:t>Originally, the distribution of class labels is as given below:</a:t>
            </a:r>
          </a:p>
        </p:txBody>
      </p:sp>
    </p:spTree>
    <p:extLst>
      <p:ext uri="{BB962C8B-B14F-4D97-AF65-F5344CB8AC3E}">
        <p14:creationId xmlns:p14="http://schemas.microsoft.com/office/powerpoint/2010/main" val="258145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C5B0-34BD-4206-9193-2D94100CAD26}"/>
              </a:ext>
            </a:extLst>
          </p:cNvPr>
          <p:cNvSpPr>
            <a:spLocks noGrp="1"/>
          </p:cNvSpPr>
          <p:nvPr>
            <p:ph type="title"/>
          </p:nvPr>
        </p:nvSpPr>
        <p:spPr>
          <a:xfrm>
            <a:off x="1545271" y="1769627"/>
            <a:ext cx="5746800" cy="572700"/>
          </a:xfrm>
        </p:spPr>
        <p:txBody>
          <a:bodyPr/>
          <a:lstStyle/>
          <a:p>
            <a:endParaRPr lang="en-GB"/>
          </a:p>
        </p:txBody>
      </p:sp>
      <p:sp>
        <p:nvSpPr>
          <p:cNvPr id="3" name="TextBox 2">
            <a:extLst>
              <a:ext uri="{FF2B5EF4-FFF2-40B4-BE49-F238E27FC236}">
                <a16:creationId xmlns:a16="http://schemas.microsoft.com/office/drawing/2014/main" id="{169AE778-6B4D-44AE-9C23-EF838FD0D43D}"/>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4" descr="Chart, scatter chart&#10;&#10;Description automatically generated">
            <a:extLst>
              <a:ext uri="{FF2B5EF4-FFF2-40B4-BE49-F238E27FC236}">
                <a16:creationId xmlns:a16="http://schemas.microsoft.com/office/drawing/2014/main" id="{3A02CF04-C880-415F-97B1-AA898443D554}"/>
              </a:ext>
            </a:extLst>
          </p:cNvPr>
          <p:cNvPicPr>
            <a:picLocks noChangeAspect="1"/>
          </p:cNvPicPr>
          <p:nvPr/>
        </p:nvPicPr>
        <p:blipFill>
          <a:blip r:embed="rId2"/>
          <a:stretch>
            <a:fillRect/>
          </a:stretch>
        </p:blipFill>
        <p:spPr>
          <a:xfrm>
            <a:off x="2357089" y="1207432"/>
            <a:ext cx="4429821" cy="3934362"/>
          </a:xfrm>
          <a:prstGeom prst="rect">
            <a:avLst/>
          </a:prstGeom>
        </p:spPr>
      </p:pic>
    </p:spTree>
    <p:extLst>
      <p:ext uri="{BB962C8B-B14F-4D97-AF65-F5344CB8AC3E}">
        <p14:creationId xmlns:p14="http://schemas.microsoft.com/office/powerpoint/2010/main" val="81629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8E2-2DFB-4CFE-8702-E4772B8515A9}"/>
              </a:ext>
            </a:extLst>
          </p:cNvPr>
          <p:cNvSpPr>
            <a:spLocks noGrp="1"/>
          </p:cNvSpPr>
          <p:nvPr>
            <p:ph type="title"/>
          </p:nvPr>
        </p:nvSpPr>
        <p:spPr/>
        <p:txBody>
          <a:bodyPr/>
          <a:lstStyle/>
          <a:p>
            <a:r>
              <a:rPr lang="en-GB" b="0" dirty="0"/>
              <a:t>Approaches tried for handling class imbalance:</a:t>
            </a:r>
            <a:endParaRPr lang="en-US" dirty="0"/>
          </a:p>
        </p:txBody>
      </p:sp>
      <p:sp>
        <p:nvSpPr>
          <p:cNvPr id="4" name="TextBox 3">
            <a:extLst>
              <a:ext uri="{FF2B5EF4-FFF2-40B4-BE49-F238E27FC236}">
                <a16:creationId xmlns:a16="http://schemas.microsoft.com/office/drawing/2014/main" id="{B3D405C6-988A-4441-AB77-826753616882}"/>
              </a:ext>
            </a:extLst>
          </p:cNvPr>
          <p:cNvSpPr txBox="1"/>
          <p:nvPr/>
        </p:nvSpPr>
        <p:spPr>
          <a:xfrm>
            <a:off x="792433" y="1287268"/>
            <a:ext cx="75730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Following techniques were applied on the dataset to balance the imbalance in the class:</a:t>
            </a:r>
            <a:endParaRPr lang="en-US" dirty="0"/>
          </a:p>
          <a:p>
            <a:endParaRPr lang="en-GB" dirty="0"/>
          </a:p>
          <a:p>
            <a:r>
              <a:rPr lang="en-GB" dirty="0"/>
              <a:t>1. Random under Sampling Random under sampling (RUS) involves randomly selecting examples from the majority class to delete from the training dataset. This has the effect of reducing the number of examples in the majority class in the transformed version of the training dataset. This process can be repeated until the desired class distribution is achieved, such as an equal number of examples for each class. </a:t>
            </a:r>
          </a:p>
          <a:p>
            <a:endParaRPr lang="en-GB" dirty="0"/>
          </a:p>
          <a:p>
            <a:r>
              <a:rPr lang="en-GB" dirty="0"/>
              <a:t>2.Random oversampling involves randomly duplicating examples from the minority class and adding them to the training dataset. Examples from the training dataset are selected randomly with replacement. This means that examples from the minority class can be chosen and added to the new “more balanced” training dataset multiple times; they are selected from the original training dataset, added to the new training dataset, and then returned or “replaced” in the original dataset, allowing them to be selected again.</a:t>
            </a:r>
          </a:p>
        </p:txBody>
      </p:sp>
    </p:spTree>
    <p:extLst>
      <p:ext uri="{BB962C8B-B14F-4D97-AF65-F5344CB8AC3E}">
        <p14:creationId xmlns:p14="http://schemas.microsoft.com/office/powerpoint/2010/main" val="332634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63E1-1DB9-4773-BBC1-30E44EF395C4}"/>
              </a:ext>
            </a:extLst>
          </p:cNvPr>
          <p:cNvSpPr>
            <a:spLocks noGrp="1"/>
          </p:cNvSpPr>
          <p:nvPr>
            <p:ph type="title"/>
          </p:nvPr>
        </p:nvSpPr>
        <p:spPr/>
        <p:txBody>
          <a:bodyPr/>
          <a:lstStyle/>
          <a:p>
            <a:r>
              <a:rPr lang="en-GB" b="0" dirty="0"/>
              <a:t>Approaches tried for handling class imbalance:</a:t>
            </a:r>
            <a:endParaRPr lang="en-US" b="0" dirty="0"/>
          </a:p>
          <a:p>
            <a:endParaRPr lang="en-GB" b="0" dirty="0"/>
          </a:p>
          <a:p>
            <a:endParaRPr lang="en-GB" dirty="0"/>
          </a:p>
        </p:txBody>
      </p:sp>
      <p:sp>
        <p:nvSpPr>
          <p:cNvPr id="3" name="TextBox 2">
            <a:extLst>
              <a:ext uri="{FF2B5EF4-FFF2-40B4-BE49-F238E27FC236}">
                <a16:creationId xmlns:a16="http://schemas.microsoft.com/office/drawing/2014/main" id="{8545A551-26F0-4C07-9596-FC49715799EB}"/>
              </a:ext>
            </a:extLst>
          </p:cNvPr>
          <p:cNvSpPr txBox="1"/>
          <p:nvPr/>
        </p:nvSpPr>
        <p:spPr>
          <a:xfrm>
            <a:off x="5883662" y="264283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4" name="TextBox 3">
            <a:extLst>
              <a:ext uri="{FF2B5EF4-FFF2-40B4-BE49-F238E27FC236}">
                <a16:creationId xmlns:a16="http://schemas.microsoft.com/office/drawing/2014/main" id="{AE10C4C0-ED66-4B15-9D51-B036F6977098}"/>
              </a:ext>
            </a:extLst>
          </p:cNvPr>
          <p:cNvSpPr txBox="1"/>
          <p:nvPr/>
        </p:nvSpPr>
        <p:spPr>
          <a:xfrm>
            <a:off x="1287268" y="270904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5" name="Picture 5" descr="Chart, scatter chart&#10;&#10;Description automatically generated">
            <a:extLst>
              <a:ext uri="{FF2B5EF4-FFF2-40B4-BE49-F238E27FC236}">
                <a16:creationId xmlns:a16="http://schemas.microsoft.com/office/drawing/2014/main" id="{37460A9C-381A-4B40-9101-FA1CC82F05FC}"/>
              </a:ext>
            </a:extLst>
          </p:cNvPr>
          <p:cNvPicPr>
            <a:picLocks noChangeAspect="1"/>
          </p:cNvPicPr>
          <p:nvPr/>
        </p:nvPicPr>
        <p:blipFill>
          <a:blip r:embed="rId2"/>
          <a:stretch>
            <a:fillRect/>
          </a:stretch>
        </p:blipFill>
        <p:spPr>
          <a:xfrm>
            <a:off x="963187" y="1791844"/>
            <a:ext cx="3342578" cy="2772509"/>
          </a:xfrm>
          <a:prstGeom prst="rect">
            <a:avLst/>
          </a:prstGeom>
        </p:spPr>
      </p:pic>
      <p:pic>
        <p:nvPicPr>
          <p:cNvPr id="6" name="Picture 6" descr="Chart, scatter chart&#10;&#10;Description automatically generated">
            <a:extLst>
              <a:ext uri="{FF2B5EF4-FFF2-40B4-BE49-F238E27FC236}">
                <a16:creationId xmlns:a16="http://schemas.microsoft.com/office/drawing/2014/main" id="{6D3F70C0-1D62-4093-B56C-227A81E489DD}"/>
              </a:ext>
            </a:extLst>
          </p:cNvPr>
          <p:cNvPicPr>
            <a:picLocks noChangeAspect="1"/>
          </p:cNvPicPr>
          <p:nvPr/>
        </p:nvPicPr>
        <p:blipFill>
          <a:blip r:embed="rId3"/>
          <a:stretch>
            <a:fillRect/>
          </a:stretch>
        </p:blipFill>
        <p:spPr>
          <a:xfrm>
            <a:off x="4942778" y="1793684"/>
            <a:ext cx="3147431" cy="2768825"/>
          </a:xfrm>
          <a:prstGeom prst="rect">
            <a:avLst/>
          </a:prstGeom>
        </p:spPr>
      </p:pic>
    </p:spTree>
    <p:extLst>
      <p:ext uri="{BB962C8B-B14F-4D97-AF65-F5344CB8AC3E}">
        <p14:creationId xmlns:p14="http://schemas.microsoft.com/office/powerpoint/2010/main" val="25785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A571-27F3-4F1C-A282-23644BA50D22}"/>
              </a:ext>
            </a:extLst>
          </p:cNvPr>
          <p:cNvSpPr>
            <a:spLocks noGrp="1"/>
          </p:cNvSpPr>
          <p:nvPr>
            <p:ph type="title"/>
          </p:nvPr>
        </p:nvSpPr>
        <p:spPr/>
        <p:txBody>
          <a:bodyPr/>
          <a:lstStyle/>
          <a:p>
            <a:r>
              <a:rPr lang="en-GB" b="0" dirty="0"/>
              <a:t>Approaches tried for handling class imbalance:</a:t>
            </a:r>
          </a:p>
          <a:p>
            <a:endParaRPr lang="en-GB" dirty="0"/>
          </a:p>
        </p:txBody>
      </p:sp>
      <p:sp>
        <p:nvSpPr>
          <p:cNvPr id="3" name="TextBox 2">
            <a:extLst>
              <a:ext uri="{FF2B5EF4-FFF2-40B4-BE49-F238E27FC236}">
                <a16:creationId xmlns:a16="http://schemas.microsoft.com/office/drawing/2014/main" id="{3FE26C86-2AE3-4AB7-A1AD-00DB224775F6}"/>
              </a:ext>
            </a:extLst>
          </p:cNvPr>
          <p:cNvSpPr txBox="1"/>
          <p:nvPr/>
        </p:nvSpPr>
        <p:spPr>
          <a:xfrm>
            <a:off x="761071" y="1262875"/>
            <a:ext cx="750337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3.Synthetic Minority Over-sampling Technique(SMOTE) uses over-sampling approach in which the minority class is over-sampled by creating "synthetic'' examples based upon the existing minority observations rather than by over-sampling with replacement. Tomek Links removes unwanted overlap between classes where majority class links are removed until all minimally distanced nearest </a:t>
            </a:r>
            <a:r>
              <a:rPr lang="en-GB" dirty="0" err="1"/>
              <a:t>neighbor</a:t>
            </a:r>
            <a:r>
              <a:rPr lang="en-GB" dirty="0"/>
              <a:t> pairs are of the same class.</a:t>
            </a:r>
          </a:p>
          <a:p>
            <a:endParaRPr lang="en-GB" dirty="0"/>
          </a:p>
          <a:p>
            <a:r>
              <a:rPr lang="en-GB" dirty="0"/>
              <a:t>4.The essential idea of ADASYN is to use a weighted distribution for different minority class examples according to their level of difficulty in learning, where more synthetic data is generated for minority class examples that are harder to learn compared to those minority examples that are easier to learn. </a:t>
            </a:r>
          </a:p>
        </p:txBody>
      </p:sp>
    </p:spTree>
    <p:extLst>
      <p:ext uri="{BB962C8B-B14F-4D97-AF65-F5344CB8AC3E}">
        <p14:creationId xmlns:p14="http://schemas.microsoft.com/office/powerpoint/2010/main" val="304093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1870-8A0B-4646-AC1E-67EC273640AA}"/>
              </a:ext>
            </a:extLst>
          </p:cNvPr>
          <p:cNvSpPr>
            <a:spLocks noGrp="1"/>
          </p:cNvSpPr>
          <p:nvPr>
            <p:ph type="title"/>
          </p:nvPr>
        </p:nvSpPr>
        <p:spPr/>
        <p:txBody>
          <a:bodyPr/>
          <a:lstStyle/>
          <a:p>
            <a:r>
              <a:rPr lang="en-GB" b="0" dirty="0"/>
              <a:t>Approaches tried for handling class imbalance:</a:t>
            </a:r>
            <a:endParaRPr lang="en-US" b="0" dirty="0"/>
          </a:p>
          <a:p>
            <a:endParaRPr lang="en-GB" b="0" dirty="0"/>
          </a:p>
          <a:p>
            <a:endParaRPr lang="en-GB" dirty="0"/>
          </a:p>
        </p:txBody>
      </p:sp>
      <p:sp>
        <p:nvSpPr>
          <p:cNvPr id="3" name="TextBox 2">
            <a:extLst>
              <a:ext uri="{FF2B5EF4-FFF2-40B4-BE49-F238E27FC236}">
                <a16:creationId xmlns:a16="http://schemas.microsoft.com/office/drawing/2014/main" id="{9710EB36-F8BA-44B7-9547-973A17179FAA}"/>
              </a:ext>
            </a:extLst>
          </p:cNvPr>
          <p:cNvSpPr txBox="1"/>
          <p:nvPr/>
        </p:nvSpPr>
        <p:spPr>
          <a:xfrm>
            <a:off x="1701955" y="262889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5" name="TextBox 4">
            <a:extLst>
              <a:ext uri="{FF2B5EF4-FFF2-40B4-BE49-F238E27FC236}">
                <a16:creationId xmlns:a16="http://schemas.microsoft.com/office/drawing/2014/main" id="{B4D1850B-3564-4CBB-85D5-00ED0B47C219}"/>
              </a:ext>
            </a:extLst>
          </p:cNvPr>
          <p:cNvSpPr txBox="1"/>
          <p:nvPr/>
        </p:nvSpPr>
        <p:spPr>
          <a:xfrm>
            <a:off x="5015957" y="2646323"/>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6" name="Picture 6" descr="Chart, scatter chart&#10;&#10;Description automatically generated">
            <a:extLst>
              <a:ext uri="{FF2B5EF4-FFF2-40B4-BE49-F238E27FC236}">
                <a16:creationId xmlns:a16="http://schemas.microsoft.com/office/drawing/2014/main" id="{D697566E-B1F1-40C8-AE28-0DE88EA11110}"/>
              </a:ext>
            </a:extLst>
          </p:cNvPr>
          <p:cNvPicPr>
            <a:picLocks noChangeAspect="1"/>
          </p:cNvPicPr>
          <p:nvPr/>
        </p:nvPicPr>
        <p:blipFill>
          <a:blip r:embed="rId2"/>
          <a:stretch>
            <a:fillRect/>
          </a:stretch>
        </p:blipFill>
        <p:spPr>
          <a:xfrm>
            <a:off x="802888" y="1505795"/>
            <a:ext cx="3830443" cy="3365514"/>
          </a:xfrm>
          <a:prstGeom prst="rect">
            <a:avLst/>
          </a:prstGeom>
        </p:spPr>
      </p:pic>
      <p:pic>
        <p:nvPicPr>
          <p:cNvPr id="7" name="Picture 7" descr="Chart, scatter chart&#10;&#10;Description automatically generated">
            <a:extLst>
              <a:ext uri="{FF2B5EF4-FFF2-40B4-BE49-F238E27FC236}">
                <a16:creationId xmlns:a16="http://schemas.microsoft.com/office/drawing/2014/main" id="{8225CE4A-668D-4827-B368-8C9F33010F13}"/>
              </a:ext>
            </a:extLst>
          </p:cNvPr>
          <p:cNvPicPr>
            <a:picLocks noChangeAspect="1"/>
          </p:cNvPicPr>
          <p:nvPr/>
        </p:nvPicPr>
        <p:blipFill>
          <a:blip r:embed="rId3"/>
          <a:stretch>
            <a:fillRect/>
          </a:stretch>
        </p:blipFill>
        <p:spPr>
          <a:xfrm>
            <a:off x="4636120" y="1507032"/>
            <a:ext cx="3684084" cy="3328191"/>
          </a:xfrm>
          <a:prstGeom prst="rect">
            <a:avLst/>
          </a:prstGeom>
        </p:spPr>
      </p:pic>
    </p:spTree>
    <p:extLst>
      <p:ext uri="{BB962C8B-B14F-4D97-AF65-F5344CB8AC3E}">
        <p14:creationId xmlns:p14="http://schemas.microsoft.com/office/powerpoint/2010/main" val="379707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80A-DC75-492E-B71D-E97507E5FE36}"/>
              </a:ext>
            </a:extLst>
          </p:cNvPr>
          <p:cNvSpPr>
            <a:spLocks noGrp="1"/>
          </p:cNvSpPr>
          <p:nvPr>
            <p:ph type="title"/>
          </p:nvPr>
        </p:nvSpPr>
        <p:spPr/>
        <p:txBody>
          <a:bodyPr/>
          <a:lstStyle/>
          <a:p>
            <a:r>
              <a:rPr lang="en-GB" sz="2400" dirty="0"/>
              <a:t>4.Result</a:t>
            </a:r>
          </a:p>
        </p:txBody>
      </p:sp>
      <p:sp>
        <p:nvSpPr>
          <p:cNvPr id="3" name="TextBox 2">
            <a:extLst>
              <a:ext uri="{FF2B5EF4-FFF2-40B4-BE49-F238E27FC236}">
                <a16:creationId xmlns:a16="http://schemas.microsoft.com/office/drawing/2014/main" id="{166D52EA-5E26-4802-923E-0EC86AB048D1}"/>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4" name="Picture 4" descr="Table&#10;&#10;Description automatically generated">
            <a:extLst>
              <a:ext uri="{FF2B5EF4-FFF2-40B4-BE49-F238E27FC236}">
                <a16:creationId xmlns:a16="http://schemas.microsoft.com/office/drawing/2014/main" id="{2477374B-F519-4136-BE45-3351D747C09F}"/>
              </a:ext>
            </a:extLst>
          </p:cNvPr>
          <p:cNvPicPr>
            <a:picLocks noChangeAspect="1"/>
          </p:cNvPicPr>
          <p:nvPr/>
        </p:nvPicPr>
        <p:blipFill>
          <a:blip r:embed="rId2"/>
          <a:stretch>
            <a:fillRect/>
          </a:stretch>
        </p:blipFill>
        <p:spPr>
          <a:xfrm>
            <a:off x="844705" y="1571401"/>
            <a:ext cx="7377925" cy="1979791"/>
          </a:xfrm>
          <a:prstGeom prst="rect">
            <a:avLst/>
          </a:prstGeom>
        </p:spPr>
      </p:pic>
    </p:spTree>
    <p:extLst>
      <p:ext uri="{BB962C8B-B14F-4D97-AF65-F5344CB8AC3E}">
        <p14:creationId xmlns:p14="http://schemas.microsoft.com/office/powerpoint/2010/main" val="328515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731F-FE91-416D-8F11-61440BDE6D96}"/>
              </a:ext>
            </a:extLst>
          </p:cNvPr>
          <p:cNvSpPr>
            <a:spLocks noGrp="1"/>
          </p:cNvSpPr>
          <p:nvPr>
            <p:ph type="title"/>
          </p:nvPr>
        </p:nvSpPr>
        <p:spPr/>
        <p:txBody>
          <a:bodyPr/>
          <a:lstStyle/>
          <a:p>
            <a:r>
              <a:rPr lang="en" b="0" dirty="0"/>
              <a:t>5. Modeling Efforts &amp; Feature Importance </a:t>
            </a:r>
            <a:endParaRPr lang="en-GB" b="0" dirty="0"/>
          </a:p>
          <a:p>
            <a:endParaRPr lang="en-GB" dirty="0"/>
          </a:p>
        </p:txBody>
      </p:sp>
      <p:sp>
        <p:nvSpPr>
          <p:cNvPr id="3" name="TextBox 2">
            <a:extLst>
              <a:ext uri="{FF2B5EF4-FFF2-40B4-BE49-F238E27FC236}">
                <a16:creationId xmlns:a16="http://schemas.microsoft.com/office/drawing/2014/main" id="{7929BFB8-4A81-4D63-BCB5-E801E6E686F4}"/>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4" name="Picture 4" descr="Text&#10;&#10;Description automatically generated">
            <a:extLst>
              <a:ext uri="{FF2B5EF4-FFF2-40B4-BE49-F238E27FC236}">
                <a16:creationId xmlns:a16="http://schemas.microsoft.com/office/drawing/2014/main" id="{9897DFCC-5027-4393-BAE5-DBF367B1EA35}"/>
              </a:ext>
            </a:extLst>
          </p:cNvPr>
          <p:cNvPicPr>
            <a:picLocks noChangeAspect="1"/>
          </p:cNvPicPr>
          <p:nvPr/>
        </p:nvPicPr>
        <p:blipFill>
          <a:blip r:embed="rId2"/>
          <a:stretch>
            <a:fillRect/>
          </a:stretch>
        </p:blipFill>
        <p:spPr>
          <a:xfrm>
            <a:off x="886522" y="1304408"/>
            <a:ext cx="5377675" cy="3768286"/>
          </a:xfrm>
          <a:prstGeom prst="rect">
            <a:avLst/>
          </a:prstGeom>
        </p:spPr>
      </p:pic>
    </p:spTree>
    <p:extLst>
      <p:ext uri="{BB962C8B-B14F-4D97-AF65-F5344CB8AC3E}">
        <p14:creationId xmlns:p14="http://schemas.microsoft.com/office/powerpoint/2010/main" val="2678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4A75-4FCF-4D7B-A698-7B06DAE7F355}"/>
              </a:ext>
            </a:extLst>
          </p:cNvPr>
          <p:cNvSpPr>
            <a:spLocks noGrp="1"/>
          </p:cNvSpPr>
          <p:nvPr>
            <p:ph type="title"/>
          </p:nvPr>
        </p:nvSpPr>
        <p:spPr/>
        <p:txBody>
          <a:bodyPr/>
          <a:lstStyle/>
          <a:p>
            <a:r>
              <a:rPr lang="en" b="0" dirty="0"/>
              <a:t>5. Modeling Efforts &amp; Feature Importance </a:t>
            </a:r>
            <a:endParaRPr lang="en-GB" b="0" dirty="0"/>
          </a:p>
          <a:p>
            <a:endParaRPr lang="en-GB" b="0" dirty="0"/>
          </a:p>
          <a:p>
            <a:endParaRPr lang="en-GB" dirty="0"/>
          </a:p>
        </p:txBody>
      </p:sp>
      <p:sp>
        <p:nvSpPr>
          <p:cNvPr id="4" name="TextBox 3">
            <a:extLst>
              <a:ext uri="{FF2B5EF4-FFF2-40B4-BE49-F238E27FC236}">
                <a16:creationId xmlns:a16="http://schemas.microsoft.com/office/drawing/2014/main" id="{6751F493-805C-4E90-91E8-238232DFE211}"/>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6" name="Picture 6" descr="Table&#10;&#10;Description automatically generated">
            <a:extLst>
              <a:ext uri="{FF2B5EF4-FFF2-40B4-BE49-F238E27FC236}">
                <a16:creationId xmlns:a16="http://schemas.microsoft.com/office/drawing/2014/main" id="{A4233652-0CFE-4E4F-8144-6336C32CD7A6}"/>
              </a:ext>
            </a:extLst>
          </p:cNvPr>
          <p:cNvPicPr>
            <a:picLocks noChangeAspect="1"/>
          </p:cNvPicPr>
          <p:nvPr/>
        </p:nvPicPr>
        <p:blipFill>
          <a:blip r:embed="rId2"/>
          <a:stretch>
            <a:fillRect/>
          </a:stretch>
        </p:blipFill>
        <p:spPr>
          <a:xfrm>
            <a:off x="977126" y="1330269"/>
            <a:ext cx="6207047" cy="3688688"/>
          </a:xfrm>
          <a:prstGeom prst="rect">
            <a:avLst/>
          </a:prstGeom>
        </p:spPr>
      </p:pic>
    </p:spTree>
    <p:extLst>
      <p:ext uri="{BB962C8B-B14F-4D97-AF65-F5344CB8AC3E}">
        <p14:creationId xmlns:p14="http://schemas.microsoft.com/office/powerpoint/2010/main" val="66289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F12B-F419-457B-8F15-415005B9FD12}"/>
              </a:ext>
            </a:extLst>
          </p:cNvPr>
          <p:cNvSpPr>
            <a:spLocks noGrp="1"/>
          </p:cNvSpPr>
          <p:nvPr>
            <p:ph type="title"/>
          </p:nvPr>
        </p:nvSpPr>
        <p:spPr/>
        <p:txBody>
          <a:bodyPr/>
          <a:lstStyle/>
          <a:p>
            <a:r>
              <a:rPr lang="en" b="0" dirty="0"/>
              <a:t>5. Modeling Efforts &amp; Feature Importance </a:t>
            </a:r>
            <a:endParaRPr lang="en-GB" b="0" dirty="0"/>
          </a:p>
          <a:p>
            <a:endParaRPr lang="en-GB" b="0" dirty="0"/>
          </a:p>
          <a:p>
            <a:endParaRPr lang="en-GB" b="0" dirty="0"/>
          </a:p>
          <a:p>
            <a:endParaRPr lang="en-GB" dirty="0"/>
          </a:p>
        </p:txBody>
      </p:sp>
      <p:sp>
        <p:nvSpPr>
          <p:cNvPr id="3" name="TextBox 2">
            <a:extLst>
              <a:ext uri="{FF2B5EF4-FFF2-40B4-BE49-F238E27FC236}">
                <a16:creationId xmlns:a16="http://schemas.microsoft.com/office/drawing/2014/main" id="{5BBA32C9-8D0F-4855-905F-DDC167DDE587}"/>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4" name="TextBox 3">
            <a:extLst>
              <a:ext uri="{FF2B5EF4-FFF2-40B4-BE49-F238E27FC236}">
                <a16:creationId xmlns:a16="http://schemas.microsoft.com/office/drawing/2014/main" id="{0BD4BB0A-641B-4E5B-8FB6-59455A0AB6A1}"/>
              </a:ext>
            </a:extLst>
          </p:cNvPr>
          <p:cNvSpPr txBox="1"/>
          <p:nvPr/>
        </p:nvSpPr>
        <p:spPr>
          <a:xfrm>
            <a:off x="3343274" y="248602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5" name="Picture 5" descr="Table&#10;&#10;Description automatically generated">
            <a:extLst>
              <a:ext uri="{FF2B5EF4-FFF2-40B4-BE49-F238E27FC236}">
                <a16:creationId xmlns:a16="http://schemas.microsoft.com/office/drawing/2014/main" id="{DB677AD8-24C5-4C79-BE98-13A2FEFA4EE0}"/>
              </a:ext>
            </a:extLst>
          </p:cNvPr>
          <p:cNvPicPr>
            <a:picLocks noChangeAspect="1"/>
          </p:cNvPicPr>
          <p:nvPr/>
        </p:nvPicPr>
        <p:blipFill>
          <a:blip r:embed="rId2"/>
          <a:stretch>
            <a:fillRect/>
          </a:stretch>
        </p:blipFill>
        <p:spPr>
          <a:xfrm>
            <a:off x="823796" y="1283638"/>
            <a:ext cx="4290430" cy="3858613"/>
          </a:xfrm>
          <a:prstGeom prst="rect">
            <a:avLst/>
          </a:prstGeom>
        </p:spPr>
      </p:pic>
    </p:spTree>
    <p:extLst>
      <p:ext uri="{BB962C8B-B14F-4D97-AF65-F5344CB8AC3E}">
        <p14:creationId xmlns:p14="http://schemas.microsoft.com/office/powerpoint/2010/main" val="158823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15"/>
        <p:cNvGrpSpPr/>
        <p:nvPr/>
      </p:nvGrpSpPr>
      <p:grpSpPr>
        <a:xfrm>
          <a:off x="0" y="0"/>
          <a:ext cx="0" cy="0"/>
          <a:chOff x="0" y="0"/>
          <a:chExt cx="0" cy="0"/>
        </a:xfrm>
      </p:grpSpPr>
      <p:sp>
        <p:nvSpPr>
          <p:cNvPr id="9116" name="Google Shape;9116;p29"/>
          <p:cNvSpPr/>
          <p:nvPr/>
        </p:nvSpPr>
        <p:spPr>
          <a:xfrm>
            <a:off x="588050" y="0"/>
            <a:ext cx="513600" cy="360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29"/>
          <p:cNvSpPr txBox="1">
            <a:spLocks noGrp="1"/>
          </p:cNvSpPr>
          <p:nvPr>
            <p:ph type="title"/>
          </p:nvPr>
        </p:nvSpPr>
        <p:spPr>
          <a:xfrm>
            <a:off x="158725" y="810277"/>
            <a:ext cx="1320300" cy="541500"/>
          </a:xfrm>
          <a:prstGeom prst="rect">
            <a:avLst/>
          </a:prstGeom>
        </p:spPr>
        <p:txBody>
          <a:bodyPr spcFirstLastPara="1" wrap="square" lIns="228600" tIns="91425" rIns="91425" bIns="91425" anchor="ctr" anchorCtr="0">
            <a:noAutofit/>
          </a:bodyPr>
          <a:lstStyle/>
          <a:p>
            <a:pPr marL="0" lvl="0" indent="0" algn="r" rtl="0">
              <a:spcBef>
                <a:spcPts val="0"/>
              </a:spcBef>
              <a:spcAft>
                <a:spcPts val="0"/>
              </a:spcAft>
              <a:buNone/>
            </a:pPr>
            <a:r>
              <a:rPr lang="en"/>
              <a:t>01.</a:t>
            </a:r>
            <a:endParaRPr/>
          </a:p>
        </p:txBody>
      </p:sp>
      <p:sp>
        <p:nvSpPr>
          <p:cNvPr id="9118" name="Google Shape;9118;p29"/>
          <p:cNvSpPr txBox="1">
            <a:spLocks noGrp="1"/>
          </p:cNvSpPr>
          <p:nvPr>
            <p:ph type="title" idx="2"/>
          </p:nvPr>
        </p:nvSpPr>
        <p:spPr>
          <a:xfrm>
            <a:off x="1642650" y="874630"/>
            <a:ext cx="2808000" cy="412800"/>
          </a:xfrm>
          <a:prstGeom prst="rect">
            <a:avLst/>
          </a:prstGeom>
        </p:spPr>
        <p:txBody>
          <a:bodyPr spcFirstLastPara="1" wrap="square" lIns="91425" tIns="91425" rIns="91425" bIns="91425" anchor="b" anchorCtr="0">
            <a:noAutofit/>
          </a:bodyPr>
          <a:lstStyle/>
          <a:p>
            <a:r>
              <a:rPr lang="en" dirty="0"/>
              <a:t>Overview of the Project</a:t>
            </a:r>
            <a:endParaRPr dirty="0"/>
          </a:p>
        </p:txBody>
      </p:sp>
      <p:sp>
        <p:nvSpPr>
          <p:cNvPr id="9119" name="Google Shape;9119;p29"/>
          <p:cNvSpPr txBox="1">
            <a:spLocks noGrp="1"/>
          </p:cNvSpPr>
          <p:nvPr>
            <p:ph type="title" idx="3"/>
          </p:nvPr>
        </p:nvSpPr>
        <p:spPr>
          <a:xfrm>
            <a:off x="158725" y="1913852"/>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9120" name="Google Shape;9120;p29"/>
          <p:cNvSpPr txBox="1">
            <a:spLocks noGrp="1"/>
          </p:cNvSpPr>
          <p:nvPr>
            <p:ph type="title" idx="4"/>
          </p:nvPr>
        </p:nvSpPr>
        <p:spPr>
          <a:xfrm>
            <a:off x="1642725" y="2025530"/>
            <a:ext cx="2808000" cy="412800"/>
          </a:xfrm>
          <a:prstGeom prst="rect">
            <a:avLst/>
          </a:prstGeom>
        </p:spPr>
        <p:txBody>
          <a:bodyPr spcFirstLastPara="1" wrap="square" lIns="91425" tIns="91425" rIns="91425" bIns="91425" anchor="b" anchorCtr="0">
            <a:noAutofit/>
          </a:bodyPr>
          <a:lstStyle/>
          <a:p>
            <a:r>
              <a:rPr lang="en" dirty="0"/>
              <a:t>Approach to the problem </a:t>
            </a:r>
            <a:endParaRPr lang="en"/>
          </a:p>
        </p:txBody>
      </p:sp>
      <p:sp>
        <p:nvSpPr>
          <p:cNvPr id="9121" name="Google Shape;9121;p29"/>
          <p:cNvSpPr/>
          <p:nvPr/>
        </p:nvSpPr>
        <p:spPr>
          <a:xfrm>
            <a:off x="5017700" y="1530111"/>
            <a:ext cx="513600" cy="371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29"/>
          <p:cNvSpPr txBox="1">
            <a:spLocks noGrp="1"/>
          </p:cNvSpPr>
          <p:nvPr>
            <p:ph type="title" idx="6"/>
          </p:nvPr>
        </p:nvSpPr>
        <p:spPr>
          <a:xfrm>
            <a:off x="158725" y="3017427"/>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9123" name="Google Shape;9123;p29"/>
          <p:cNvSpPr txBox="1">
            <a:spLocks noGrp="1"/>
          </p:cNvSpPr>
          <p:nvPr>
            <p:ph type="title" idx="7"/>
          </p:nvPr>
        </p:nvSpPr>
        <p:spPr>
          <a:xfrm>
            <a:off x="1642650" y="3283205"/>
            <a:ext cx="2808000" cy="412800"/>
          </a:xfrm>
          <a:prstGeom prst="rect">
            <a:avLst/>
          </a:prstGeom>
        </p:spPr>
        <p:txBody>
          <a:bodyPr spcFirstLastPara="1" wrap="square" lIns="91425" tIns="91425" rIns="91425" bIns="91425" anchor="b" anchorCtr="0">
            <a:noAutofit/>
          </a:bodyPr>
          <a:lstStyle/>
          <a:p>
            <a:r>
              <a:rPr lang="en" dirty="0"/>
              <a:t>Class imbalance problem</a:t>
            </a:r>
          </a:p>
        </p:txBody>
      </p:sp>
      <p:sp>
        <p:nvSpPr>
          <p:cNvPr id="9124" name="Google Shape;9124;p29"/>
          <p:cNvSpPr txBox="1">
            <a:spLocks noGrp="1"/>
          </p:cNvSpPr>
          <p:nvPr>
            <p:ph type="title" idx="9"/>
          </p:nvPr>
        </p:nvSpPr>
        <p:spPr>
          <a:xfrm>
            <a:off x="4614421" y="1576143"/>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9125" name="Google Shape;9125;p29"/>
          <p:cNvSpPr txBox="1">
            <a:spLocks noGrp="1"/>
          </p:cNvSpPr>
          <p:nvPr>
            <p:ph type="title" idx="13"/>
          </p:nvPr>
        </p:nvSpPr>
        <p:spPr>
          <a:xfrm>
            <a:off x="6098421" y="2744070"/>
            <a:ext cx="2808000" cy="412800"/>
          </a:xfrm>
          <a:prstGeom prst="rect">
            <a:avLst/>
          </a:prstGeom>
        </p:spPr>
        <p:txBody>
          <a:bodyPr spcFirstLastPara="1" wrap="square" lIns="91425" tIns="91425" rIns="91425" bIns="91425" anchor="b" anchorCtr="0">
            <a:noAutofit/>
          </a:bodyPr>
          <a:lstStyle/>
          <a:p>
            <a:r>
              <a:rPr lang="en" dirty="0"/>
              <a:t>Modeling Efforts &amp; Feature Importance </a:t>
            </a:r>
            <a:endParaRPr dirty="0"/>
          </a:p>
        </p:txBody>
      </p:sp>
      <p:sp>
        <p:nvSpPr>
          <p:cNvPr id="9126" name="Google Shape;9126;p29"/>
          <p:cNvSpPr txBox="1">
            <a:spLocks noGrp="1"/>
          </p:cNvSpPr>
          <p:nvPr>
            <p:ph type="title" idx="15"/>
          </p:nvPr>
        </p:nvSpPr>
        <p:spPr>
          <a:xfrm>
            <a:off x="4614421" y="2679718"/>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9127" name="Google Shape;9127;p29"/>
          <p:cNvSpPr txBox="1">
            <a:spLocks noGrp="1"/>
          </p:cNvSpPr>
          <p:nvPr>
            <p:ph type="title" idx="18"/>
          </p:nvPr>
        </p:nvSpPr>
        <p:spPr>
          <a:xfrm>
            <a:off x="4614421" y="3783293"/>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9128" name="Google Shape;9128;p29"/>
          <p:cNvSpPr txBox="1">
            <a:spLocks noGrp="1"/>
          </p:cNvSpPr>
          <p:nvPr>
            <p:ph type="title" idx="19"/>
          </p:nvPr>
        </p:nvSpPr>
        <p:spPr>
          <a:xfrm>
            <a:off x="6098421" y="3847645"/>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dirty="0"/>
          </a:p>
        </p:txBody>
      </p:sp>
      <p:grpSp>
        <p:nvGrpSpPr>
          <p:cNvPr id="9129" name="Google Shape;9129;p29"/>
          <p:cNvGrpSpPr/>
          <p:nvPr/>
        </p:nvGrpSpPr>
        <p:grpSpPr>
          <a:xfrm rot="5400000">
            <a:off x="1439349" y="3578542"/>
            <a:ext cx="349968" cy="2052568"/>
            <a:chOff x="1037125" y="2236325"/>
            <a:chExt cx="149100" cy="874475"/>
          </a:xfrm>
        </p:grpSpPr>
        <p:sp>
          <p:nvSpPr>
            <p:cNvPr id="9130" name="Google Shape;9130;p29"/>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29"/>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29"/>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29"/>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29"/>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29"/>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29"/>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29"/>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29"/>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29"/>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29"/>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29"/>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29"/>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29"/>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29"/>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29"/>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29"/>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29"/>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29"/>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29"/>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29"/>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29"/>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29"/>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29"/>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29"/>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29"/>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29"/>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29"/>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29"/>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29"/>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29"/>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29"/>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29"/>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29"/>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29"/>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29"/>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6" name="Google Shape;9166;p29"/>
          <p:cNvSpPr txBox="1">
            <a:spLocks noGrp="1"/>
          </p:cNvSpPr>
          <p:nvPr>
            <p:ph type="title" idx="13"/>
          </p:nvPr>
        </p:nvSpPr>
        <p:spPr>
          <a:xfrm>
            <a:off x="6022521" y="1704845"/>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E319-06AF-47B9-9D2A-87C9896CBA73}"/>
              </a:ext>
            </a:extLst>
          </p:cNvPr>
          <p:cNvSpPr>
            <a:spLocks noGrp="1"/>
          </p:cNvSpPr>
          <p:nvPr>
            <p:ph type="title"/>
          </p:nvPr>
        </p:nvSpPr>
        <p:spPr>
          <a:xfrm>
            <a:off x="367456" y="1139527"/>
            <a:ext cx="8520600" cy="1209600"/>
          </a:xfrm>
        </p:spPr>
        <p:txBody>
          <a:bodyPr/>
          <a:lstStyle/>
          <a:p>
            <a:r>
              <a:rPr lang="en" sz="2400" dirty="0">
                <a:solidFill>
                  <a:srgbClr val="FF9500"/>
                </a:solidFill>
              </a:rPr>
              <a:t>5. Modeling Efforts &amp; Feature Importance </a:t>
            </a:r>
            <a:endParaRPr lang="en-GB" sz="2400" dirty="0">
              <a:solidFill>
                <a:srgbClr val="FF9500"/>
              </a:solidFill>
            </a:endParaRPr>
          </a:p>
          <a:p>
            <a:endParaRPr lang="en-GB" sz="2400" dirty="0">
              <a:solidFill>
                <a:srgbClr val="FF9500"/>
              </a:solidFill>
            </a:endParaRPr>
          </a:p>
          <a:p>
            <a:endParaRPr lang="en-GB" sz="2400" dirty="0">
              <a:solidFill>
                <a:srgbClr val="FF9500"/>
              </a:solidFill>
            </a:endParaRPr>
          </a:p>
          <a:p>
            <a:endParaRPr lang="en-GB" sz="2400" dirty="0">
              <a:solidFill>
                <a:srgbClr val="FF9500"/>
              </a:solidFill>
            </a:endParaRPr>
          </a:p>
          <a:p>
            <a:endParaRPr lang="en-GB" sz="2400" dirty="0">
              <a:solidFill>
                <a:srgbClr val="FF9500"/>
              </a:solidFill>
            </a:endParaRPr>
          </a:p>
        </p:txBody>
      </p:sp>
      <p:sp>
        <p:nvSpPr>
          <p:cNvPr id="3" name="Text Placeholder 2">
            <a:extLst>
              <a:ext uri="{FF2B5EF4-FFF2-40B4-BE49-F238E27FC236}">
                <a16:creationId xmlns:a16="http://schemas.microsoft.com/office/drawing/2014/main" id="{18305C07-D01E-4AB9-85DF-F05AE8677D6B}"/>
              </a:ext>
            </a:extLst>
          </p:cNvPr>
          <p:cNvSpPr>
            <a:spLocks noGrp="1"/>
          </p:cNvSpPr>
          <p:nvPr>
            <p:ph type="body" idx="1"/>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C12D02A9-E1F4-4F01-96B2-3583798C6295}"/>
              </a:ext>
            </a:extLst>
          </p:cNvPr>
          <p:cNvPicPr>
            <a:picLocks noChangeAspect="1"/>
          </p:cNvPicPr>
          <p:nvPr/>
        </p:nvPicPr>
        <p:blipFill>
          <a:blip r:embed="rId2"/>
          <a:stretch>
            <a:fillRect/>
          </a:stretch>
        </p:blipFill>
        <p:spPr>
          <a:xfrm>
            <a:off x="956217" y="1798495"/>
            <a:ext cx="5642517" cy="3323735"/>
          </a:xfrm>
          <a:prstGeom prst="rect">
            <a:avLst/>
          </a:prstGeom>
        </p:spPr>
      </p:pic>
    </p:spTree>
    <p:extLst>
      <p:ext uri="{BB962C8B-B14F-4D97-AF65-F5344CB8AC3E}">
        <p14:creationId xmlns:p14="http://schemas.microsoft.com/office/powerpoint/2010/main" val="101040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44F4-53E3-4F11-A93E-6FB5AE068372}"/>
              </a:ext>
            </a:extLst>
          </p:cNvPr>
          <p:cNvSpPr>
            <a:spLocks noGrp="1"/>
          </p:cNvSpPr>
          <p:nvPr>
            <p:ph type="title"/>
          </p:nvPr>
        </p:nvSpPr>
        <p:spPr>
          <a:xfrm>
            <a:off x="-880087" y="1118619"/>
            <a:ext cx="8520600" cy="1209600"/>
          </a:xfrm>
        </p:spPr>
        <p:txBody>
          <a:bodyPr/>
          <a:lstStyle/>
          <a:p>
            <a:endParaRPr lang="en-GB"/>
          </a:p>
        </p:txBody>
      </p:sp>
      <p:sp>
        <p:nvSpPr>
          <p:cNvPr id="3" name="Text Placeholder 2">
            <a:extLst>
              <a:ext uri="{FF2B5EF4-FFF2-40B4-BE49-F238E27FC236}">
                <a16:creationId xmlns:a16="http://schemas.microsoft.com/office/drawing/2014/main" id="{63F50129-DE36-405B-BE2A-58DC1A75A5A8}"/>
              </a:ext>
            </a:extLst>
          </p:cNvPr>
          <p:cNvSpPr>
            <a:spLocks noGrp="1"/>
          </p:cNvSpPr>
          <p:nvPr>
            <p:ph type="body" idx="1"/>
          </p:nvPr>
        </p:nvSpPr>
        <p:spPr>
          <a:xfrm>
            <a:off x="2242255" y="3713968"/>
            <a:ext cx="8520600" cy="837300"/>
          </a:xfrm>
        </p:spPr>
        <p:txBody>
          <a:bodyPr/>
          <a:lstStyle/>
          <a:p>
            <a:endParaRPr lang="en-GB"/>
          </a:p>
        </p:txBody>
      </p:sp>
      <p:pic>
        <p:nvPicPr>
          <p:cNvPr id="4" name="Picture 4" descr="Table&#10;&#10;Description automatically generated">
            <a:extLst>
              <a:ext uri="{FF2B5EF4-FFF2-40B4-BE49-F238E27FC236}">
                <a16:creationId xmlns:a16="http://schemas.microsoft.com/office/drawing/2014/main" id="{20D6773C-7565-4C6A-84DE-946EDAB72249}"/>
              </a:ext>
            </a:extLst>
          </p:cNvPr>
          <p:cNvPicPr>
            <a:picLocks noChangeAspect="1"/>
          </p:cNvPicPr>
          <p:nvPr/>
        </p:nvPicPr>
        <p:blipFill>
          <a:blip r:embed="rId2"/>
          <a:stretch>
            <a:fillRect/>
          </a:stretch>
        </p:blipFill>
        <p:spPr>
          <a:xfrm>
            <a:off x="252296" y="226249"/>
            <a:ext cx="4562242" cy="2384094"/>
          </a:xfrm>
          <a:prstGeom prst="rect">
            <a:avLst/>
          </a:prstGeom>
        </p:spPr>
      </p:pic>
      <p:pic>
        <p:nvPicPr>
          <p:cNvPr id="5" name="Picture 5" descr="Table&#10;&#10;Description automatically generated">
            <a:extLst>
              <a:ext uri="{FF2B5EF4-FFF2-40B4-BE49-F238E27FC236}">
                <a16:creationId xmlns:a16="http://schemas.microsoft.com/office/drawing/2014/main" id="{6A3EEB6A-C73B-4132-B14D-BC89EF6904B6}"/>
              </a:ext>
            </a:extLst>
          </p:cNvPr>
          <p:cNvPicPr>
            <a:picLocks noChangeAspect="1"/>
          </p:cNvPicPr>
          <p:nvPr/>
        </p:nvPicPr>
        <p:blipFill>
          <a:blip r:embed="rId3"/>
          <a:stretch>
            <a:fillRect/>
          </a:stretch>
        </p:blipFill>
        <p:spPr>
          <a:xfrm>
            <a:off x="4552486" y="2616295"/>
            <a:ext cx="4067407" cy="2385086"/>
          </a:xfrm>
          <a:prstGeom prst="rect">
            <a:avLst/>
          </a:prstGeom>
        </p:spPr>
      </p:pic>
    </p:spTree>
    <p:extLst>
      <p:ext uri="{BB962C8B-B14F-4D97-AF65-F5344CB8AC3E}">
        <p14:creationId xmlns:p14="http://schemas.microsoft.com/office/powerpoint/2010/main" val="50347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5EE-E80D-4F89-A807-6811CA90461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66FD38-992C-4EB5-A714-1509A80C095D}"/>
              </a:ext>
            </a:extLst>
          </p:cNvPr>
          <p:cNvSpPr>
            <a:spLocks noGrp="1"/>
          </p:cNvSpPr>
          <p:nvPr>
            <p:ph type="body" idx="1"/>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391C51D8-330E-43CC-A5FC-B0C4AEC10F80}"/>
              </a:ext>
            </a:extLst>
          </p:cNvPr>
          <p:cNvPicPr>
            <a:picLocks noChangeAspect="1"/>
          </p:cNvPicPr>
          <p:nvPr/>
        </p:nvPicPr>
        <p:blipFill>
          <a:blip r:embed="rId2"/>
          <a:stretch>
            <a:fillRect/>
          </a:stretch>
        </p:blipFill>
        <p:spPr>
          <a:xfrm>
            <a:off x="2001644" y="2043217"/>
            <a:ext cx="5189498" cy="2450967"/>
          </a:xfrm>
          <a:prstGeom prst="rect">
            <a:avLst/>
          </a:prstGeom>
        </p:spPr>
      </p:pic>
    </p:spTree>
    <p:extLst>
      <p:ext uri="{BB962C8B-B14F-4D97-AF65-F5344CB8AC3E}">
        <p14:creationId xmlns:p14="http://schemas.microsoft.com/office/powerpoint/2010/main" val="339436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C3D1-8D12-478D-B78D-1C63C15BA30F}"/>
              </a:ext>
            </a:extLst>
          </p:cNvPr>
          <p:cNvSpPr>
            <a:spLocks noGrp="1"/>
          </p:cNvSpPr>
          <p:nvPr>
            <p:ph type="title"/>
          </p:nvPr>
        </p:nvSpPr>
        <p:spPr/>
        <p:txBody>
          <a:bodyPr/>
          <a:lstStyle/>
          <a:p>
            <a:r>
              <a:rPr lang="en" b="0" dirty="0"/>
              <a:t>5. Modeling Efforts &amp; Feature Importance </a:t>
            </a:r>
            <a:endParaRPr lang="en-GB" b="0" dirty="0"/>
          </a:p>
          <a:p>
            <a:endParaRPr lang="en-GB" b="0" dirty="0"/>
          </a:p>
          <a:p>
            <a:endParaRPr lang="en-GB" b="0" dirty="0"/>
          </a:p>
          <a:p>
            <a:endParaRPr lang="en-GB" b="0" dirty="0"/>
          </a:p>
          <a:p>
            <a:endParaRPr lang="en-GB" dirty="0"/>
          </a:p>
        </p:txBody>
      </p:sp>
      <p:sp>
        <p:nvSpPr>
          <p:cNvPr id="3" name="TextBox 2">
            <a:extLst>
              <a:ext uri="{FF2B5EF4-FFF2-40B4-BE49-F238E27FC236}">
                <a16:creationId xmlns:a16="http://schemas.microsoft.com/office/drawing/2014/main" id="{30A80A5D-4F32-44F5-B356-F5D18B5600DB}"/>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4" name="Picture 4" descr="Text&#10;&#10;Description automatically generated">
            <a:extLst>
              <a:ext uri="{FF2B5EF4-FFF2-40B4-BE49-F238E27FC236}">
                <a16:creationId xmlns:a16="http://schemas.microsoft.com/office/drawing/2014/main" id="{F4513556-19B4-46A9-89E5-275F21D1F003}"/>
              </a:ext>
            </a:extLst>
          </p:cNvPr>
          <p:cNvPicPr>
            <a:picLocks noChangeAspect="1"/>
          </p:cNvPicPr>
          <p:nvPr/>
        </p:nvPicPr>
        <p:blipFill>
          <a:blip r:embed="rId2"/>
          <a:stretch>
            <a:fillRect/>
          </a:stretch>
        </p:blipFill>
        <p:spPr>
          <a:xfrm>
            <a:off x="781979" y="1311541"/>
            <a:ext cx="7531254" cy="3670386"/>
          </a:xfrm>
          <a:prstGeom prst="rect">
            <a:avLst/>
          </a:prstGeom>
        </p:spPr>
      </p:pic>
    </p:spTree>
    <p:extLst>
      <p:ext uri="{BB962C8B-B14F-4D97-AF65-F5344CB8AC3E}">
        <p14:creationId xmlns:p14="http://schemas.microsoft.com/office/powerpoint/2010/main" val="250230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F95-6E89-4B9A-B906-7F148A3FA2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AE77E7-10D5-4C4C-9F58-9C85171456A5}"/>
              </a:ext>
            </a:extLst>
          </p:cNvPr>
          <p:cNvSpPr>
            <a:spLocks noGrp="1"/>
          </p:cNvSpPr>
          <p:nvPr>
            <p:ph type="body" idx="1"/>
          </p:nvPr>
        </p:nvSpPr>
        <p:spPr/>
        <p:txBody>
          <a:bodyPr/>
          <a:lstStyle/>
          <a:p>
            <a:endParaRPr lang="en-GB"/>
          </a:p>
        </p:txBody>
      </p:sp>
      <p:pic>
        <p:nvPicPr>
          <p:cNvPr id="4" name="Picture 4" descr="Graphical user interface, application, table, Excel&#10;&#10;Description automatically generated">
            <a:extLst>
              <a:ext uri="{FF2B5EF4-FFF2-40B4-BE49-F238E27FC236}">
                <a16:creationId xmlns:a16="http://schemas.microsoft.com/office/drawing/2014/main" id="{1FE71452-DE73-45B3-B3EC-667DCBFAC785}"/>
              </a:ext>
            </a:extLst>
          </p:cNvPr>
          <p:cNvPicPr>
            <a:picLocks noChangeAspect="1"/>
          </p:cNvPicPr>
          <p:nvPr/>
        </p:nvPicPr>
        <p:blipFill>
          <a:blip r:embed="rId2"/>
          <a:stretch>
            <a:fillRect/>
          </a:stretch>
        </p:blipFill>
        <p:spPr>
          <a:xfrm>
            <a:off x="1806496" y="1761991"/>
            <a:ext cx="5524034" cy="3382805"/>
          </a:xfrm>
          <a:prstGeom prst="rect">
            <a:avLst/>
          </a:prstGeom>
        </p:spPr>
      </p:pic>
    </p:spTree>
    <p:extLst>
      <p:ext uri="{BB962C8B-B14F-4D97-AF65-F5344CB8AC3E}">
        <p14:creationId xmlns:p14="http://schemas.microsoft.com/office/powerpoint/2010/main" val="355081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121F-8AE2-4B4C-9E28-F3BFA9B4A222}"/>
              </a:ext>
            </a:extLst>
          </p:cNvPr>
          <p:cNvSpPr>
            <a:spLocks noGrp="1"/>
          </p:cNvSpPr>
          <p:nvPr>
            <p:ph type="title"/>
          </p:nvPr>
        </p:nvSpPr>
        <p:spPr/>
        <p:txBody>
          <a:bodyPr/>
          <a:lstStyle/>
          <a:p>
            <a:endParaRPr lang="en-GB"/>
          </a:p>
        </p:txBody>
      </p:sp>
      <p:sp>
        <p:nvSpPr>
          <p:cNvPr id="3" name="TextBox 2">
            <a:extLst>
              <a:ext uri="{FF2B5EF4-FFF2-40B4-BE49-F238E27FC236}">
                <a16:creationId xmlns:a16="http://schemas.microsoft.com/office/drawing/2014/main" id="{9CE9241D-D4D2-4CC1-8E10-DCEC4A3BE7B5}"/>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4" name="Picture 4" descr="Table&#10;&#10;Description automatically generated">
            <a:extLst>
              <a:ext uri="{FF2B5EF4-FFF2-40B4-BE49-F238E27FC236}">
                <a16:creationId xmlns:a16="http://schemas.microsoft.com/office/drawing/2014/main" id="{C9749D55-05F4-46BB-8C76-39A96982A134}"/>
              </a:ext>
            </a:extLst>
          </p:cNvPr>
          <p:cNvPicPr>
            <a:picLocks noChangeAspect="1"/>
          </p:cNvPicPr>
          <p:nvPr/>
        </p:nvPicPr>
        <p:blipFill>
          <a:blip r:embed="rId2"/>
          <a:stretch>
            <a:fillRect/>
          </a:stretch>
        </p:blipFill>
        <p:spPr>
          <a:xfrm>
            <a:off x="2029523" y="67503"/>
            <a:ext cx="5077985" cy="5078188"/>
          </a:xfrm>
          <a:prstGeom prst="rect">
            <a:avLst/>
          </a:prstGeom>
        </p:spPr>
      </p:pic>
    </p:spTree>
    <p:extLst>
      <p:ext uri="{BB962C8B-B14F-4D97-AF65-F5344CB8AC3E}">
        <p14:creationId xmlns:p14="http://schemas.microsoft.com/office/powerpoint/2010/main" val="3805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67"/>
        <p:cNvGrpSpPr/>
        <p:nvPr/>
      </p:nvGrpSpPr>
      <p:grpSpPr>
        <a:xfrm>
          <a:off x="0" y="0"/>
          <a:ext cx="0" cy="0"/>
          <a:chOff x="0" y="0"/>
          <a:chExt cx="0" cy="0"/>
        </a:xfrm>
      </p:grpSpPr>
      <p:sp>
        <p:nvSpPr>
          <p:cNvPr id="11668" name="Google Shape;11668;p38"/>
          <p:cNvSpPr txBox="1">
            <a:spLocks noGrp="1"/>
          </p:cNvSpPr>
          <p:nvPr>
            <p:ph type="title"/>
          </p:nvPr>
        </p:nvSpPr>
        <p:spPr>
          <a:xfrm>
            <a:off x="2269750" y="1935492"/>
            <a:ext cx="4713600" cy="14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t>		DEMO</a:t>
            </a:r>
            <a:endParaRPr sz="7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98"/>
        <p:cNvGrpSpPr/>
        <p:nvPr/>
      </p:nvGrpSpPr>
      <p:grpSpPr>
        <a:xfrm>
          <a:off x="0" y="0"/>
          <a:ext cx="0" cy="0"/>
          <a:chOff x="0" y="0"/>
          <a:chExt cx="0" cy="0"/>
        </a:xfrm>
      </p:grpSpPr>
      <p:sp>
        <p:nvSpPr>
          <p:cNvPr id="11699" name="Google Shape;11699;p40"/>
          <p:cNvSpPr txBox="1">
            <a:spLocks noGrp="1"/>
          </p:cNvSpPr>
          <p:nvPr>
            <p:ph type="title" idx="4294967295"/>
          </p:nvPr>
        </p:nvSpPr>
        <p:spPr>
          <a:xfrm>
            <a:off x="2919900" y="1466125"/>
            <a:ext cx="362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t>Thanks!</a:t>
            </a:r>
            <a:endParaRPr sz="5400"/>
          </a:p>
        </p:txBody>
      </p:sp>
      <p:sp>
        <p:nvSpPr>
          <p:cNvPr id="11700" name="Google Shape;11700;p40"/>
          <p:cNvSpPr txBox="1">
            <a:spLocks noGrp="1"/>
          </p:cNvSpPr>
          <p:nvPr>
            <p:ph type="body" idx="4294967295"/>
          </p:nvPr>
        </p:nvSpPr>
        <p:spPr>
          <a:xfrm>
            <a:off x="3080250" y="2589150"/>
            <a:ext cx="3304200" cy="14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have any questions?</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05"/>
        <p:cNvGrpSpPr/>
        <p:nvPr/>
      </p:nvGrpSpPr>
      <p:grpSpPr>
        <a:xfrm>
          <a:off x="0" y="0"/>
          <a:ext cx="0" cy="0"/>
          <a:chOff x="0" y="0"/>
          <a:chExt cx="0" cy="0"/>
        </a:xfrm>
      </p:grpSpPr>
      <p:sp>
        <p:nvSpPr>
          <p:cNvPr id="9206" name="Google Shape;9206;p31"/>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r>
              <a:rPr lang="en" b="0" dirty="0"/>
              <a:t>Overview of the Project</a:t>
            </a:r>
            <a:endParaRPr lang="en-US" dirty="0"/>
          </a:p>
          <a:p>
            <a:pPr marL="0" lvl="0" indent="0" algn="ctr">
              <a:spcBef>
                <a:spcPts val="0"/>
              </a:spcBef>
              <a:spcAft>
                <a:spcPts val="0"/>
              </a:spcAft>
              <a:buNone/>
            </a:pPr>
            <a:endParaRPr lang="en" dirty="0"/>
          </a:p>
        </p:txBody>
      </p:sp>
      <p:sp>
        <p:nvSpPr>
          <p:cNvPr id="9207" name="Google Shape;9207;p31"/>
          <p:cNvSpPr txBox="1">
            <a:spLocks noGrp="1"/>
          </p:cNvSpPr>
          <p:nvPr>
            <p:ph type="body" idx="1"/>
          </p:nvPr>
        </p:nvSpPr>
        <p:spPr>
          <a:xfrm>
            <a:off x="1725953" y="1461025"/>
            <a:ext cx="5632258" cy="2278789"/>
          </a:xfrm>
          <a:prstGeom prst="rect">
            <a:avLst/>
          </a:prstGeom>
        </p:spPr>
        <p:txBody>
          <a:bodyPr spcFirstLastPara="1" wrap="square" lIns="91425" tIns="91425" rIns="91425" bIns="91425" anchor="t" anchorCtr="0">
            <a:noAutofit/>
          </a:bodyPr>
          <a:lstStyle/>
          <a:p>
            <a:pPr marL="0" indent="0" algn="just">
              <a:lnSpc>
                <a:spcPct val="114999"/>
              </a:lnSpc>
              <a:buNone/>
            </a:pPr>
            <a:r>
              <a:rPr lang="en-US" sz="1200" dirty="0"/>
              <a:t>An audit company is evaluating the cases where Insurance has been claimed by Agencies for various Products under Travel Insurance across Geographies. Using this data, it wants to build a predictive model which can identify beforehand whether Insurance will be claimed by such Agencies under the various scenarios. Utilizing model, the company also aims to highlight False claims and built an automated guidance tool for its Stakeholders for the reasons under which Claims are approved or rejected The Company is particularly interested in higher Recall. Also, Reason for Claims approval or rejection needs to be provided</a:t>
            </a:r>
            <a:endParaRPr lang="en-US" dirty="0"/>
          </a:p>
        </p:txBody>
      </p:sp>
      <p:grpSp>
        <p:nvGrpSpPr>
          <p:cNvPr id="9208" name="Google Shape;9208;p31"/>
          <p:cNvGrpSpPr/>
          <p:nvPr/>
        </p:nvGrpSpPr>
        <p:grpSpPr>
          <a:xfrm>
            <a:off x="6031798" y="675728"/>
            <a:ext cx="1490178" cy="21378"/>
            <a:chOff x="2940000" y="3484425"/>
            <a:chExt cx="876575" cy="12575"/>
          </a:xfrm>
        </p:grpSpPr>
        <p:sp>
          <p:nvSpPr>
            <p:cNvPr id="9209" name="Google Shape;9209;p31"/>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1"/>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1"/>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1"/>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1"/>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1"/>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1"/>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1"/>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1"/>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1"/>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1"/>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1"/>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1" name="Google Shape;9221;p31"/>
          <p:cNvGrpSpPr/>
          <p:nvPr/>
        </p:nvGrpSpPr>
        <p:grpSpPr>
          <a:xfrm>
            <a:off x="1656882" y="654819"/>
            <a:ext cx="1490178" cy="21378"/>
            <a:chOff x="2940000" y="3484425"/>
            <a:chExt cx="876575" cy="12575"/>
          </a:xfrm>
        </p:grpSpPr>
        <p:sp>
          <p:nvSpPr>
            <p:cNvPr id="9222" name="Google Shape;9222;p31"/>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1"/>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1"/>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1"/>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1"/>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1"/>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1"/>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1"/>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1"/>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1"/>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1"/>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1"/>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83EB-B5E2-4C93-AE7F-690883A51AB0}"/>
              </a:ext>
            </a:extLst>
          </p:cNvPr>
          <p:cNvSpPr>
            <a:spLocks noGrp="1"/>
          </p:cNvSpPr>
          <p:nvPr>
            <p:ph type="title"/>
          </p:nvPr>
        </p:nvSpPr>
        <p:spPr>
          <a:xfrm>
            <a:off x="332609" y="358942"/>
            <a:ext cx="8520600" cy="1209600"/>
          </a:xfrm>
        </p:spPr>
        <p:txBody>
          <a:bodyPr/>
          <a:lstStyle/>
          <a:p>
            <a:r>
              <a:rPr lang="en" sz="2400" dirty="0">
                <a:solidFill>
                  <a:schemeClr val="accent1"/>
                </a:solidFill>
              </a:rPr>
              <a:t>2.Approach to the Problem </a:t>
            </a:r>
            <a:endParaRPr lang="en-GB" sz="2400" dirty="0">
              <a:solidFill>
                <a:schemeClr val="accent1"/>
              </a:solidFill>
            </a:endParaRPr>
          </a:p>
          <a:p>
            <a:endParaRPr lang="en-GB" sz="2400" dirty="0"/>
          </a:p>
        </p:txBody>
      </p:sp>
      <p:sp>
        <p:nvSpPr>
          <p:cNvPr id="3" name="Text Placeholder 2">
            <a:extLst>
              <a:ext uri="{FF2B5EF4-FFF2-40B4-BE49-F238E27FC236}">
                <a16:creationId xmlns:a16="http://schemas.microsoft.com/office/drawing/2014/main" id="{6AB275CC-C5AF-4625-994F-D7CC0A41024D}"/>
              </a:ext>
            </a:extLst>
          </p:cNvPr>
          <p:cNvSpPr>
            <a:spLocks noGrp="1"/>
          </p:cNvSpPr>
          <p:nvPr>
            <p:ph type="body" idx="1"/>
          </p:nvPr>
        </p:nvSpPr>
        <p:spPr/>
        <p:txBody>
          <a:bodyPr/>
          <a:lstStyle/>
          <a:p>
            <a:endParaRPr lang="en-GB"/>
          </a:p>
        </p:txBody>
      </p:sp>
      <p:pic>
        <p:nvPicPr>
          <p:cNvPr id="4" name="Picture 4" descr="Diagram&#10;&#10;Description automatically generated">
            <a:extLst>
              <a:ext uri="{FF2B5EF4-FFF2-40B4-BE49-F238E27FC236}">
                <a16:creationId xmlns:a16="http://schemas.microsoft.com/office/drawing/2014/main" id="{C7F45299-E974-4DFE-9A44-1F2CBEE0AA6B}"/>
              </a:ext>
            </a:extLst>
          </p:cNvPr>
          <p:cNvPicPr>
            <a:picLocks noChangeAspect="1"/>
          </p:cNvPicPr>
          <p:nvPr/>
        </p:nvPicPr>
        <p:blipFill>
          <a:blip r:embed="rId2"/>
          <a:stretch>
            <a:fillRect/>
          </a:stretch>
        </p:blipFill>
        <p:spPr>
          <a:xfrm>
            <a:off x="2858894" y="1759562"/>
            <a:ext cx="3314699" cy="3380693"/>
          </a:xfrm>
          <a:prstGeom prst="rect">
            <a:avLst/>
          </a:prstGeom>
        </p:spPr>
      </p:pic>
    </p:spTree>
    <p:extLst>
      <p:ext uri="{BB962C8B-B14F-4D97-AF65-F5344CB8AC3E}">
        <p14:creationId xmlns:p14="http://schemas.microsoft.com/office/powerpoint/2010/main" val="362161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2C97-0397-49EA-B1B2-ACF2400254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8EDE88E-C45C-415A-8C6F-2C05691AA0B0}"/>
              </a:ext>
            </a:extLst>
          </p:cNvPr>
          <p:cNvSpPr>
            <a:spLocks noGrp="1"/>
          </p:cNvSpPr>
          <p:nvPr>
            <p:ph type="body" idx="1"/>
          </p:nvPr>
        </p:nvSpPr>
        <p:spPr/>
        <p:txBody>
          <a:bodyPr/>
          <a:lstStyle/>
          <a:p>
            <a:endParaRPr lang="en-GB"/>
          </a:p>
        </p:txBody>
      </p:sp>
      <p:pic>
        <p:nvPicPr>
          <p:cNvPr id="4" name="Picture 4" descr="Diagram&#10;&#10;Description automatically generated">
            <a:extLst>
              <a:ext uri="{FF2B5EF4-FFF2-40B4-BE49-F238E27FC236}">
                <a16:creationId xmlns:a16="http://schemas.microsoft.com/office/drawing/2014/main" id="{FCC3660F-057D-487B-A1EE-1B00619553B5}"/>
              </a:ext>
            </a:extLst>
          </p:cNvPr>
          <p:cNvPicPr>
            <a:picLocks noChangeAspect="1"/>
          </p:cNvPicPr>
          <p:nvPr/>
        </p:nvPicPr>
        <p:blipFill>
          <a:blip r:embed="rId2"/>
          <a:stretch>
            <a:fillRect/>
          </a:stretch>
        </p:blipFill>
        <p:spPr>
          <a:xfrm>
            <a:off x="2872833" y="282753"/>
            <a:ext cx="3391364" cy="4724354"/>
          </a:xfrm>
          <a:prstGeom prst="rect">
            <a:avLst/>
          </a:prstGeom>
        </p:spPr>
      </p:pic>
    </p:spTree>
    <p:extLst>
      <p:ext uri="{BB962C8B-B14F-4D97-AF65-F5344CB8AC3E}">
        <p14:creationId xmlns:p14="http://schemas.microsoft.com/office/powerpoint/2010/main" val="186646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8C06-0E02-4414-BB50-711C0120DA35}"/>
              </a:ext>
            </a:extLst>
          </p:cNvPr>
          <p:cNvSpPr>
            <a:spLocks noGrp="1"/>
          </p:cNvSpPr>
          <p:nvPr>
            <p:ph type="title"/>
          </p:nvPr>
        </p:nvSpPr>
        <p:spPr>
          <a:xfrm>
            <a:off x="262913" y="80162"/>
            <a:ext cx="8520600" cy="1209600"/>
          </a:xfrm>
        </p:spPr>
        <p:txBody>
          <a:bodyPr/>
          <a:lstStyle/>
          <a:p>
            <a:r>
              <a:rPr lang="en-GB" sz="2800" b="1" dirty="0">
                <a:solidFill>
                  <a:srgbClr val="FF9500"/>
                </a:solidFill>
              </a:rPr>
              <a:t>2.1 -Technology Stack</a:t>
            </a:r>
            <a:endParaRPr lang="en-US" sz="2800" b="1" dirty="0">
              <a:solidFill>
                <a:srgbClr val="FF9500"/>
              </a:solidFill>
            </a:endParaRPr>
          </a:p>
        </p:txBody>
      </p:sp>
      <p:sp>
        <p:nvSpPr>
          <p:cNvPr id="3" name="Text Placeholder 2">
            <a:extLst>
              <a:ext uri="{FF2B5EF4-FFF2-40B4-BE49-F238E27FC236}">
                <a16:creationId xmlns:a16="http://schemas.microsoft.com/office/drawing/2014/main" id="{E1DDB411-048B-4350-B4A1-9919AF592CC7}"/>
              </a:ext>
            </a:extLst>
          </p:cNvPr>
          <p:cNvSpPr>
            <a:spLocks noGrp="1"/>
          </p:cNvSpPr>
          <p:nvPr>
            <p:ph type="body" idx="1"/>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274792A5-0C11-48B6-809F-EE70339DB131}"/>
              </a:ext>
            </a:extLst>
          </p:cNvPr>
          <p:cNvPicPr>
            <a:picLocks noChangeAspect="1"/>
          </p:cNvPicPr>
          <p:nvPr/>
        </p:nvPicPr>
        <p:blipFill>
          <a:blip r:embed="rId2"/>
          <a:stretch>
            <a:fillRect/>
          </a:stretch>
        </p:blipFill>
        <p:spPr>
          <a:xfrm>
            <a:off x="2134064" y="2131675"/>
            <a:ext cx="4987382" cy="887119"/>
          </a:xfrm>
          <a:prstGeom prst="rect">
            <a:avLst/>
          </a:prstGeom>
        </p:spPr>
      </p:pic>
    </p:spTree>
    <p:extLst>
      <p:ext uri="{BB962C8B-B14F-4D97-AF65-F5344CB8AC3E}">
        <p14:creationId xmlns:p14="http://schemas.microsoft.com/office/powerpoint/2010/main" val="285207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20EF-C043-4D0D-BD3C-98BFA98EA027}"/>
              </a:ext>
            </a:extLst>
          </p:cNvPr>
          <p:cNvSpPr>
            <a:spLocks noGrp="1"/>
          </p:cNvSpPr>
          <p:nvPr>
            <p:ph type="title"/>
          </p:nvPr>
        </p:nvSpPr>
        <p:spPr>
          <a:xfrm>
            <a:off x="207157" y="-351948"/>
            <a:ext cx="8520600" cy="1209600"/>
          </a:xfrm>
        </p:spPr>
        <p:txBody>
          <a:bodyPr/>
          <a:lstStyle/>
          <a:p>
            <a:r>
              <a:rPr lang="en-GB" sz="2400" dirty="0">
                <a:solidFill>
                  <a:srgbClr val="FF9500"/>
                </a:solidFill>
              </a:rPr>
              <a:t>2.2 -Features Description</a:t>
            </a:r>
            <a:endParaRPr lang="en-US" sz="2400" dirty="0">
              <a:solidFill>
                <a:srgbClr val="FF9500"/>
              </a:solidFill>
            </a:endParaRPr>
          </a:p>
        </p:txBody>
      </p:sp>
      <p:sp>
        <p:nvSpPr>
          <p:cNvPr id="3" name="Text Placeholder 2">
            <a:extLst>
              <a:ext uri="{FF2B5EF4-FFF2-40B4-BE49-F238E27FC236}">
                <a16:creationId xmlns:a16="http://schemas.microsoft.com/office/drawing/2014/main" id="{41986307-CC78-49FD-B544-23C1B51F09FB}"/>
              </a:ext>
            </a:extLst>
          </p:cNvPr>
          <p:cNvSpPr>
            <a:spLocks noGrp="1"/>
          </p:cNvSpPr>
          <p:nvPr>
            <p:ph type="body" idx="1"/>
          </p:nvPr>
        </p:nvSpPr>
        <p:spPr>
          <a:xfrm>
            <a:off x="492907" y="1894925"/>
            <a:ext cx="7705168" cy="1694550"/>
          </a:xfrm>
        </p:spPr>
        <p:txBody>
          <a:bodyPr/>
          <a:lstStyle/>
          <a:p>
            <a:pPr algn="l"/>
            <a:r>
              <a:rPr lang="en-GB" dirty="0"/>
              <a:t>When given a dataset, here a labelled one with Claim being the Target Label/Dependent Label, rest of the fields become potential Independent Labels or Features. From the "potential" list of features, it is first checked if any Primary Key record identification fields are present which were created only for Identification purposes. Such fields are removed from Features list as they have no usage in predicting Target Label. Since, there is no such primary key in the dataset, so, the features in the dataset used in the project are:</a:t>
            </a:r>
            <a:endParaRPr lang="en-US"/>
          </a:p>
        </p:txBody>
      </p:sp>
    </p:spTree>
    <p:extLst>
      <p:ext uri="{BB962C8B-B14F-4D97-AF65-F5344CB8AC3E}">
        <p14:creationId xmlns:p14="http://schemas.microsoft.com/office/powerpoint/2010/main" val="128453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4460-8F0D-4A62-8601-251E1545054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7B935D-2EBB-4595-9719-9051186B0191}"/>
              </a:ext>
            </a:extLst>
          </p:cNvPr>
          <p:cNvSpPr>
            <a:spLocks noGrp="1"/>
          </p:cNvSpPr>
          <p:nvPr>
            <p:ph type="body" idx="1"/>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8F0F60EF-DEE7-4E95-A2D3-36AABBB8EA10}"/>
              </a:ext>
            </a:extLst>
          </p:cNvPr>
          <p:cNvPicPr>
            <a:picLocks noChangeAspect="1"/>
          </p:cNvPicPr>
          <p:nvPr/>
        </p:nvPicPr>
        <p:blipFill>
          <a:blip r:embed="rId2"/>
          <a:stretch>
            <a:fillRect/>
          </a:stretch>
        </p:blipFill>
        <p:spPr>
          <a:xfrm>
            <a:off x="2398906" y="877059"/>
            <a:ext cx="4227706" cy="3215144"/>
          </a:xfrm>
          <a:prstGeom prst="rect">
            <a:avLst/>
          </a:prstGeom>
        </p:spPr>
      </p:pic>
    </p:spTree>
    <p:extLst>
      <p:ext uri="{BB962C8B-B14F-4D97-AF65-F5344CB8AC3E}">
        <p14:creationId xmlns:p14="http://schemas.microsoft.com/office/powerpoint/2010/main" val="63839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E721-37FF-4707-A2AF-35F2A1023530}"/>
              </a:ext>
            </a:extLst>
          </p:cNvPr>
          <p:cNvSpPr>
            <a:spLocks noGrp="1"/>
          </p:cNvSpPr>
          <p:nvPr>
            <p:ph type="title"/>
          </p:nvPr>
        </p:nvSpPr>
        <p:spPr>
          <a:xfrm>
            <a:off x="248974" y="240460"/>
            <a:ext cx="8520600" cy="1209600"/>
          </a:xfrm>
        </p:spPr>
        <p:txBody>
          <a:bodyPr/>
          <a:lstStyle/>
          <a:p>
            <a:endParaRPr lang="en-GB"/>
          </a:p>
        </p:txBody>
      </p:sp>
      <p:sp>
        <p:nvSpPr>
          <p:cNvPr id="3" name="Text Placeholder 2">
            <a:extLst>
              <a:ext uri="{FF2B5EF4-FFF2-40B4-BE49-F238E27FC236}">
                <a16:creationId xmlns:a16="http://schemas.microsoft.com/office/drawing/2014/main" id="{80D0436A-07F1-4A6A-868D-324D31419F0E}"/>
              </a:ext>
            </a:extLst>
          </p:cNvPr>
          <p:cNvSpPr>
            <a:spLocks noGrp="1"/>
          </p:cNvSpPr>
          <p:nvPr>
            <p:ph type="body" idx="1"/>
          </p:nvPr>
        </p:nvSpPr>
        <p:spPr>
          <a:xfrm>
            <a:off x="869260" y="1887955"/>
            <a:ext cx="7300937" cy="837300"/>
          </a:xfrm>
        </p:spPr>
        <p:txBody>
          <a:bodyPr/>
          <a:lstStyle/>
          <a:p>
            <a:pPr marL="139700" indent="0" algn="l">
              <a:buNone/>
            </a:pPr>
            <a:r>
              <a:rPr lang="en-GB" sz="1200" dirty="0"/>
              <a:t>In a dataset, there are two types of variables:</a:t>
            </a:r>
            <a:endParaRPr lang="en-US" sz="1200"/>
          </a:p>
          <a:p>
            <a:pPr marL="139700" indent="0" algn="l">
              <a:buNone/>
            </a:pPr>
            <a:r>
              <a:rPr lang="en-GB" sz="1200" dirty="0"/>
              <a:t> categorical and continuous. - </a:t>
            </a:r>
          </a:p>
          <a:p>
            <a:pPr marL="139700" indent="0" algn="l">
              <a:buNone/>
            </a:pPr>
            <a:r>
              <a:rPr lang="en-GB" sz="1200" dirty="0"/>
              <a:t>Categorical Variable: In a categorical variable, the value is limited and usually based on a particular finite group. - </a:t>
            </a:r>
          </a:p>
          <a:p>
            <a:pPr marL="139700" indent="0" algn="l">
              <a:buNone/>
            </a:pPr>
            <a:r>
              <a:rPr lang="en-GB" sz="1200" dirty="0"/>
              <a:t>Continuous Variable: A continuous variable, however, can take any values, from integer to decimal. </a:t>
            </a:r>
          </a:p>
          <a:p>
            <a:pPr marL="139700" indent="0" algn="l">
              <a:buNone/>
            </a:pPr>
            <a:r>
              <a:rPr lang="en-GB" sz="1200" dirty="0"/>
              <a:t>In the dataset, the categorical variables are: </a:t>
            </a:r>
          </a:p>
          <a:p>
            <a:pPr marL="139700" indent="0" algn="l">
              <a:buNone/>
            </a:pPr>
            <a:r>
              <a:rPr lang="en-GB" sz="1200" dirty="0"/>
              <a:t>'Agency', 'Destination', 'Distribution Channel', 'Agency Type', 'Claim', 'Product Name', 'Gender', 'Duration', 'Age' In the dataset, the continuous variables are: 'Net Sales', 'Commission (in value)' </a:t>
            </a:r>
          </a:p>
          <a:p>
            <a:pPr marL="139700" indent="0" algn="l">
              <a:buNone/>
            </a:pPr>
            <a:r>
              <a:rPr lang="en-GB" sz="1200" dirty="0"/>
              <a:t>Traditionally 'Duration' and 'Age' should be continuous variables because </a:t>
            </a:r>
            <a:r>
              <a:rPr lang="en-GB" sz="1200" dirty="0" err="1"/>
              <a:t>o</a:t>
            </a:r>
            <a:r>
              <a:rPr lang="en-GB" sz="1200" dirty="0"/>
              <a:t> The skewness of 'Duration' was coming as 23.17 which was not possible for a continuous variable. o 'Age' was so less in number so it can’t be a continuous variable. </a:t>
            </a:r>
            <a:endParaRPr lang="en-GB"/>
          </a:p>
          <a:p>
            <a:pPr marL="139700" indent="0" algn="l">
              <a:buNone/>
            </a:pPr>
            <a:r>
              <a:rPr lang="en-GB" sz="1200" dirty="0"/>
              <a:t>Target Variable: The target variable of a dataset is a feature of a dataset which you want to gain a deeper understanding on. Here, target variable is ‘Claim’</a:t>
            </a:r>
          </a:p>
        </p:txBody>
      </p:sp>
    </p:spTree>
    <p:extLst>
      <p:ext uri="{BB962C8B-B14F-4D97-AF65-F5344CB8AC3E}">
        <p14:creationId xmlns:p14="http://schemas.microsoft.com/office/powerpoint/2010/main" val="2683948948"/>
      </p:ext>
    </p:extLst>
  </p:cSld>
  <p:clrMapOvr>
    <a:masterClrMapping/>
  </p:clrMapOvr>
</p:sld>
</file>

<file path=ppt/theme/theme1.xml><?xml version="1.0" encoding="utf-8"?>
<a:theme xmlns:a="http://schemas.openxmlformats.org/drawingml/2006/main" name="Construction Project Proposal">
  <a:themeElements>
    <a:clrScheme name="Simple Light">
      <a:dk1>
        <a:srgbClr val="000000"/>
      </a:dk1>
      <a:lt1>
        <a:srgbClr val="FFFFFF"/>
      </a:lt1>
      <a:dk2>
        <a:srgbClr val="595959"/>
      </a:dk2>
      <a:lt2>
        <a:srgbClr val="EEEEEE"/>
      </a:lt2>
      <a:accent1>
        <a:srgbClr val="E5AC77"/>
      </a:accent1>
      <a:accent2>
        <a:srgbClr val="3F4D53"/>
      </a:accent2>
      <a:accent3>
        <a:srgbClr val="FFFFFF"/>
      </a:accent3>
      <a:accent4>
        <a:srgbClr val="F3F3F3"/>
      </a:accent4>
      <a:accent5>
        <a:srgbClr val="D69D68"/>
      </a:accent5>
      <a:accent6>
        <a:srgbClr val="45565D"/>
      </a:accent6>
      <a:hlink>
        <a:srgbClr val="3F4D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5</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Construction Project Proposal</vt:lpstr>
      <vt:lpstr>Mini Project Proposal</vt:lpstr>
      <vt:lpstr>01.</vt:lpstr>
      <vt:lpstr>Overview of the Project </vt:lpstr>
      <vt:lpstr>2.Approach to the Problem  </vt:lpstr>
      <vt:lpstr>PowerPoint Presentation</vt:lpstr>
      <vt:lpstr>2.1 -Technology Stack</vt:lpstr>
      <vt:lpstr>2.2 -Features Description</vt:lpstr>
      <vt:lpstr>PowerPoint Presentation</vt:lpstr>
      <vt:lpstr>PowerPoint Presentation</vt:lpstr>
      <vt:lpstr>3.Class imbalance problem</vt:lpstr>
      <vt:lpstr>PowerPoint Presentation</vt:lpstr>
      <vt:lpstr>Approaches tried for handling class imbalance:</vt:lpstr>
      <vt:lpstr>Approaches tried for handling class imbalance:  </vt:lpstr>
      <vt:lpstr>Approaches tried for handling class imbalance: </vt:lpstr>
      <vt:lpstr>Approaches tried for handling class imbalance:  </vt:lpstr>
      <vt:lpstr>4.Result</vt:lpstr>
      <vt:lpstr>5. Modeling Efforts &amp; Feature Importance  </vt:lpstr>
      <vt:lpstr>5. Modeling Efforts &amp; Feature Importance   </vt:lpstr>
      <vt:lpstr>5. Modeling Efforts &amp; Feature Importance    </vt:lpstr>
      <vt:lpstr>5. Modeling Efforts &amp; Feature Importance     </vt:lpstr>
      <vt:lpstr>PowerPoint Presentation</vt:lpstr>
      <vt:lpstr>PowerPoint Presentation</vt:lpstr>
      <vt:lpstr>5. Modeling Efforts &amp; Feature Importance     </vt:lpstr>
      <vt:lpstr>PowerPoint Presentation</vt:lpstr>
      <vt:lpstr>PowerPoint Presentation</vt:lpstr>
      <vt:lpstr>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Proposal</dc:title>
  <cp:revision>290</cp:revision>
  <dcterms:modified xsi:type="dcterms:W3CDTF">2021-08-23T22:43:28Z</dcterms:modified>
</cp:coreProperties>
</file>