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28346400" cy="39319200"/>
  <p:notesSz cx="9144000" cy="6858000"/>
  <p:defaultTextStyle>
    <a:defPPr>
      <a:defRPr lang="en-US"/>
    </a:defPPr>
    <a:lvl1pPr algn="l" defTabSz="1736725" rtl="0" eaLnBrk="0" fontAlgn="base" hangingPunct="0">
      <a:spcBef>
        <a:spcPct val="0"/>
      </a:spcBef>
      <a:spcAft>
        <a:spcPct val="0"/>
      </a:spcAft>
      <a:defRPr sz="6900" kern="1200">
        <a:solidFill>
          <a:schemeClr val="tx1"/>
        </a:solidFill>
        <a:latin typeface="Calibri" charset="0"/>
        <a:ea typeface="ＭＳ Ｐゴシック" charset="-128"/>
        <a:cs typeface="+mn-cs"/>
      </a:defRPr>
    </a:lvl1pPr>
    <a:lvl2pPr marL="1736725" indent="-1314450" algn="l" defTabSz="1736725" rtl="0" eaLnBrk="0" fontAlgn="base" hangingPunct="0">
      <a:spcBef>
        <a:spcPct val="0"/>
      </a:spcBef>
      <a:spcAft>
        <a:spcPct val="0"/>
      </a:spcAft>
      <a:defRPr sz="6900" kern="1200">
        <a:solidFill>
          <a:schemeClr val="tx1"/>
        </a:solidFill>
        <a:latin typeface="Calibri" charset="0"/>
        <a:ea typeface="ＭＳ Ｐゴシック" charset="-128"/>
        <a:cs typeface="+mn-cs"/>
      </a:defRPr>
    </a:lvl2pPr>
    <a:lvl3pPr marL="3478213" indent="-2630488" algn="l" defTabSz="1736725" rtl="0" eaLnBrk="0" fontAlgn="base" hangingPunct="0">
      <a:spcBef>
        <a:spcPct val="0"/>
      </a:spcBef>
      <a:spcAft>
        <a:spcPct val="0"/>
      </a:spcAft>
      <a:defRPr sz="6900" kern="1200">
        <a:solidFill>
          <a:schemeClr val="tx1"/>
        </a:solidFill>
        <a:latin typeface="Calibri" charset="0"/>
        <a:ea typeface="ＭＳ Ｐゴシック" charset="-128"/>
        <a:cs typeface="+mn-cs"/>
      </a:defRPr>
    </a:lvl3pPr>
    <a:lvl4pPr marL="5216525" indent="-3949700" algn="l" defTabSz="1736725" rtl="0" eaLnBrk="0" fontAlgn="base" hangingPunct="0">
      <a:spcBef>
        <a:spcPct val="0"/>
      </a:spcBef>
      <a:spcAft>
        <a:spcPct val="0"/>
      </a:spcAft>
      <a:defRPr sz="6900" kern="1200">
        <a:solidFill>
          <a:schemeClr val="tx1"/>
        </a:solidFill>
        <a:latin typeface="Calibri" charset="0"/>
        <a:ea typeface="ＭＳ Ｐゴシック" charset="-128"/>
        <a:cs typeface="+mn-cs"/>
      </a:defRPr>
    </a:lvl4pPr>
    <a:lvl5pPr marL="6958013" indent="-5265738" algn="l" defTabSz="1736725" rtl="0" eaLnBrk="0" fontAlgn="base" hangingPunct="0">
      <a:spcBef>
        <a:spcPct val="0"/>
      </a:spcBef>
      <a:spcAft>
        <a:spcPct val="0"/>
      </a:spcAft>
      <a:defRPr sz="6900" kern="1200">
        <a:solidFill>
          <a:schemeClr val="tx1"/>
        </a:solidFill>
        <a:latin typeface="Calibri" charset="0"/>
        <a:ea typeface="ＭＳ Ｐゴシック" charset="-128"/>
        <a:cs typeface="+mn-cs"/>
      </a:defRPr>
    </a:lvl5pPr>
    <a:lvl6pPr marL="2286000" algn="l" defTabSz="914400" rtl="0" eaLnBrk="1" latinLnBrk="0" hangingPunct="1">
      <a:defRPr sz="6900" kern="1200">
        <a:solidFill>
          <a:schemeClr val="tx1"/>
        </a:solidFill>
        <a:latin typeface="Calibri" charset="0"/>
        <a:ea typeface="ＭＳ Ｐゴシック" charset="-128"/>
        <a:cs typeface="+mn-cs"/>
      </a:defRPr>
    </a:lvl6pPr>
    <a:lvl7pPr marL="2743200" algn="l" defTabSz="914400" rtl="0" eaLnBrk="1" latinLnBrk="0" hangingPunct="1">
      <a:defRPr sz="6900" kern="1200">
        <a:solidFill>
          <a:schemeClr val="tx1"/>
        </a:solidFill>
        <a:latin typeface="Calibri" charset="0"/>
        <a:ea typeface="ＭＳ Ｐゴシック" charset="-128"/>
        <a:cs typeface="+mn-cs"/>
      </a:defRPr>
    </a:lvl7pPr>
    <a:lvl8pPr marL="3200400" algn="l" defTabSz="914400" rtl="0" eaLnBrk="1" latinLnBrk="0" hangingPunct="1">
      <a:defRPr sz="6900" kern="1200">
        <a:solidFill>
          <a:schemeClr val="tx1"/>
        </a:solidFill>
        <a:latin typeface="Calibri" charset="0"/>
        <a:ea typeface="ＭＳ Ｐゴシック" charset="-128"/>
        <a:cs typeface="+mn-cs"/>
      </a:defRPr>
    </a:lvl8pPr>
    <a:lvl9pPr marL="3657600" algn="l" defTabSz="914400" rtl="0" eaLnBrk="1" latinLnBrk="0" hangingPunct="1">
      <a:defRPr sz="6900" kern="1200">
        <a:solidFill>
          <a:schemeClr val="tx1"/>
        </a:solidFill>
        <a:latin typeface="Calibri" charset="0"/>
        <a:ea typeface="ＭＳ Ｐゴシック" charset="-128"/>
        <a:cs typeface="+mn-cs"/>
      </a:defRPr>
    </a:lvl9pPr>
  </p:defaultTextStyle>
  <p:extLst>
    <p:ext uri="{EFAFB233-063F-42B5-8137-9DF3F51BA10A}">
      <p15:sldGuideLst xmlns:p15="http://schemas.microsoft.com/office/powerpoint/2012/main">
        <p15:guide id="1" orient="horz" pos="12384">
          <p15:clr>
            <a:srgbClr val="A4A3A4"/>
          </p15:clr>
        </p15:guide>
        <p15:guide id="2" pos="89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17"/>
    <p:restoredTop sz="94675"/>
  </p:normalViewPr>
  <p:slideViewPr>
    <p:cSldViewPr snapToGrid="0" snapToObjects="1">
      <p:cViewPr>
        <p:scale>
          <a:sx n="31" d="100"/>
          <a:sy n="31" d="100"/>
        </p:scale>
        <p:origin x="632" y="144"/>
      </p:cViewPr>
      <p:guideLst>
        <p:guide orient="horz" pos="12384"/>
        <p:guide pos="895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Users/kushagrasharma/coding/crypto_trader/results/train_Try2.csv"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Users/kushagrasharma/coding/crypto_trader/results/train_Try2.csv"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Users/kushagrasharma/Library/Messages/Attachments/33/03/80479322-3DAC-49A4-A3BB-FA0277DA7448/train_Try1.csv" TargetMode="External"/></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file:////Users/kushagrasharma/Library/Messages/Attachments/33/03/80479322-3DAC-49A4-A3BB-FA0277DA7448/train_Try1.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Percent Returns Over Buy and</a:t>
            </a:r>
            <a:r>
              <a:rPr lang="en-US" baseline="0" dirty="0"/>
              <a:t> Hold Strategy vs Training Iterations: Feature Set 1</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train_Try2!$B$1</c:f>
              <c:strCache>
                <c:ptCount val="1"/>
                <c:pt idx="0">
                  <c:v>returns</c:v>
                </c:pt>
              </c:strCache>
            </c:strRef>
          </c:tx>
          <c:spPr>
            <a:ln w="31750" cap="rnd">
              <a:noFill/>
              <a:round/>
            </a:ln>
            <a:effectLst/>
          </c:spPr>
          <c:marker>
            <c:symbol val="circle"/>
            <c:size val="5"/>
            <c:spPr>
              <a:solidFill>
                <a:schemeClr val="accent1"/>
              </a:solidFill>
              <a:ln w="9525">
                <a:solidFill>
                  <a:schemeClr val="accent1"/>
                </a:solidFill>
              </a:ln>
              <a:effectLst/>
            </c:spPr>
          </c:marker>
          <c:xVal>
            <c:numRef>
              <c:f>train_Try2!$A$2:$A$2001</c:f>
              <c:numCache>
                <c:formatCode>General</c:formatCode>
                <c:ptCount val="2000"/>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numCache>
            </c:numRef>
          </c:xVal>
          <c:yVal>
            <c:numRef>
              <c:f>train_Try2!$B$2:$B$2001</c:f>
              <c:numCache>
                <c:formatCode>General</c:formatCode>
                <c:ptCount val="2000"/>
                <c:pt idx="0">
                  <c:v>0.000293821409633195</c:v>
                </c:pt>
                <c:pt idx="1">
                  <c:v>-0.00171343411712832</c:v>
                </c:pt>
                <c:pt idx="2">
                  <c:v>-0.00987249387545273</c:v>
                </c:pt>
                <c:pt idx="3">
                  <c:v>-0.00797121484623308</c:v>
                </c:pt>
                <c:pt idx="4">
                  <c:v>-0.00312583008232279</c:v>
                </c:pt>
                <c:pt idx="5">
                  <c:v>0.000165428711206375</c:v>
                </c:pt>
                <c:pt idx="6">
                  <c:v>-0.0355636512727147</c:v>
                </c:pt>
                <c:pt idx="7">
                  <c:v>-0.00417379366896867</c:v>
                </c:pt>
                <c:pt idx="8">
                  <c:v>-0.00523211456375964</c:v>
                </c:pt>
                <c:pt idx="9">
                  <c:v>-0.0456749587255537</c:v>
                </c:pt>
                <c:pt idx="10">
                  <c:v>0.0112923746768196</c:v>
                </c:pt>
                <c:pt idx="11">
                  <c:v>0.0791182779830223</c:v>
                </c:pt>
                <c:pt idx="12">
                  <c:v>-0.109889138617852</c:v>
                </c:pt>
                <c:pt idx="13">
                  <c:v>-0.0328058495986155</c:v>
                </c:pt>
                <c:pt idx="14">
                  <c:v>-0.000417268865665186</c:v>
                </c:pt>
                <c:pt idx="15">
                  <c:v>-0.0273181116758553</c:v>
                </c:pt>
                <c:pt idx="16">
                  <c:v>0.0242307412548139</c:v>
                </c:pt>
                <c:pt idx="17" formatCode="0.00E+00">
                  <c:v>4.73800208052295E-5</c:v>
                </c:pt>
                <c:pt idx="18">
                  <c:v>0.0153157143455878</c:v>
                </c:pt>
                <c:pt idx="19">
                  <c:v>0.00181600142369686</c:v>
                </c:pt>
                <c:pt idx="20">
                  <c:v>-0.0100803454010748</c:v>
                </c:pt>
                <c:pt idx="21">
                  <c:v>-0.00952168891865397</c:v>
                </c:pt>
                <c:pt idx="22">
                  <c:v>-0.00369331627333978</c:v>
                </c:pt>
                <c:pt idx="23">
                  <c:v>-0.0355735047474183</c:v>
                </c:pt>
                <c:pt idx="24">
                  <c:v>-0.109557089174396</c:v>
                </c:pt>
                <c:pt idx="25">
                  <c:v>-0.00313430522283333</c:v>
                </c:pt>
                <c:pt idx="26">
                  <c:v>-0.00634012953034761</c:v>
                </c:pt>
                <c:pt idx="27">
                  <c:v>-0.00178269312447614</c:v>
                </c:pt>
                <c:pt idx="28">
                  <c:v>-0.0167359524139494</c:v>
                </c:pt>
                <c:pt idx="29">
                  <c:v>-0.00933907220042366</c:v>
                </c:pt>
                <c:pt idx="30">
                  <c:v>-0.0130023394418766</c:v>
                </c:pt>
                <c:pt idx="31">
                  <c:v>-0.0290389362545391</c:v>
                </c:pt>
                <c:pt idx="32">
                  <c:v>-0.0124239164787776</c:v>
                </c:pt>
                <c:pt idx="33">
                  <c:v>0.0617196010605899</c:v>
                </c:pt>
                <c:pt idx="34">
                  <c:v>0.0242260946575181</c:v>
                </c:pt>
                <c:pt idx="35">
                  <c:v>0.0140663510914322</c:v>
                </c:pt>
                <c:pt idx="36">
                  <c:v>0.0132154415662387</c:v>
                </c:pt>
                <c:pt idx="37">
                  <c:v>-0.0175828100381527</c:v>
                </c:pt>
                <c:pt idx="38">
                  <c:v>0.0138710431245583</c:v>
                </c:pt>
                <c:pt idx="39">
                  <c:v>-0.0335228798896539</c:v>
                </c:pt>
                <c:pt idx="40">
                  <c:v>-0.0210135312647828</c:v>
                </c:pt>
                <c:pt idx="41">
                  <c:v>-0.0139750120703121</c:v>
                </c:pt>
                <c:pt idx="42">
                  <c:v>0.077113945521936</c:v>
                </c:pt>
                <c:pt idx="43">
                  <c:v>-0.0104339990804073</c:v>
                </c:pt>
                <c:pt idx="44">
                  <c:v>-0.0502230330428044</c:v>
                </c:pt>
                <c:pt idx="45">
                  <c:v>-0.0252827179448691</c:v>
                </c:pt>
                <c:pt idx="46">
                  <c:v>-0.0219871073222723</c:v>
                </c:pt>
                <c:pt idx="47">
                  <c:v>0.0535094308047433</c:v>
                </c:pt>
                <c:pt idx="48">
                  <c:v>0.00976558252987601</c:v>
                </c:pt>
                <c:pt idx="49">
                  <c:v>0.0111347098759403</c:v>
                </c:pt>
                <c:pt idx="50">
                  <c:v>0.0033026656459978</c:v>
                </c:pt>
                <c:pt idx="51">
                  <c:v>-0.0312187921840574</c:v>
                </c:pt>
                <c:pt idx="52">
                  <c:v>-0.0212704978573062</c:v>
                </c:pt>
                <c:pt idx="53">
                  <c:v>-0.0131796127053655</c:v>
                </c:pt>
                <c:pt idx="54">
                  <c:v>0.023946943022597</c:v>
                </c:pt>
                <c:pt idx="55">
                  <c:v>-0.0284394201204348</c:v>
                </c:pt>
                <c:pt idx="56">
                  <c:v>-0.017357658636243</c:v>
                </c:pt>
                <c:pt idx="57">
                  <c:v>-0.020199911125835</c:v>
                </c:pt>
                <c:pt idx="58">
                  <c:v>-0.00736259875140369</c:v>
                </c:pt>
                <c:pt idx="59">
                  <c:v>-0.012446639265865</c:v>
                </c:pt>
                <c:pt idx="60">
                  <c:v>0.0561008642688507</c:v>
                </c:pt>
                <c:pt idx="61">
                  <c:v>-0.00245652529925972</c:v>
                </c:pt>
                <c:pt idx="62">
                  <c:v>0.0137314414937685</c:v>
                </c:pt>
                <c:pt idx="63">
                  <c:v>0.118606922281194</c:v>
                </c:pt>
                <c:pt idx="64">
                  <c:v>-0.0156254812029186</c:v>
                </c:pt>
                <c:pt idx="65">
                  <c:v>0.00241055311197686</c:v>
                </c:pt>
                <c:pt idx="66">
                  <c:v>-0.0270104988269886</c:v>
                </c:pt>
                <c:pt idx="67">
                  <c:v>0.025741598373433</c:v>
                </c:pt>
                <c:pt idx="68">
                  <c:v>-0.0237552126822777</c:v>
                </c:pt>
                <c:pt idx="69">
                  <c:v>0.0164483592329249</c:v>
                </c:pt>
                <c:pt idx="70">
                  <c:v>-0.0255622004551471</c:v>
                </c:pt>
                <c:pt idx="71">
                  <c:v>0.0177361078665796</c:v>
                </c:pt>
                <c:pt idx="72">
                  <c:v>-0.00129218295881778</c:v>
                </c:pt>
                <c:pt idx="73">
                  <c:v>-0.0158797249389987</c:v>
                </c:pt>
                <c:pt idx="74">
                  <c:v>-0.000574368193814704</c:v>
                </c:pt>
                <c:pt idx="75">
                  <c:v>-0.0451864041470994</c:v>
                </c:pt>
                <c:pt idx="76">
                  <c:v>0.00010965850399567</c:v>
                </c:pt>
                <c:pt idx="77">
                  <c:v>0.0168041413304107</c:v>
                </c:pt>
                <c:pt idx="78">
                  <c:v>-0.0288866004765179</c:v>
                </c:pt>
                <c:pt idx="79">
                  <c:v>0.0212163306150288</c:v>
                </c:pt>
                <c:pt idx="80">
                  <c:v>0.0476199084147735</c:v>
                </c:pt>
                <c:pt idx="81">
                  <c:v>0.00474409953715596</c:v>
                </c:pt>
                <c:pt idx="82">
                  <c:v>0.0129248812088951</c:v>
                </c:pt>
                <c:pt idx="83">
                  <c:v>0.00601198774504555</c:v>
                </c:pt>
                <c:pt idx="84">
                  <c:v>-0.0528813312668624</c:v>
                </c:pt>
                <c:pt idx="85">
                  <c:v>-0.0279062885079222</c:v>
                </c:pt>
                <c:pt idx="86">
                  <c:v>-0.00816073239694572</c:v>
                </c:pt>
                <c:pt idx="87">
                  <c:v>-0.00500685971721644</c:v>
                </c:pt>
                <c:pt idx="88">
                  <c:v>-0.0249221315263968</c:v>
                </c:pt>
                <c:pt idx="89">
                  <c:v>0.0222908878959514</c:v>
                </c:pt>
                <c:pt idx="90">
                  <c:v>0.000126633477436488</c:v>
                </c:pt>
                <c:pt idx="91">
                  <c:v>-0.0310249980482982</c:v>
                </c:pt>
                <c:pt idx="92">
                  <c:v>0.00883541620708922</c:v>
                </c:pt>
                <c:pt idx="93">
                  <c:v>-0.0575280887033629</c:v>
                </c:pt>
                <c:pt idx="94">
                  <c:v>0.00331401987697577</c:v>
                </c:pt>
                <c:pt idx="95">
                  <c:v>-0.0385207765641236</c:v>
                </c:pt>
                <c:pt idx="96">
                  <c:v>-0.00110984166846257</c:v>
                </c:pt>
                <c:pt idx="97">
                  <c:v>-0.0237571132649138</c:v>
                </c:pt>
                <c:pt idx="98">
                  <c:v>-0.007899023468266</c:v>
                </c:pt>
                <c:pt idx="99">
                  <c:v>0.0132495826478257</c:v>
                </c:pt>
                <c:pt idx="100">
                  <c:v>-0.00423671770634851</c:v>
                </c:pt>
                <c:pt idx="101">
                  <c:v>-0.0267789354368509</c:v>
                </c:pt>
                <c:pt idx="102">
                  <c:v>-0.0182770236657367</c:v>
                </c:pt>
                <c:pt idx="103">
                  <c:v>-0.239089172355639</c:v>
                </c:pt>
                <c:pt idx="104">
                  <c:v>0.00216655053488037</c:v>
                </c:pt>
                <c:pt idx="105">
                  <c:v>-0.0282209557571673</c:v>
                </c:pt>
                <c:pt idx="106">
                  <c:v>-0.0231720782396526</c:v>
                </c:pt>
                <c:pt idx="107">
                  <c:v>0.0457377703063291</c:v>
                </c:pt>
                <c:pt idx="108">
                  <c:v>-0.0390511726798664</c:v>
                </c:pt>
                <c:pt idx="109">
                  <c:v>-0.0106286540862884</c:v>
                </c:pt>
                <c:pt idx="110">
                  <c:v>0.0116484962755136</c:v>
                </c:pt>
                <c:pt idx="111">
                  <c:v>-0.0226544825643848</c:v>
                </c:pt>
                <c:pt idx="112">
                  <c:v>-0.0295205506949429</c:v>
                </c:pt>
                <c:pt idx="113">
                  <c:v>0.0108212913239377</c:v>
                </c:pt>
                <c:pt idx="114">
                  <c:v>0.00504825066285819</c:v>
                </c:pt>
                <c:pt idx="115">
                  <c:v>0.012152534910605</c:v>
                </c:pt>
                <c:pt idx="116">
                  <c:v>0.00288221781464166</c:v>
                </c:pt>
                <c:pt idx="117">
                  <c:v>0.0149954852442004</c:v>
                </c:pt>
                <c:pt idx="118">
                  <c:v>0.0201577251153062</c:v>
                </c:pt>
                <c:pt idx="119">
                  <c:v>0.135642845773938</c:v>
                </c:pt>
                <c:pt idx="120">
                  <c:v>-0.0441313115548125</c:v>
                </c:pt>
                <c:pt idx="121">
                  <c:v>-0.059785487568016</c:v>
                </c:pt>
                <c:pt idx="122">
                  <c:v>-0.00116175704785454</c:v>
                </c:pt>
                <c:pt idx="123">
                  <c:v>-0.0150179483681904</c:v>
                </c:pt>
                <c:pt idx="124">
                  <c:v>0.0202691014792188</c:v>
                </c:pt>
                <c:pt idx="125">
                  <c:v>0.00189736615967002</c:v>
                </c:pt>
                <c:pt idx="126">
                  <c:v>-0.0214798803075051</c:v>
                </c:pt>
                <c:pt idx="127">
                  <c:v>0.0256854206710283</c:v>
                </c:pt>
                <c:pt idx="128">
                  <c:v>0.0199189713527025</c:v>
                </c:pt>
                <c:pt idx="129">
                  <c:v>-0.047040211394281</c:v>
                </c:pt>
                <c:pt idx="130">
                  <c:v>-0.0522979000620685</c:v>
                </c:pt>
                <c:pt idx="131">
                  <c:v>0.0813488125997323</c:v>
                </c:pt>
                <c:pt idx="132">
                  <c:v>-0.00114727549474772</c:v>
                </c:pt>
                <c:pt idx="133">
                  <c:v>-0.0290967521322143</c:v>
                </c:pt>
                <c:pt idx="134">
                  <c:v>-0.0174258985515967</c:v>
                </c:pt>
                <c:pt idx="135">
                  <c:v>-0.00936495047977781</c:v>
                </c:pt>
                <c:pt idx="136">
                  <c:v>-0.00796923391663002</c:v>
                </c:pt>
                <c:pt idx="137">
                  <c:v>-0.0130866925982808</c:v>
                </c:pt>
                <c:pt idx="138">
                  <c:v>-0.00599487205472572</c:v>
                </c:pt>
                <c:pt idx="139">
                  <c:v>0.00165995661624957</c:v>
                </c:pt>
                <c:pt idx="140">
                  <c:v>-0.00395560381145764</c:v>
                </c:pt>
                <c:pt idx="141">
                  <c:v>-0.0425689980686561</c:v>
                </c:pt>
                <c:pt idx="142">
                  <c:v>0.129071630951116</c:v>
                </c:pt>
                <c:pt idx="143">
                  <c:v>-0.0109869218535905</c:v>
                </c:pt>
                <c:pt idx="144">
                  <c:v>-0.00106781903833002</c:v>
                </c:pt>
                <c:pt idx="145">
                  <c:v>-0.0253475698102481</c:v>
                </c:pt>
                <c:pt idx="146">
                  <c:v>-0.0162731024027295</c:v>
                </c:pt>
                <c:pt idx="147">
                  <c:v>0.0639284729410681</c:v>
                </c:pt>
                <c:pt idx="148" formatCode="0.00E+00">
                  <c:v>6.67936019587765E-5</c:v>
                </c:pt>
                <c:pt idx="149">
                  <c:v>-0.00118802805630423</c:v>
                </c:pt>
                <c:pt idx="150">
                  <c:v>0.0108600763674707</c:v>
                </c:pt>
                <c:pt idx="151">
                  <c:v>0.011252294452936</c:v>
                </c:pt>
                <c:pt idx="152">
                  <c:v>-0.00907477304459047</c:v>
                </c:pt>
                <c:pt idx="153">
                  <c:v>0.0121178370754721</c:v>
                </c:pt>
                <c:pt idx="154">
                  <c:v>-0.0123646101321485</c:v>
                </c:pt>
                <c:pt idx="155">
                  <c:v>-0.0232456379355001</c:v>
                </c:pt>
                <c:pt idx="156">
                  <c:v>-0.0339794852919444</c:v>
                </c:pt>
                <c:pt idx="157">
                  <c:v>-0.0185549983337142</c:v>
                </c:pt>
                <c:pt idx="158">
                  <c:v>-0.0445374840209902</c:v>
                </c:pt>
                <c:pt idx="159">
                  <c:v>-0.00133263360980955</c:v>
                </c:pt>
                <c:pt idx="160">
                  <c:v>-0.00509810808578123</c:v>
                </c:pt>
                <c:pt idx="161">
                  <c:v>-0.00113819034166361</c:v>
                </c:pt>
                <c:pt idx="162">
                  <c:v>-0.0217565956309829</c:v>
                </c:pt>
                <c:pt idx="163">
                  <c:v>0.00716156071380072</c:v>
                </c:pt>
                <c:pt idx="164">
                  <c:v>0.00332052294296407</c:v>
                </c:pt>
                <c:pt idx="165">
                  <c:v>-0.0268186842091545</c:v>
                </c:pt>
                <c:pt idx="166">
                  <c:v>-0.0512892631543459</c:v>
                </c:pt>
                <c:pt idx="167">
                  <c:v>-0.0176941938940764</c:v>
                </c:pt>
                <c:pt idx="168">
                  <c:v>-0.0136535092654523</c:v>
                </c:pt>
                <c:pt idx="169">
                  <c:v>-0.0177727013329674</c:v>
                </c:pt>
                <c:pt idx="170">
                  <c:v>-0.0148923531699738</c:v>
                </c:pt>
                <c:pt idx="171">
                  <c:v>0.000993793872312959</c:v>
                </c:pt>
                <c:pt idx="172">
                  <c:v>0.0275917940367252</c:v>
                </c:pt>
                <c:pt idx="173">
                  <c:v>0.0624893313762734</c:v>
                </c:pt>
                <c:pt idx="174">
                  <c:v>-0.00653578348633218</c:v>
                </c:pt>
                <c:pt idx="175">
                  <c:v>0.000946772497649714</c:v>
                </c:pt>
                <c:pt idx="176">
                  <c:v>-0.0680793936966273</c:v>
                </c:pt>
                <c:pt idx="177">
                  <c:v>0.00962684173571433</c:v>
                </c:pt>
                <c:pt idx="178">
                  <c:v>0.0403665838646321</c:v>
                </c:pt>
                <c:pt idx="179">
                  <c:v>-0.0037229742149343</c:v>
                </c:pt>
                <c:pt idx="180">
                  <c:v>0.002955311097113</c:v>
                </c:pt>
                <c:pt idx="181">
                  <c:v>-0.0109588354136936</c:v>
                </c:pt>
                <c:pt idx="182">
                  <c:v>-0.0169155174431367</c:v>
                </c:pt>
                <c:pt idx="183">
                  <c:v>-0.0726377825702173</c:v>
                </c:pt>
                <c:pt idx="184">
                  <c:v>-0.000816088148057047</c:v>
                </c:pt>
                <c:pt idx="185">
                  <c:v>-0.00265440407231861</c:v>
                </c:pt>
                <c:pt idx="186">
                  <c:v>0.0198985075793828</c:v>
                </c:pt>
                <c:pt idx="187">
                  <c:v>0.0324557986487238</c:v>
                </c:pt>
                <c:pt idx="188">
                  <c:v>0.0043843909747248</c:v>
                </c:pt>
                <c:pt idx="189">
                  <c:v>-0.0145350175877173</c:v>
                </c:pt>
                <c:pt idx="190">
                  <c:v>-0.0644960447926647</c:v>
                </c:pt>
                <c:pt idx="191">
                  <c:v>0.00879364164310765</c:v>
                </c:pt>
                <c:pt idx="192">
                  <c:v>0.00655798837343873</c:v>
                </c:pt>
                <c:pt idx="193">
                  <c:v>0.0208411576322824</c:v>
                </c:pt>
                <c:pt idx="194">
                  <c:v>0.0135461647792406</c:v>
                </c:pt>
                <c:pt idx="195">
                  <c:v>-0.000318480787649667</c:v>
                </c:pt>
                <c:pt idx="196">
                  <c:v>-0.0134826676927611</c:v>
                </c:pt>
                <c:pt idx="197">
                  <c:v>0.0268612766464498</c:v>
                </c:pt>
                <c:pt idx="198">
                  <c:v>0.0119240401608743</c:v>
                </c:pt>
                <c:pt idx="199">
                  <c:v>-0.0167478968025144</c:v>
                </c:pt>
                <c:pt idx="200">
                  <c:v>-0.0039552473189101</c:v>
                </c:pt>
                <c:pt idx="201">
                  <c:v>-0.0249055720986187</c:v>
                </c:pt>
                <c:pt idx="202">
                  <c:v>-0.0470983414354011</c:v>
                </c:pt>
                <c:pt idx="203">
                  <c:v>-0.00703294149973236</c:v>
                </c:pt>
                <c:pt idx="204">
                  <c:v>0.00181538459472901</c:v>
                </c:pt>
                <c:pt idx="205">
                  <c:v>0.0115016731606289</c:v>
                </c:pt>
                <c:pt idx="206">
                  <c:v>-0.0337688720543739</c:v>
                </c:pt>
                <c:pt idx="207">
                  <c:v>-0.0169173053568098</c:v>
                </c:pt>
                <c:pt idx="208" formatCode="0.00E+00">
                  <c:v>2.92725308906095E-5</c:v>
                </c:pt>
                <c:pt idx="209">
                  <c:v>-0.0645219531203703</c:v>
                </c:pt>
                <c:pt idx="210">
                  <c:v>0.0126604887211594</c:v>
                </c:pt>
                <c:pt idx="211">
                  <c:v>-0.074456044937327</c:v>
                </c:pt>
                <c:pt idx="212">
                  <c:v>-0.010212873333004</c:v>
                </c:pt>
                <c:pt idx="213">
                  <c:v>0.0033119482981714</c:v>
                </c:pt>
                <c:pt idx="214">
                  <c:v>0.0164541514012208</c:v>
                </c:pt>
                <c:pt idx="215">
                  <c:v>-0.0436635763054607</c:v>
                </c:pt>
                <c:pt idx="216">
                  <c:v>0.0569174701882013</c:v>
                </c:pt>
                <c:pt idx="217">
                  <c:v>-0.00324739064983903</c:v>
                </c:pt>
                <c:pt idx="218">
                  <c:v>-0.00611147655134773</c:v>
                </c:pt>
                <c:pt idx="219">
                  <c:v>-0.00938021228307387</c:v>
                </c:pt>
                <c:pt idx="220">
                  <c:v>-0.0287196914006053</c:v>
                </c:pt>
                <c:pt idx="221">
                  <c:v>-0.0691784780318519</c:v>
                </c:pt>
                <c:pt idx="222">
                  <c:v>-0.0179059122599443</c:v>
                </c:pt>
                <c:pt idx="223">
                  <c:v>0.0274750853056001</c:v>
                </c:pt>
                <c:pt idx="224">
                  <c:v>-0.0275108367547782</c:v>
                </c:pt>
                <c:pt idx="225">
                  <c:v>0.00389035819704654</c:v>
                </c:pt>
                <c:pt idx="226">
                  <c:v>-0.00464670041933241</c:v>
                </c:pt>
                <c:pt idx="227">
                  <c:v>-0.0786468339208374</c:v>
                </c:pt>
                <c:pt idx="228">
                  <c:v>0.0152492686475598</c:v>
                </c:pt>
                <c:pt idx="229">
                  <c:v>-0.0300440674787015</c:v>
                </c:pt>
                <c:pt idx="230">
                  <c:v>-0.0528040536844398</c:v>
                </c:pt>
                <c:pt idx="231">
                  <c:v>0.0242954994204477</c:v>
                </c:pt>
                <c:pt idx="232">
                  <c:v>0.00542049315376464</c:v>
                </c:pt>
                <c:pt idx="233">
                  <c:v>0.015539482882057</c:v>
                </c:pt>
                <c:pt idx="234">
                  <c:v>-0.0341988286940363</c:v>
                </c:pt>
                <c:pt idx="235">
                  <c:v>0.0175692028957906</c:v>
                </c:pt>
                <c:pt idx="236">
                  <c:v>-0.0149966870196355</c:v>
                </c:pt>
                <c:pt idx="237">
                  <c:v>0.0612058896632451</c:v>
                </c:pt>
                <c:pt idx="238">
                  <c:v>0.00900715609096075</c:v>
                </c:pt>
                <c:pt idx="239">
                  <c:v>-0.0612050479190358</c:v>
                </c:pt>
                <c:pt idx="240">
                  <c:v>-0.0636368759025196</c:v>
                </c:pt>
                <c:pt idx="241">
                  <c:v>-0.0269346502288124</c:v>
                </c:pt>
                <c:pt idx="242">
                  <c:v>0.00851693272579498</c:v>
                </c:pt>
                <c:pt idx="243">
                  <c:v>-0.018778556833027</c:v>
                </c:pt>
                <c:pt idx="244">
                  <c:v>-0.00904420137754618</c:v>
                </c:pt>
                <c:pt idx="245">
                  <c:v>-0.0418736401799753</c:v>
                </c:pt>
                <c:pt idx="246">
                  <c:v>0.102584910974035</c:v>
                </c:pt>
                <c:pt idx="247">
                  <c:v>-0.00976613515624462</c:v>
                </c:pt>
                <c:pt idx="248">
                  <c:v>0.0162281395248122</c:v>
                </c:pt>
                <c:pt idx="249">
                  <c:v>-0.0152714877224255</c:v>
                </c:pt>
                <c:pt idx="250">
                  <c:v>0.0501543729661888</c:v>
                </c:pt>
                <c:pt idx="251">
                  <c:v>-0.022805013777803</c:v>
                </c:pt>
                <c:pt idx="252">
                  <c:v>-0.00620632623756849</c:v>
                </c:pt>
                <c:pt idx="253">
                  <c:v>0.00363928292480552</c:v>
                </c:pt>
                <c:pt idx="254">
                  <c:v>-0.0382837833077256</c:v>
                </c:pt>
                <c:pt idx="255">
                  <c:v>0.00568351125418459</c:v>
                </c:pt>
                <c:pt idx="256">
                  <c:v>0.00584469168146092</c:v>
                </c:pt>
                <c:pt idx="257">
                  <c:v>-0.0380453768052848</c:v>
                </c:pt>
                <c:pt idx="258">
                  <c:v>0.00499517490121635</c:v>
                </c:pt>
                <c:pt idx="259">
                  <c:v>-0.0232532428581263</c:v>
                </c:pt>
                <c:pt idx="260">
                  <c:v>0.00488574001412712</c:v>
                </c:pt>
                <c:pt idx="261">
                  <c:v>-0.0304405116449007</c:v>
                </c:pt>
                <c:pt idx="262">
                  <c:v>-0.124172100904946</c:v>
                </c:pt>
                <c:pt idx="263">
                  <c:v>0.066804321332694</c:v>
                </c:pt>
                <c:pt idx="264">
                  <c:v>-0.0143342070628765</c:v>
                </c:pt>
                <c:pt idx="265">
                  <c:v>-0.0215335296907073</c:v>
                </c:pt>
                <c:pt idx="266">
                  <c:v>0.0385163311038902</c:v>
                </c:pt>
                <c:pt idx="267">
                  <c:v>-0.0136153177093919</c:v>
                </c:pt>
                <c:pt idx="268">
                  <c:v>-0.00142687665526794</c:v>
                </c:pt>
                <c:pt idx="269">
                  <c:v>0.0220913545214768</c:v>
                </c:pt>
                <c:pt idx="270">
                  <c:v>-0.0110059191351563</c:v>
                </c:pt>
                <c:pt idx="271">
                  <c:v>0.00134420056536305</c:v>
                </c:pt>
                <c:pt idx="272">
                  <c:v>-0.00332751875653345</c:v>
                </c:pt>
                <c:pt idx="273">
                  <c:v>0.0975936430980346</c:v>
                </c:pt>
                <c:pt idx="274">
                  <c:v>-0.00798447794561856</c:v>
                </c:pt>
                <c:pt idx="275">
                  <c:v>-0.0350616575593068</c:v>
                </c:pt>
                <c:pt idx="276">
                  <c:v>0.0097434205058566</c:v>
                </c:pt>
                <c:pt idx="277">
                  <c:v>-0.0917978344309712</c:v>
                </c:pt>
                <c:pt idx="278">
                  <c:v>0.0140815879880687</c:v>
                </c:pt>
                <c:pt idx="279">
                  <c:v>-0.0550633754387746</c:v>
                </c:pt>
                <c:pt idx="280">
                  <c:v>0.0179222313285352</c:v>
                </c:pt>
                <c:pt idx="281" formatCode="0.00E+00">
                  <c:v>-1.18372157129351E-5</c:v>
                </c:pt>
                <c:pt idx="282">
                  <c:v>-0.0241575976929457</c:v>
                </c:pt>
                <c:pt idx="283">
                  <c:v>-0.0482111561732515</c:v>
                </c:pt>
                <c:pt idx="284">
                  <c:v>-0.0880156545004483</c:v>
                </c:pt>
                <c:pt idx="285">
                  <c:v>-0.0258285281615376</c:v>
                </c:pt>
                <c:pt idx="286">
                  <c:v>-0.0145899225540741</c:v>
                </c:pt>
                <c:pt idx="287">
                  <c:v>-0.00929052337266031</c:v>
                </c:pt>
                <c:pt idx="288">
                  <c:v>-0.0460354677998045</c:v>
                </c:pt>
                <c:pt idx="289">
                  <c:v>-0.0179448654585808</c:v>
                </c:pt>
                <c:pt idx="290">
                  <c:v>0.129796077953501</c:v>
                </c:pt>
                <c:pt idx="291">
                  <c:v>-0.00755097042875013</c:v>
                </c:pt>
                <c:pt idx="292">
                  <c:v>-0.0307883416441722</c:v>
                </c:pt>
                <c:pt idx="293">
                  <c:v>-0.0445071398646061</c:v>
                </c:pt>
                <c:pt idx="294">
                  <c:v>0.0194022088430691</c:v>
                </c:pt>
                <c:pt idx="295">
                  <c:v>-0.0418952192668123</c:v>
                </c:pt>
                <c:pt idx="296">
                  <c:v>-0.00977655198527271</c:v>
                </c:pt>
                <c:pt idx="297">
                  <c:v>-0.00893762799502858</c:v>
                </c:pt>
                <c:pt idx="298">
                  <c:v>0.00106213422029346</c:v>
                </c:pt>
                <c:pt idx="299">
                  <c:v>-0.00922333144627794</c:v>
                </c:pt>
                <c:pt idx="300">
                  <c:v>-0.0420604755837877</c:v>
                </c:pt>
                <c:pt idx="301">
                  <c:v>0.00949471707793674</c:v>
                </c:pt>
                <c:pt idx="302">
                  <c:v>-0.0295851580259112</c:v>
                </c:pt>
                <c:pt idx="303">
                  <c:v>-0.0146813400254395</c:v>
                </c:pt>
                <c:pt idx="304">
                  <c:v>-0.00456300644724142</c:v>
                </c:pt>
                <c:pt idx="305">
                  <c:v>-0.0238489220316427</c:v>
                </c:pt>
                <c:pt idx="306">
                  <c:v>0.05200709585423</c:v>
                </c:pt>
                <c:pt idx="307">
                  <c:v>0.00639998386410028</c:v>
                </c:pt>
                <c:pt idx="308">
                  <c:v>-0.00513684130539437</c:v>
                </c:pt>
                <c:pt idx="309">
                  <c:v>-0.029315936805599</c:v>
                </c:pt>
                <c:pt idx="310">
                  <c:v>0.0194710413487749</c:v>
                </c:pt>
                <c:pt idx="311">
                  <c:v>-0.0251232166514069</c:v>
                </c:pt>
                <c:pt idx="312">
                  <c:v>-0.0036796201671083</c:v>
                </c:pt>
                <c:pt idx="313">
                  <c:v>-0.00792623472868186</c:v>
                </c:pt>
                <c:pt idx="314">
                  <c:v>-0.0222265203426786</c:v>
                </c:pt>
                <c:pt idx="315">
                  <c:v>-0.0363919408900444</c:v>
                </c:pt>
                <c:pt idx="316">
                  <c:v>-0.00838015435109096</c:v>
                </c:pt>
                <c:pt idx="317">
                  <c:v>-0.0143175812461771</c:v>
                </c:pt>
                <c:pt idx="318">
                  <c:v>0.0357026632678706</c:v>
                </c:pt>
                <c:pt idx="319">
                  <c:v>-0.00836143733081564</c:v>
                </c:pt>
                <c:pt idx="320">
                  <c:v>0.0029553135762135</c:v>
                </c:pt>
                <c:pt idx="321">
                  <c:v>-0.0223237049569742</c:v>
                </c:pt>
                <c:pt idx="322">
                  <c:v>-0.0243321906503077</c:v>
                </c:pt>
                <c:pt idx="323">
                  <c:v>0.0027875777437206</c:v>
                </c:pt>
                <c:pt idx="324">
                  <c:v>-0.0413673197954638</c:v>
                </c:pt>
                <c:pt idx="325">
                  <c:v>0.00370483735153554</c:v>
                </c:pt>
                <c:pt idx="326">
                  <c:v>0.00543032098790306</c:v>
                </c:pt>
                <c:pt idx="327">
                  <c:v>-0.0273434057033064</c:v>
                </c:pt>
                <c:pt idx="328">
                  <c:v>-0.00220398685969401</c:v>
                </c:pt>
                <c:pt idx="329">
                  <c:v>0.00758478796756894</c:v>
                </c:pt>
                <c:pt idx="330">
                  <c:v>0.00617189579763962</c:v>
                </c:pt>
                <c:pt idx="331">
                  <c:v>-0.0266618441041182</c:v>
                </c:pt>
                <c:pt idx="332">
                  <c:v>-0.0127283129594985</c:v>
                </c:pt>
                <c:pt idx="333">
                  <c:v>0.0194325025193031</c:v>
                </c:pt>
                <c:pt idx="334">
                  <c:v>0.00643702400660379</c:v>
                </c:pt>
                <c:pt idx="335">
                  <c:v>-0.00429985077083581</c:v>
                </c:pt>
                <c:pt idx="336">
                  <c:v>-0.00215161817549951</c:v>
                </c:pt>
                <c:pt idx="337">
                  <c:v>-0.0287095570517533</c:v>
                </c:pt>
                <c:pt idx="338">
                  <c:v>-0.00643155875784881</c:v>
                </c:pt>
                <c:pt idx="339">
                  <c:v>0.00596924498984713</c:v>
                </c:pt>
                <c:pt idx="340">
                  <c:v>-0.00332992308930823</c:v>
                </c:pt>
                <c:pt idx="341">
                  <c:v>-0.0183908178768434</c:v>
                </c:pt>
                <c:pt idx="342">
                  <c:v>0.00138577257327996</c:v>
                </c:pt>
                <c:pt idx="343">
                  <c:v>-0.0196538287689449</c:v>
                </c:pt>
                <c:pt idx="344">
                  <c:v>-0.0347999408774215</c:v>
                </c:pt>
                <c:pt idx="345">
                  <c:v>-0.00202065047296748</c:v>
                </c:pt>
                <c:pt idx="346">
                  <c:v>-0.0309432650110335</c:v>
                </c:pt>
                <c:pt idx="347">
                  <c:v>0.00811641070110959</c:v>
                </c:pt>
                <c:pt idx="348">
                  <c:v>0.00503984802334129</c:v>
                </c:pt>
                <c:pt idx="349">
                  <c:v>-0.0401582448540164</c:v>
                </c:pt>
                <c:pt idx="350">
                  <c:v>-0.0484689352556655</c:v>
                </c:pt>
                <c:pt idx="351">
                  <c:v>-0.0255162337344487</c:v>
                </c:pt>
                <c:pt idx="352">
                  <c:v>-0.00428846738558705</c:v>
                </c:pt>
                <c:pt idx="353">
                  <c:v>-0.100529892448009</c:v>
                </c:pt>
                <c:pt idx="354">
                  <c:v>-0.00762531885841125</c:v>
                </c:pt>
                <c:pt idx="355">
                  <c:v>0.0464171533667916</c:v>
                </c:pt>
                <c:pt idx="356">
                  <c:v>-0.00617760013272609</c:v>
                </c:pt>
                <c:pt idx="357">
                  <c:v>0.0104080495029293</c:v>
                </c:pt>
                <c:pt idx="358">
                  <c:v>-0.00957435467182778</c:v>
                </c:pt>
                <c:pt idx="359">
                  <c:v>0.0420097927609652</c:v>
                </c:pt>
                <c:pt idx="360">
                  <c:v>-0.00710576023825977</c:v>
                </c:pt>
                <c:pt idx="361">
                  <c:v>-0.0140784527022706</c:v>
                </c:pt>
                <c:pt idx="362">
                  <c:v>-0.0195828667966964</c:v>
                </c:pt>
                <c:pt idx="363">
                  <c:v>0.00568344499730677</c:v>
                </c:pt>
                <c:pt idx="364">
                  <c:v>-0.00495681408032391</c:v>
                </c:pt>
                <c:pt idx="365">
                  <c:v>0.00444315488983002</c:v>
                </c:pt>
                <c:pt idx="366">
                  <c:v>-0.00268408931887185</c:v>
                </c:pt>
                <c:pt idx="367">
                  <c:v>-0.0217986083207784</c:v>
                </c:pt>
                <c:pt idx="368">
                  <c:v>0.0228320550782176</c:v>
                </c:pt>
                <c:pt idx="369">
                  <c:v>-0.00249968284003236</c:v>
                </c:pt>
                <c:pt idx="370">
                  <c:v>-0.0234123751583045</c:v>
                </c:pt>
                <c:pt idx="371">
                  <c:v>0.00579804831218398</c:v>
                </c:pt>
                <c:pt idx="372">
                  <c:v>0.0104303230092598</c:v>
                </c:pt>
                <c:pt idx="373">
                  <c:v>0.0197778287157227</c:v>
                </c:pt>
                <c:pt idx="374">
                  <c:v>0.00131965693540655</c:v>
                </c:pt>
                <c:pt idx="375">
                  <c:v>0.00809637411089899</c:v>
                </c:pt>
                <c:pt idx="376">
                  <c:v>-0.0235334218005773</c:v>
                </c:pt>
                <c:pt idx="377">
                  <c:v>-0.0161277449822381</c:v>
                </c:pt>
                <c:pt idx="378">
                  <c:v>0.00324046032847747</c:v>
                </c:pt>
                <c:pt idx="379">
                  <c:v>-0.00496138886021436</c:v>
                </c:pt>
                <c:pt idx="380">
                  <c:v>-0.0259326678179604</c:v>
                </c:pt>
                <c:pt idx="381">
                  <c:v>-0.00160788884195821</c:v>
                </c:pt>
                <c:pt idx="382">
                  <c:v>0.00742303932516532</c:v>
                </c:pt>
                <c:pt idx="383">
                  <c:v>-0.0125701405949376</c:v>
                </c:pt>
                <c:pt idx="384">
                  <c:v>-0.0329471382367224</c:v>
                </c:pt>
                <c:pt idx="385">
                  <c:v>0.00127667987271047</c:v>
                </c:pt>
                <c:pt idx="386">
                  <c:v>-0.00727219422625168</c:v>
                </c:pt>
                <c:pt idx="387">
                  <c:v>-0.0533992557770991</c:v>
                </c:pt>
                <c:pt idx="388">
                  <c:v>-0.017311319219572</c:v>
                </c:pt>
                <c:pt idx="389">
                  <c:v>0.00193500208685749</c:v>
                </c:pt>
                <c:pt idx="390">
                  <c:v>-0.00739381027846036</c:v>
                </c:pt>
                <c:pt idx="391">
                  <c:v>-0.0513171617754075</c:v>
                </c:pt>
                <c:pt idx="392">
                  <c:v>-0.0114059861098449</c:v>
                </c:pt>
                <c:pt idx="393">
                  <c:v>-0.0598559611788372</c:v>
                </c:pt>
                <c:pt idx="394">
                  <c:v>-0.00552920770973319</c:v>
                </c:pt>
                <c:pt idx="395">
                  <c:v>0.0179266592535761</c:v>
                </c:pt>
                <c:pt idx="396">
                  <c:v>-0.0103867615218106</c:v>
                </c:pt>
                <c:pt idx="397">
                  <c:v>-0.023619514091151</c:v>
                </c:pt>
                <c:pt idx="398">
                  <c:v>-0.057129796218318</c:v>
                </c:pt>
                <c:pt idx="399">
                  <c:v>0.022615420542465</c:v>
                </c:pt>
                <c:pt idx="400">
                  <c:v>-0.00348514248363766</c:v>
                </c:pt>
                <c:pt idx="401">
                  <c:v>-0.00710839572661666</c:v>
                </c:pt>
                <c:pt idx="402">
                  <c:v>-0.0369184166144118</c:v>
                </c:pt>
                <c:pt idx="403">
                  <c:v>0.0242148590597203</c:v>
                </c:pt>
                <c:pt idx="404">
                  <c:v>-0.066398190322331</c:v>
                </c:pt>
                <c:pt idx="405">
                  <c:v>-0.00513310919376473</c:v>
                </c:pt>
                <c:pt idx="406">
                  <c:v>-0.0223794651039362</c:v>
                </c:pt>
                <c:pt idx="407">
                  <c:v>-0.0177799924776054</c:v>
                </c:pt>
                <c:pt idx="408">
                  <c:v>0.0223464176616539</c:v>
                </c:pt>
                <c:pt idx="409">
                  <c:v>-0.027259816957549</c:v>
                </c:pt>
                <c:pt idx="410">
                  <c:v>-0.0465329218341761</c:v>
                </c:pt>
                <c:pt idx="411">
                  <c:v>-0.0187245126821241</c:v>
                </c:pt>
                <c:pt idx="412">
                  <c:v>0.0451824147728926</c:v>
                </c:pt>
                <c:pt idx="413">
                  <c:v>-0.0403167931678802</c:v>
                </c:pt>
                <c:pt idx="414">
                  <c:v>-0.0328307040160414</c:v>
                </c:pt>
                <c:pt idx="415">
                  <c:v>-0.0267975770884309</c:v>
                </c:pt>
                <c:pt idx="416">
                  <c:v>0.0646366343995782</c:v>
                </c:pt>
                <c:pt idx="417">
                  <c:v>-0.00437236732116958</c:v>
                </c:pt>
                <c:pt idx="418">
                  <c:v>0.0214912167444718</c:v>
                </c:pt>
                <c:pt idx="419">
                  <c:v>-0.068435722605594</c:v>
                </c:pt>
                <c:pt idx="420">
                  <c:v>-0.0273369452975177</c:v>
                </c:pt>
                <c:pt idx="421">
                  <c:v>-0.0123758787456933</c:v>
                </c:pt>
                <c:pt idx="422">
                  <c:v>0.00622306057241554</c:v>
                </c:pt>
                <c:pt idx="423">
                  <c:v>-0.0200682794488381</c:v>
                </c:pt>
                <c:pt idx="424">
                  <c:v>-0.0109897548369287</c:v>
                </c:pt>
                <c:pt idx="425">
                  <c:v>-0.00858732845109043</c:v>
                </c:pt>
                <c:pt idx="426">
                  <c:v>-0.00766258195536501</c:v>
                </c:pt>
                <c:pt idx="427">
                  <c:v>-0.0699842227650879</c:v>
                </c:pt>
                <c:pt idx="428">
                  <c:v>-0.0511432140944779</c:v>
                </c:pt>
                <c:pt idx="429">
                  <c:v>-0.012702592824783</c:v>
                </c:pt>
                <c:pt idx="430">
                  <c:v>0.0120113883695059</c:v>
                </c:pt>
                <c:pt idx="431">
                  <c:v>0.0859831073953442</c:v>
                </c:pt>
                <c:pt idx="432">
                  <c:v>-0.00125466057117198</c:v>
                </c:pt>
                <c:pt idx="433">
                  <c:v>0.0325178009148784</c:v>
                </c:pt>
                <c:pt idx="434">
                  <c:v>0.100295683806866</c:v>
                </c:pt>
                <c:pt idx="435">
                  <c:v>-0.028145239838589</c:v>
                </c:pt>
                <c:pt idx="436">
                  <c:v>0.0181531987381927</c:v>
                </c:pt>
                <c:pt idx="437">
                  <c:v>-0.0213262638659986</c:v>
                </c:pt>
                <c:pt idx="438">
                  <c:v>-0.0218035213873326</c:v>
                </c:pt>
                <c:pt idx="439">
                  <c:v>-0.0800258396240861</c:v>
                </c:pt>
                <c:pt idx="440">
                  <c:v>0.00153323175429208</c:v>
                </c:pt>
                <c:pt idx="441">
                  <c:v>0.0688876432459607</c:v>
                </c:pt>
                <c:pt idx="442">
                  <c:v>-0.0133999422370774</c:v>
                </c:pt>
                <c:pt idx="443">
                  <c:v>-0.0157396297456592</c:v>
                </c:pt>
                <c:pt idx="444">
                  <c:v>-0.00310034559215267</c:v>
                </c:pt>
                <c:pt idx="445">
                  <c:v>-0.0298231960937467</c:v>
                </c:pt>
                <c:pt idx="446">
                  <c:v>0.0194820561621154</c:v>
                </c:pt>
                <c:pt idx="447">
                  <c:v>-0.00112651077327898</c:v>
                </c:pt>
                <c:pt idx="448">
                  <c:v>0.0104473014881564</c:v>
                </c:pt>
                <c:pt idx="449">
                  <c:v>0.0447287407409688</c:v>
                </c:pt>
                <c:pt idx="450">
                  <c:v>-0.0420393868532795</c:v>
                </c:pt>
                <c:pt idx="451">
                  <c:v>0.00803253431527022</c:v>
                </c:pt>
                <c:pt idx="452">
                  <c:v>-0.0124683443281882</c:v>
                </c:pt>
                <c:pt idx="453">
                  <c:v>-0.134587571881708</c:v>
                </c:pt>
                <c:pt idx="454">
                  <c:v>-0.027549172936341</c:v>
                </c:pt>
                <c:pt idx="455">
                  <c:v>-0.0286453683218418</c:v>
                </c:pt>
                <c:pt idx="456">
                  <c:v>-0.00999156798173983</c:v>
                </c:pt>
                <c:pt idx="457">
                  <c:v>-0.0356512772718314</c:v>
                </c:pt>
                <c:pt idx="458">
                  <c:v>-0.0226186766733971</c:v>
                </c:pt>
                <c:pt idx="459">
                  <c:v>0.00475647333203805</c:v>
                </c:pt>
                <c:pt idx="460">
                  <c:v>0.0014220889851815</c:v>
                </c:pt>
                <c:pt idx="461">
                  <c:v>0.00262787846367742</c:v>
                </c:pt>
                <c:pt idx="462">
                  <c:v>-0.0224259333869116</c:v>
                </c:pt>
                <c:pt idx="463">
                  <c:v>-0.00319882357231307</c:v>
                </c:pt>
                <c:pt idx="464">
                  <c:v>0.00276284317469226</c:v>
                </c:pt>
                <c:pt idx="465">
                  <c:v>0.0140197803353493</c:v>
                </c:pt>
                <c:pt idx="466">
                  <c:v>0.0222273859203975</c:v>
                </c:pt>
                <c:pt idx="467">
                  <c:v>-0.0604935574216811</c:v>
                </c:pt>
                <c:pt idx="468">
                  <c:v>-0.00271303005589062</c:v>
                </c:pt>
                <c:pt idx="469">
                  <c:v>0.00193657949426538</c:v>
                </c:pt>
                <c:pt idx="470">
                  <c:v>-0.000937364780188969</c:v>
                </c:pt>
                <c:pt idx="471">
                  <c:v>-0.00101451216506671</c:v>
                </c:pt>
                <c:pt idx="472">
                  <c:v>-0.0216530903867658</c:v>
                </c:pt>
                <c:pt idx="473">
                  <c:v>-0.0178685277716196</c:v>
                </c:pt>
                <c:pt idx="474">
                  <c:v>0.00552790150988675</c:v>
                </c:pt>
                <c:pt idx="475">
                  <c:v>-0.0217331409206709</c:v>
                </c:pt>
                <c:pt idx="476">
                  <c:v>-0.0267877429517264</c:v>
                </c:pt>
                <c:pt idx="477">
                  <c:v>0.000392930498056938</c:v>
                </c:pt>
                <c:pt idx="478">
                  <c:v>0.0353147757077226</c:v>
                </c:pt>
                <c:pt idx="479">
                  <c:v>0.0616626537858656</c:v>
                </c:pt>
                <c:pt idx="480">
                  <c:v>-0.0100429858056197</c:v>
                </c:pt>
                <c:pt idx="481">
                  <c:v>-0.00634212731420194</c:v>
                </c:pt>
                <c:pt idx="482">
                  <c:v>-0.0610776694993497</c:v>
                </c:pt>
                <c:pt idx="483">
                  <c:v>-0.0462014204917253</c:v>
                </c:pt>
                <c:pt idx="484">
                  <c:v>-0.020428759608858</c:v>
                </c:pt>
                <c:pt idx="485">
                  <c:v>-0.0502544009584285</c:v>
                </c:pt>
                <c:pt idx="486">
                  <c:v>-0.0900262611342009</c:v>
                </c:pt>
                <c:pt idx="487">
                  <c:v>-0.00236244275021693</c:v>
                </c:pt>
                <c:pt idx="488">
                  <c:v>-0.0291535240407467</c:v>
                </c:pt>
                <c:pt idx="489">
                  <c:v>-0.0107080724976781</c:v>
                </c:pt>
                <c:pt idx="490">
                  <c:v>0.0406704047545962</c:v>
                </c:pt>
                <c:pt idx="491">
                  <c:v>-0.0202755805611183</c:v>
                </c:pt>
                <c:pt idx="492">
                  <c:v>-0.00111088293526255</c:v>
                </c:pt>
                <c:pt idx="493">
                  <c:v>0.000230236704759828</c:v>
                </c:pt>
                <c:pt idx="494">
                  <c:v>-0.0527585975475377</c:v>
                </c:pt>
                <c:pt idx="495">
                  <c:v>-0.00499556011352502</c:v>
                </c:pt>
                <c:pt idx="496">
                  <c:v>-0.0112578932284421</c:v>
                </c:pt>
                <c:pt idx="497">
                  <c:v>0.0104116616643198</c:v>
                </c:pt>
                <c:pt idx="498">
                  <c:v>0.00544591647240488</c:v>
                </c:pt>
                <c:pt idx="499">
                  <c:v>0.328763622829548</c:v>
                </c:pt>
                <c:pt idx="500">
                  <c:v>-0.0728080162729656</c:v>
                </c:pt>
                <c:pt idx="501">
                  <c:v>-0.0497449935349943</c:v>
                </c:pt>
                <c:pt idx="502">
                  <c:v>-0.0390100580523618</c:v>
                </c:pt>
                <c:pt idx="503">
                  <c:v>-0.000203690847570512</c:v>
                </c:pt>
                <c:pt idx="504">
                  <c:v>-0.066822280183463</c:v>
                </c:pt>
                <c:pt idx="505">
                  <c:v>0.0868293725546338</c:v>
                </c:pt>
                <c:pt idx="506">
                  <c:v>-0.02477073264569</c:v>
                </c:pt>
                <c:pt idx="507">
                  <c:v>-0.0475478633877459</c:v>
                </c:pt>
                <c:pt idx="508">
                  <c:v>-0.0522005734734653</c:v>
                </c:pt>
                <c:pt idx="509">
                  <c:v>-0.0285997066265347</c:v>
                </c:pt>
                <c:pt idx="510">
                  <c:v>0.0356206541931499</c:v>
                </c:pt>
                <c:pt idx="511">
                  <c:v>-0.00621290264792874</c:v>
                </c:pt>
                <c:pt idx="512">
                  <c:v>-0.032804605482252</c:v>
                </c:pt>
                <c:pt idx="513">
                  <c:v>-0.015549392703692</c:v>
                </c:pt>
                <c:pt idx="514">
                  <c:v>0.0338086228698517</c:v>
                </c:pt>
                <c:pt idx="515">
                  <c:v>0.0791613349739542</c:v>
                </c:pt>
                <c:pt idx="516">
                  <c:v>-0.0165093778818367</c:v>
                </c:pt>
                <c:pt idx="517">
                  <c:v>0.00143708025585466</c:v>
                </c:pt>
                <c:pt idx="518">
                  <c:v>0.00678240355882724</c:v>
                </c:pt>
                <c:pt idx="519">
                  <c:v>0.00782501303871281</c:v>
                </c:pt>
                <c:pt idx="520">
                  <c:v>-0.0172364542281895</c:v>
                </c:pt>
                <c:pt idx="521">
                  <c:v>0.000672280674800884</c:v>
                </c:pt>
                <c:pt idx="522">
                  <c:v>-0.0484956956072153</c:v>
                </c:pt>
                <c:pt idx="523">
                  <c:v>0.00651216254803484</c:v>
                </c:pt>
                <c:pt idx="524">
                  <c:v>-0.0435311656499127</c:v>
                </c:pt>
                <c:pt idx="525">
                  <c:v>-0.0276423811450651</c:v>
                </c:pt>
                <c:pt idx="526">
                  <c:v>-0.0294313034022331</c:v>
                </c:pt>
                <c:pt idx="527">
                  <c:v>-0.0177936121174821</c:v>
                </c:pt>
                <c:pt idx="528">
                  <c:v>0.001605882476218</c:v>
                </c:pt>
                <c:pt idx="529">
                  <c:v>-0.00947869206197525</c:v>
                </c:pt>
                <c:pt idx="530">
                  <c:v>0.00185868409294437</c:v>
                </c:pt>
                <c:pt idx="531">
                  <c:v>-0.0114927800457744</c:v>
                </c:pt>
                <c:pt idx="532">
                  <c:v>-0.00814071001303216</c:v>
                </c:pt>
                <c:pt idx="533">
                  <c:v>-0.00573289409702279</c:v>
                </c:pt>
                <c:pt idx="534">
                  <c:v>-0.0204611554814264</c:v>
                </c:pt>
                <c:pt idx="535">
                  <c:v>-0.0226549506320733</c:v>
                </c:pt>
                <c:pt idx="536">
                  <c:v>0.0155127406325123</c:v>
                </c:pt>
                <c:pt idx="537">
                  <c:v>0.0098379473754596</c:v>
                </c:pt>
                <c:pt idx="538">
                  <c:v>0.0177883041449656</c:v>
                </c:pt>
                <c:pt idx="539">
                  <c:v>-0.0541941340593487</c:v>
                </c:pt>
                <c:pt idx="540">
                  <c:v>0.117562043568223</c:v>
                </c:pt>
                <c:pt idx="541">
                  <c:v>-0.0864358552323146</c:v>
                </c:pt>
                <c:pt idx="542">
                  <c:v>0.0728254273342809</c:v>
                </c:pt>
                <c:pt idx="543">
                  <c:v>0.0261364983450944</c:v>
                </c:pt>
                <c:pt idx="544">
                  <c:v>-0.0367187991159883</c:v>
                </c:pt>
                <c:pt idx="545">
                  <c:v>0.0856184033895165</c:v>
                </c:pt>
                <c:pt idx="546">
                  <c:v>0.00748348561012282</c:v>
                </c:pt>
                <c:pt idx="547">
                  <c:v>-0.00693254354793412</c:v>
                </c:pt>
                <c:pt idx="548">
                  <c:v>-0.0382245331727098</c:v>
                </c:pt>
                <c:pt idx="549">
                  <c:v>-0.00691774456511865</c:v>
                </c:pt>
                <c:pt idx="550">
                  <c:v>-0.0356714724649704</c:v>
                </c:pt>
                <c:pt idx="551">
                  <c:v>0.0551408687044565</c:v>
                </c:pt>
                <c:pt idx="552">
                  <c:v>-0.0313284662328066</c:v>
                </c:pt>
                <c:pt idx="553">
                  <c:v>-0.0182790134799831</c:v>
                </c:pt>
                <c:pt idx="554">
                  <c:v>0.0236825212226477</c:v>
                </c:pt>
                <c:pt idx="555">
                  <c:v>0.00614777850018485</c:v>
                </c:pt>
                <c:pt idx="556">
                  <c:v>0.00722242509359802</c:v>
                </c:pt>
                <c:pt idx="557">
                  <c:v>0.00388729532740055</c:v>
                </c:pt>
                <c:pt idx="558">
                  <c:v>0.0277681975218937</c:v>
                </c:pt>
                <c:pt idx="559">
                  <c:v>-0.0355405029441917</c:v>
                </c:pt>
                <c:pt idx="560">
                  <c:v>-0.0208633637909575</c:v>
                </c:pt>
                <c:pt idx="561">
                  <c:v>-0.00804694683943724</c:v>
                </c:pt>
                <c:pt idx="562">
                  <c:v>0.0228310997789775</c:v>
                </c:pt>
                <c:pt idx="563">
                  <c:v>0.00545318089512684</c:v>
                </c:pt>
                <c:pt idx="564">
                  <c:v>0.00746319171545721</c:v>
                </c:pt>
                <c:pt idx="565">
                  <c:v>-0.0115626206030833</c:v>
                </c:pt>
                <c:pt idx="566">
                  <c:v>-0.00398989647447649</c:v>
                </c:pt>
                <c:pt idx="567">
                  <c:v>0.0031720034267683</c:v>
                </c:pt>
                <c:pt idx="568">
                  <c:v>-0.0497436765074083</c:v>
                </c:pt>
                <c:pt idx="569">
                  <c:v>-0.00833333113906988</c:v>
                </c:pt>
                <c:pt idx="570">
                  <c:v>-0.0168800172571078</c:v>
                </c:pt>
                <c:pt idx="571">
                  <c:v>0.0215310202985412</c:v>
                </c:pt>
                <c:pt idx="572">
                  <c:v>-0.00879193605457517</c:v>
                </c:pt>
                <c:pt idx="573">
                  <c:v>0.0068840263415528</c:v>
                </c:pt>
                <c:pt idx="574">
                  <c:v>-0.0267337234877082</c:v>
                </c:pt>
                <c:pt idx="575">
                  <c:v>0.103592696194844</c:v>
                </c:pt>
                <c:pt idx="576">
                  <c:v>0.000370698787065454</c:v>
                </c:pt>
                <c:pt idx="577">
                  <c:v>-0.0355252712003415</c:v>
                </c:pt>
                <c:pt idx="578">
                  <c:v>-0.00234449183666741</c:v>
                </c:pt>
                <c:pt idx="579">
                  <c:v>0.0761576433897912</c:v>
                </c:pt>
                <c:pt idx="580">
                  <c:v>0.0277728707342726</c:v>
                </c:pt>
                <c:pt idx="581">
                  <c:v>-0.0530757383616858</c:v>
                </c:pt>
                <c:pt idx="582">
                  <c:v>-0.0605251124722257</c:v>
                </c:pt>
                <c:pt idx="583">
                  <c:v>-0.0462862269180733</c:v>
                </c:pt>
                <c:pt idx="584">
                  <c:v>-0.0294826403770013</c:v>
                </c:pt>
                <c:pt idx="585">
                  <c:v>-0.00664520886777219</c:v>
                </c:pt>
                <c:pt idx="586">
                  <c:v>0.0287428982482459</c:v>
                </c:pt>
                <c:pt idx="587">
                  <c:v>0.00251593557931893</c:v>
                </c:pt>
                <c:pt idx="588">
                  <c:v>0.00374820709967824</c:v>
                </c:pt>
                <c:pt idx="589">
                  <c:v>-0.0396681774545828</c:v>
                </c:pt>
                <c:pt idx="590">
                  <c:v>-0.0230707701473721</c:v>
                </c:pt>
                <c:pt idx="591">
                  <c:v>0.0108921021463874</c:v>
                </c:pt>
                <c:pt idx="592">
                  <c:v>-0.00691157830988721</c:v>
                </c:pt>
                <c:pt idx="593">
                  <c:v>0.339980325531921</c:v>
                </c:pt>
                <c:pt idx="594">
                  <c:v>0.0109912137519425</c:v>
                </c:pt>
                <c:pt idx="595">
                  <c:v>0.326198711687372</c:v>
                </c:pt>
                <c:pt idx="596">
                  <c:v>-0.173003170315665</c:v>
                </c:pt>
                <c:pt idx="597">
                  <c:v>-0.0145372859948869</c:v>
                </c:pt>
                <c:pt idx="598">
                  <c:v>-0.0200275595421419</c:v>
                </c:pt>
                <c:pt idx="599">
                  <c:v>0.00101877453603119</c:v>
                </c:pt>
                <c:pt idx="600">
                  <c:v>0.0138918004331908</c:v>
                </c:pt>
                <c:pt idx="601">
                  <c:v>-0.0281287767596789</c:v>
                </c:pt>
                <c:pt idx="602">
                  <c:v>0.052921102330463</c:v>
                </c:pt>
                <c:pt idx="603">
                  <c:v>0.000803593395119095</c:v>
                </c:pt>
                <c:pt idx="604">
                  <c:v>-0.0117701634907812</c:v>
                </c:pt>
                <c:pt idx="605">
                  <c:v>0.0154019751020198</c:v>
                </c:pt>
                <c:pt idx="606">
                  <c:v>-0.00873167347471612</c:v>
                </c:pt>
                <c:pt idx="607">
                  <c:v>0.00445185579236803</c:v>
                </c:pt>
                <c:pt idx="608">
                  <c:v>0.00194600352974758</c:v>
                </c:pt>
                <c:pt idx="609">
                  <c:v>-0.0405140424681991</c:v>
                </c:pt>
                <c:pt idx="610">
                  <c:v>-0.00992858034273185</c:v>
                </c:pt>
                <c:pt idx="611">
                  <c:v>-0.0344164696032345</c:v>
                </c:pt>
                <c:pt idx="612">
                  <c:v>-0.0103695620538077</c:v>
                </c:pt>
                <c:pt idx="613">
                  <c:v>0.00586529434265381</c:v>
                </c:pt>
                <c:pt idx="614">
                  <c:v>-0.0582183038470577</c:v>
                </c:pt>
                <c:pt idx="615">
                  <c:v>-0.0128698514523732</c:v>
                </c:pt>
                <c:pt idx="616">
                  <c:v>0.0218288346054594</c:v>
                </c:pt>
                <c:pt idx="617">
                  <c:v>-0.0345669384265629</c:v>
                </c:pt>
                <c:pt idx="618">
                  <c:v>-0.0038222381419283</c:v>
                </c:pt>
                <c:pt idx="619">
                  <c:v>0.00687211061596521</c:v>
                </c:pt>
                <c:pt idx="620">
                  <c:v>-0.0296422766734099</c:v>
                </c:pt>
                <c:pt idx="621">
                  <c:v>-0.0165210755354186</c:v>
                </c:pt>
                <c:pt idx="622">
                  <c:v>-0.0181922109183183</c:v>
                </c:pt>
                <c:pt idx="623">
                  <c:v>-0.00707627761866234</c:v>
                </c:pt>
                <c:pt idx="624">
                  <c:v>-0.0218037644244714</c:v>
                </c:pt>
                <c:pt idx="625">
                  <c:v>-0.0157833325812516</c:v>
                </c:pt>
                <c:pt idx="626">
                  <c:v>0.0215502906933261</c:v>
                </c:pt>
                <c:pt idx="627">
                  <c:v>-0.0366601554743129</c:v>
                </c:pt>
                <c:pt idx="628">
                  <c:v>-0.0130504527693848</c:v>
                </c:pt>
                <c:pt idx="629">
                  <c:v>0.0518093196546435</c:v>
                </c:pt>
                <c:pt idx="630">
                  <c:v>0.0180662570545412</c:v>
                </c:pt>
                <c:pt idx="631">
                  <c:v>-0.00288853768132835</c:v>
                </c:pt>
                <c:pt idx="632">
                  <c:v>0.053268586536074</c:v>
                </c:pt>
                <c:pt idx="633">
                  <c:v>-0.00516696446827214</c:v>
                </c:pt>
                <c:pt idx="634">
                  <c:v>0.022553721233852</c:v>
                </c:pt>
                <c:pt idx="635">
                  <c:v>0.0256857705729119</c:v>
                </c:pt>
                <c:pt idx="636">
                  <c:v>-0.00520463689168956</c:v>
                </c:pt>
                <c:pt idx="637">
                  <c:v>-0.00168146958366356</c:v>
                </c:pt>
                <c:pt idx="638">
                  <c:v>0.0627632359708628</c:v>
                </c:pt>
                <c:pt idx="639">
                  <c:v>-0.00302141497104695</c:v>
                </c:pt>
                <c:pt idx="640">
                  <c:v>0.0028975886914474</c:v>
                </c:pt>
                <c:pt idx="641">
                  <c:v>-0.0104595070593845</c:v>
                </c:pt>
                <c:pt idx="642">
                  <c:v>0.045093083293597</c:v>
                </c:pt>
                <c:pt idx="643">
                  <c:v>-0.016059799904726</c:v>
                </c:pt>
                <c:pt idx="644">
                  <c:v>-0.0245920719841897</c:v>
                </c:pt>
                <c:pt idx="645">
                  <c:v>-0.0205451241467715</c:v>
                </c:pt>
                <c:pt idx="646">
                  <c:v>-0.076603110577219</c:v>
                </c:pt>
                <c:pt idx="647">
                  <c:v>-0.028980312839979</c:v>
                </c:pt>
                <c:pt idx="648">
                  <c:v>-0.000370145304648336</c:v>
                </c:pt>
                <c:pt idx="649">
                  <c:v>-0.0795577855447418</c:v>
                </c:pt>
                <c:pt idx="650">
                  <c:v>-0.0287450856187986</c:v>
                </c:pt>
                <c:pt idx="651">
                  <c:v>0.00822120330319762</c:v>
                </c:pt>
                <c:pt idx="652">
                  <c:v>0.00110365311608563</c:v>
                </c:pt>
                <c:pt idx="653">
                  <c:v>-0.015704984588663</c:v>
                </c:pt>
                <c:pt idx="654">
                  <c:v>-0.016345611917458</c:v>
                </c:pt>
                <c:pt idx="655">
                  <c:v>-0.0367985207607275</c:v>
                </c:pt>
                <c:pt idx="656">
                  <c:v>0.0053192752658572</c:v>
                </c:pt>
                <c:pt idx="657">
                  <c:v>-0.00855626478613473</c:v>
                </c:pt>
                <c:pt idx="658">
                  <c:v>0.00193504441026348</c:v>
                </c:pt>
                <c:pt idx="659">
                  <c:v>-0.0316464245497004</c:v>
                </c:pt>
                <c:pt idx="660">
                  <c:v>0.00859472661205305</c:v>
                </c:pt>
                <c:pt idx="661">
                  <c:v>0.00708282598213497</c:v>
                </c:pt>
                <c:pt idx="662">
                  <c:v>-0.0171668036383586</c:v>
                </c:pt>
                <c:pt idx="663">
                  <c:v>-0.000433426716132454</c:v>
                </c:pt>
                <c:pt idx="664">
                  <c:v>0.000504312283540491</c:v>
                </c:pt>
                <c:pt idx="665">
                  <c:v>-0.0204986877482148</c:v>
                </c:pt>
                <c:pt idx="666">
                  <c:v>0.00291979053351436</c:v>
                </c:pt>
                <c:pt idx="667">
                  <c:v>-0.0117119211199575</c:v>
                </c:pt>
                <c:pt idx="668">
                  <c:v>-0.0106897758699209</c:v>
                </c:pt>
                <c:pt idx="669">
                  <c:v>-0.0190143598216504</c:v>
                </c:pt>
                <c:pt idx="670">
                  <c:v>-0.0122922664845513</c:v>
                </c:pt>
                <c:pt idx="671">
                  <c:v>-0.0538292327463622</c:v>
                </c:pt>
                <c:pt idx="672">
                  <c:v>-0.0289797534514953</c:v>
                </c:pt>
                <c:pt idx="673">
                  <c:v>-0.00573863026383531</c:v>
                </c:pt>
                <c:pt idx="674">
                  <c:v>-0.033730371476105</c:v>
                </c:pt>
                <c:pt idx="675">
                  <c:v>-0.156063210732826</c:v>
                </c:pt>
                <c:pt idx="676">
                  <c:v>-0.0188429960377798</c:v>
                </c:pt>
                <c:pt idx="677">
                  <c:v>-0.00272951525054668</c:v>
                </c:pt>
                <c:pt idx="678">
                  <c:v>-0.0054629557006171</c:v>
                </c:pt>
                <c:pt idx="679">
                  <c:v>-0.0174343747033171</c:v>
                </c:pt>
                <c:pt idx="680">
                  <c:v>0.00427598851700177</c:v>
                </c:pt>
                <c:pt idx="681">
                  <c:v>0.0177027543136162</c:v>
                </c:pt>
                <c:pt idx="682">
                  <c:v>0.0804787462828353</c:v>
                </c:pt>
                <c:pt idx="683">
                  <c:v>-0.010800886958068</c:v>
                </c:pt>
                <c:pt idx="684">
                  <c:v>-0.0072184747945585</c:v>
                </c:pt>
                <c:pt idx="685">
                  <c:v>-0.063817531638077</c:v>
                </c:pt>
                <c:pt idx="686">
                  <c:v>-0.0174393368622675</c:v>
                </c:pt>
                <c:pt idx="687">
                  <c:v>-0.00552464598030514</c:v>
                </c:pt>
                <c:pt idx="688">
                  <c:v>-0.000149561295309023</c:v>
                </c:pt>
                <c:pt idx="689">
                  <c:v>-0.0269383098593104</c:v>
                </c:pt>
                <c:pt idx="690">
                  <c:v>-0.0168985614976412</c:v>
                </c:pt>
                <c:pt idx="691">
                  <c:v>-0.0105070962009822</c:v>
                </c:pt>
                <c:pt idx="692">
                  <c:v>0.00720423746449553</c:v>
                </c:pt>
                <c:pt idx="693">
                  <c:v>-0.00752370288813059</c:v>
                </c:pt>
                <c:pt idx="694">
                  <c:v>0.0146114450133246</c:v>
                </c:pt>
                <c:pt idx="695" formatCode="0.00E+00">
                  <c:v>6.73875330301776E-5</c:v>
                </c:pt>
                <c:pt idx="696">
                  <c:v>-0.0108628155094542</c:v>
                </c:pt>
                <c:pt idx="697">
                  <c:v>0.00789203392683646</c:v>
                </c:pt>
                <c:pt idx="698">
                  <c:v>-0.0231107936049246</c:v>
                </c:pt>
                <c:pt idx="699">
                  <c:v>0.0124448701773141</c:v>
                </c:pt>
                <c:pt idx="700">
                  <c:v>0.00479581278360571</c:v>
                </c:pt>
                <c:pt idx="701">
                  <c:v>-0.00887969018333384</c:v>
                </c:pt>
                <c:pt idx="702">
                  <c:v>-0.0170463569411254</c:v>
                </c:pt>
                <c:pt idx="703">
                  <c:v>-0.00974255113295242</c:v>
                </c:pt>
                <c:pt idx="704">
                  <c:v>-0.0019743784554578</c:v>
                </c:pt>
                <c:pt idx="705">
                  <c:v>0.0641510189083229</c:v>
                </c:pt>
                <c:pt idx="706">
                  <c:v>0.00319159115105706</c:v>
                </c:pt>
                <c:pt idx="707">
                  <c:v>-0.0056084435489261</c:v>
                </c:pt>
                <c:pt idx="708">
                  <c:v>-0.023867650482752</c:v>
                </c:pt>
                <c:pt idx="709">
                  <c:v>0.0216696966680829</c:v>
                </c:pt>
                <c:pt idx="710">
                  <c:v>0.0115838856548882</c:v>
                </c:pt>
                <c:pt idx="711">
                  <c:v>-0.00377485595996637</c:v>
                </c:pt>
                <c:pt idx="712">
                  <c:v>-0.0255777767000446</c:v>
                </c:pt>
                <c:pt idx="713">
                  <c:v>-0.000947333321879892</c:v>
                </c:pt>
                <c:pt idx="714">
                  <c:v>-0.00423222715398759</c:v>
                </c:pt>
                <c:pt idx="715">
                  <c:v>0.0124649210977742</c:v>
                </c:pt>
                <c:pt idx="716">
                  <c:v>-0.00881713275295931</c:v>
                </c:pt>
                <c:pt idx="717">
                  <c:v>-0.0158764104690621</c:v>
                </c:pt>
                <c:pt idx="718">
                  <c:v>-0.00263377474400394</c:v>
                </c:pt>
                <c:pt idx="719">
                  <c:v>0.00268604759131102</c:v>
                </c:pt>
                <c:pt idx="720">
                  <c:v>0.0103661044698995</c:v>
                </c:pt>
                <c:pt idx="721">
                  <c:v>0.0274971937403016</c:v>
                </c:pt>
                <c:pt idx="722">
                  <c:v>-0.0285985849175093</c:v>
                </c:pt>
                <c:pt idx="723">
                  <c:v>0.0300521179458531</c:v>
                </c:pt>
                <c:pt idx="724">
                  <c:v>0.00283242121682458</c:v>
                </c:pt>
                <c:pt idx="725">
                  <c:v>-0.0216324492348866</c:v>
                </c:pt>
                <c:pt idx="726">
                  <c:v>-0.000886643455105272</c:v>
                </c:pt>
                <c:pt idx="727">
                  <c:v>-0.000650608038020946</c:v>
                </c:pt>
                <c:pt idx="728">
                  <c:v>-0.158084066517013</c:v>
                </c:pt>
                <c:pt idx="729">
                  <c:v>-0.0133333185270006</c:v>
                </c:pt>
                <c:pt idx="730">
                  <c:v>0.024566335384261</c:v>
                </c:pt>
                <c:pt idx="731">
                  <c:v>-0.0698338223283748</c:v>
                </c:pt>
                <c:pt idx="732">
                  <c:v>-0.000931109895616552</c:v>
                </c:pt>
                <c:pt idx="733">
                  <c:v>-0.0397151415520614</c:v>
                </c:pt>
                <c:pt idx="734">
                  <c:v>-0.0300197620154372</c:v>
                </c:pt>
                <c:pt idx="735">
                  <c:v>-0.00989903947050708</c:v>
                </c:pt>
                <c:pt idx="736">
                  <c:v>0.0102476322052593</c:v>
                </c:pt>
                <c:pt idx="737">
                  <c:v>-0.00240089138641989</c:v>
                </c:pt>
                <c:pt idx="738">
                  <c:v>-0.0495392189363825</c:v>
                </c:pt>
                <c:pt idx="739">
                  <c:v>0.0138542807767022</c:v>
                </c:pt>
                <c:pt idx="740">
                  <c:v>-0.00795169327373757</c:v>
                </c:pt>
                <c:pt idx="741">
                  <c:v>0.0177927949209153</c:v>
                </c:pt>
                <c:pt idx="742">
                  <c:v>-0.00110864330986549</c:v>
                </c:pt>
                <c:pt idx="743">
                  <c:v>-0.0270587827035285</c:v>
                </c:pt>
                <c:pt idx="744">
                  <c:v>0.00158965795190809</c:v>
                </c:pt>
                <c:pt idx="745">
                  <c:v>0.00643911622199755</c:v>
                </c:pt>
                <c:pt idx="746">
                  <c:v>-0.00354285273320113</c:v>
                </c:pt>
                <c:pt idx="747">
                  <c:v>0.00974024951608677</c:v>
                </c:pt>
                <c:pt idx="748">
                  <c:v>-0.00224689362200269</c:v>
                </c:pt>
                <c:pt idx="749">
                  <c:v>-0.00856583507176369</c:v>
                </c:pt>
                <c:pt idx="750">
                  <c:v>-0.0199358436219368</c:v>
                </c:pt>
                <c:pt idx="751">
                  <c:v>0.00915139922297245</c:v>
                </c:pt>
                <c:pt idx="752">
                  <c:v>-0.00155281797784847</c:v>
                </c:pt>
                <c:pt idx="753">
                  <c:v>-0.0538165334814961</c:v>
                </c:pt>
                <c:pt idx="754">
                  <c:v>0.00789456056738188</c:v>
                </c:pt>
                <c:pt idx="755">
                  <c:v>0.00506908193141957</c:v>
                </c:pt>
                <c:pt idx="756">
                  <c:v>-0.0667915375142942</c:v>
                </c:pt>
                <c:pt idx="757">
                  <c:v>-0.00440966171369293</c:v>
                </c:pt>
                <c:pt idx="758">
                  <c:v>-0.00159590227258611</c:v>
                </c:pt>
                <c:pt idx="759">
                  <c:v>0.00206886887010752</c:v>
                </c:pt>
                <c:pt idx="760">
                  <c:v>-0.0232935491177153</c:v>
                </c:pt>
                <c:pt idx="761">
                  <c:v>-0.0213966107583197</c:v>
                </c:pt>
                <c:pt idx="762">
                  <c:v>0.0694443215835337</c:v>
                </c:pt>
                <c:pt idx="763">
                  <c:v>-0.0167369721825364</c:v>
                </c:pt>
                <c:pt idx="764">
                  <c:v>-0.0288204664739001</c:v>
                </c:pt>
                <c:pt idx="765">
                  <c:v>-0.036418437937888</c:v>
                </c:pt>
                <c:pt idx="766">
                  <c:v>-0.0146606563092591</c:v>
                </c:pt>
                <c:pt idx="767">
                  <c:v>0.0201001047750911</c:v>
                </c:pt>
                <c:pt idx="768">
                  <c:v>-0.00269667015388768</c:v>
                </c:pt>
                <c:pt idx="769">
                  <c:v>0.0253697943319766</c:v>
                </c:pt>
                <c:pt idx="770">
                  <c:v>0.0314977688587167</c:v>
                </c:pt>
                <c:pt idx="771">
                  <c:v>-0.000417144629804195</c:v>
                </c:pt>
                <c:pt idx="772">
                  <c:v>-0.0240820260267478</c:v>
                </c:pt>
                <c:pt idx="773">
                  <c:v>0.00839619512315411</c:v>
                </c:pt>
                <c:pt idx="774">
                  <c:v>-0.00652922207500379</c:v>
                </c:pt>
                <c:pt idx="775">
                  <c:v>-0.0155008606466991</c:v>
                </c:pt>
                <c:pt idx="776">
                  <c:v>-0.00876454906824928</c:v>
                </c:pt>
                <c:pt idx="777">
                  <c:v>0.0566935413997149</c:v>
                </c:pt>
                <c:pt idx="778">
                  <c:v>-0.0406184063509495</c:v>
                </c:pt>
                <c:pt idx="779">
                  <c:v>-0.00791666667024575</c:v>
                </c:pt>
                <c:pt idx="780">
                  <c:v>-0.00564146899989433</c:v>
                </c:pt>
                <c:pt idx="781">
                  <c:v>-0.00640617880875044</c:v>
                </c:pt>
                <c:pt idx="782">
                  <c:v>-0.0504288084635316</c:v>
                </c:pt>
                <c:pt idx="783">
                  <c:v>0.0744570124113875</c:v>
                </c:pt>
                <c:pt idx="784">
                  <c:v>0.0155256309856552</c:v>
                </c:pt>
                <c:pt idx="785">
                  <c:v>-0.0392806151241344</c:v>
                </c:pt>
                <c:pt idx="786">
                  <c:v>-0.0212219161934405</c:v>
                </c:pt>
                <c:pt idx="787">
                  <c:v>-0.0105185326489363</c:v>
                </c:pt>
                <c:pt idx="788">
                  <c:v>0.0394972699340216</c:v>
                </c:pt>
                <c:pt idx="789">
                  <c:v>-0.0291085475208239</c:v>
                </c:pt>
                <c:pt idx="790">
                  <c:v>0.0136214591487479</c:v>
                </c:pt>
                <c:pt idx="791">
                  <c:v>-0.0017288169892908</c:v>
                </c:pt>
                <c:pt idx="792">
                  <c:v>-0.00487217527222684</c:v>
                </c:pt>
                <c:pt idx="793">
                  <c:v>-0.0326618490295485</c:v>
                </c:pt>
                <c:pt idx="794">
                  <c:v>0.0428114264219831</c:v>
                </c:pt>
                <c:pt idx="795">
                  <c:v>-0.0850072644126688</c:v>
                </c:pt>
                <c:pt idx="796">
                  <c:v>-0.00251492807182279</c:v>
                </c:pt>
                <c:pt idx="797">
                  <c:v>-0.00764796282711754</c:v>
                </c:pt>
                <c:pt idx="798">
                  <c:v>0.00421698825805356</c:v>
                </c:pt>
                <c:pt idx="799">
                  <c:v>-0.0190279179228633</c:v>
                </c:pt>
                <c:pt idx="800">
                  <c:v>0.00362242471758002</c:v>
                </c:pt>
                <c:pt idx="801">
                  <c:v>-0.00290408832493288</c:v>
                </c:pt>
                <c:pt idx="802">
                  <c:v>0.0775351374749312</c:v>
                </c:pt>
                <c:pt idx="803">
                  <c:v>-0.00333361116216489</c:v>
                </c:pt>
                <c:pt idx="804">
                  <c:v>-0.0132923850928371</c:v>
                </c:pt>
                <c:pt idx="805">
                  <c:v>0.0115972338709097</c:v>
                </c:pt>
                <c:pt idx="806">
                  <c:v>-0.0013241204258752</c:v>
                </c:pt>
                <c:pt idx="807">
                  <c:v>-0.0064285351596691</c:v>
                </c:pt>
                <c:pt idx="808">
                  <c:v>0.00614423513691142</c:v>
                </c:pt>
                <c:pt idx="809">
                  <c:v>-0.0280978280823439</c:v>
                </c:pt>
                <c:pt idx="810">
                  <c:v>-0.0057150243617844</c:v>
                </c:pt>
                <c:pt idx="811">
                  <c:v>-0.0122295355662934</c:v>
                </c:pt>
                <c:pt idx="812">
                  <c:v>0.00713250008022955</c:v>
                </c:pt>
                <c:pt idx="813">
                  <c:v>-0.0025238859926245</c:v>
                </c:pt>
                <c:pt idx="814">
                  <c:v>-0.0504953786974053</c:v>
                </c:pt>
                <c:pt idx="815">
                  <c:v>0.000655428297974223</c:v>
                </c:pt>
                <c:pt idx="816">
                  <c:v>0.0294331983301374</c:v>
                </c:pt>
                <c:pt idx="817">
                  <c:v>-0.0295421356289874</c:v>
                </c:pt>
                <c:pt idx="818">
                  <c:v>-0.0265363378866027</c:v>
                </c:pt>
                <c:pt idx="819">
                  <c:v>0.0548321765398564</c:v>
                </c:pt>
                <c:pt idx="820">
                  <c:v>-0.0260509230774973</c:v>
                </c:pt>
                <c:pt idx="821">
                  <c:v>-0.0307760948149381</c:v>
                </c:pt>
                <c:pt idx="822">
                  <c:v>0.0111963850768329</c:v>
                </c:pt>
                <c:pt idx="823">
                  <c:v>-0.00274896074667594</c:v>
                </c:pt>
                <c:pt idx="824">
                  <c:v>0.00397200314707174</c:v>
                </c:pt>
                <c:pt idx="825">
                  <c:v>-0.0123832256772328</c:v>
                </c:pt>
                <c:pt idx="826">
                  <c:v>0.00406731430919801</c:v>
                </c:pt>
                <c:pt idx="827">
                  <c:v>-0.00433265458847895</c:v>
                </c:pt>
                <c:pt idx="828">
                  <c:v>0.0119008272140598</c:v>
                </c:pt>
                <c:pt idx="829">
                  <c:v>-0.00380066555423331</c:v>
                </c:pt>
                <c:pt idx="830">
                  <c:v>-0.0700878144004416</c:v>
                </c:pt>
                <c:pt idx="831">
                  <c:v>0.0388677294699831</c:v>
                </c:pt>
                <c:pt idx="832">
                  <c:v>0.0195783881083081</c:v>
                </c:pt>
                <c:pt idx="833">
                  <c:v>-0.0664156620076996</c:v>
                </c:pt>
                <c:pt idx="834">
                  <c:v>-0.046342101965849</c:v>
                </c:pt>
                <c:pt idx="835">
                  <c:v>-0.0161014301058702</c:v>
                </c:pt>
                <c:pt idx="836">
                  <c:v>-0.0239326259207073</c:v>
                </c:pt>
                <c:pt idx="837">
                  <c:v>-0.00819688578974403</c:v>
                </c:pt>
                <c:pt idx="838">
                  <c:v>0.0233894220860758</c:v>
                </c:pt>
                <c:pt idx="839">
                  <c:v>-0.0150560454550141</c:v>
                </c:pt>
                <c:pt idx="840">
                  <c:v>0.00776886672571324</c:v>
                </c:pt>
                <c:pt idx="841">
                  <c:v>-0.0572875359863132</c:v>
                </c:pt>
                <c:pt idx="842">
                  <c:v>0.0209665052630504</c:v>
                </c:pt>
                <c:pt idx="843">
                  <c:v>-0.0281227854564967</c:v>
                </c:pt>
                <c:pt idx="844">
                  <c:v>0.0438064034204323</c:v>
                </c:pt>
                <c:pt idx="845">
                  <c:v>-0.00970045047734426</c:v>
                </c:pt>
                <c:pt idx="846">
                  <c:v>-0.00832089484038869</c:v>
                </c:pt>
                <c:pt idx="847">
                  <c:v>0.000617802954783249</c:v>
                </c:pt>
                <c:pt idx="848">
                  <c:v>-0.00176457140204512</c:v>
                </c:pt>
                <c:pt idx="849">
                  <c:v>-0.0118820227416515</c:v>
                </c:pt>
                <c:pt idx="850">
                  <c:v>-0.0271128940975935</c:v>
                </c:pt>
                <c:pt idx="851">
                  <c:v>0.002318816327108</c:v>
                </c:pt>
                <c:pt idx="852">
                  <c:v>-0.00286512116845936</c:v>
                </c:pt>
                <c:pt idx="853">
                  <c:v>-0.0151496305772341</c:v>
                </c:pt>
                <c:pt idx="854">
                  <c:v>-0.0486929956871545</c:v>
                </c:pt>
                <c:pt idx="855">
                  <c:v>-0.00582242406058177</c:v>
                </c:pt>
                <c:pt idx="856">
                  <c:v>-0.000881713457322254</c:v>
                </c:pt>
                <c:pt idx="857">
                  <c:v>-0.00765272510336655</c:v>
                </c:pt>
                <c:pt idx="858">
                  <c:v>-0.0465082024466602</c:v>
                </c:pt>
                <c:pt idx="859">
                  <c:v>0.0119043214575185</c:v>
                </c:pt>
                <c:pt idx="860">
                  <c:v>-0.0173085933043714</c:v>
                </c:pt>
                <c:pt idx="861">
                  <c:v>0.00451674694896071</c:v>
                </c:pt>
                <c:pt idx="862">
                  <c:v>0.0236448146541114</c:v>
                </c:pt>
                <c:pt idx="863">
                  <c:v>-0.0336245398124074</c:v>
                </c:pt>
                <c:pt idx="864">
                  <c:v>-0.0145567622667574</c:v>
                </c:pt>
                <c:pt idx="865">
                  <c:v>-0.0180014853335234</c:v>
                </c:pt>
                <c:pt idx="866">
                  <c:v>0.0137248624275746</c:v>
                </c:pt>
                <c:pt idx="867">
                  <c:v>-0.0829461839486886</c:v>
                </c:pt>
                <c:pt idx="868">
                  <c:v>-0.0219377877530041</c:v>
                </c:pt>
                <c:pt idx="869">
                  <c:v>-0.0183923457837846</c:v>
                </c:pt>
                <c:pt idx="870">
                  <c:v>-0.00968642479257476</c:v>
                </c:pt>
                <c:pt idx="871">
                  <c:v>-0.00668403449571794</c:v>
                </c:pt>
                <c:pt idx="872">
                  <c:v>-0.0467094628870285</c:v>
                </c:pt>
                <c:pt idx="873">
                  <c:v>0.00138315140760348</c:v>
                </c:pt>
                <c:pt idx="874">
                  <c:v>0.00611296821947994</c:v>
                </c:pt>
                <c:pt idx="875">
                  <c:v>-0.122143324602321</c:v>
                </c:pt>
                <c:pt idx="876">
                  <c:v>0.116205856377374</c:v>
                </c:pt>
                <c:pt idx="877">
                  <c:v>0.0205241736181396</c:v>
                </c:pt>
                <c:pt idx="878">
                  <c:v>0.0134386762352545</c:v>
                </c:pt>
                <c:pt idx="879">
                  <c:v>-0.0708992723501708</c:v>
                </c:pt>
                <c:pt idx="880">
                  <c:v>-0.0158576879642904</c:v>
                </c:pt>
                <c:pt idx="881">
                  <c:v>0.000683179297069364</c:v>
                </c:pt>
                <c:pt idx="882">
                  <c:v>-0.000710098684592963</c:v>
                </c:pt>
                <c:pt idx="883">
                  <c:v>-0.0266375602737419</c:v>
                </c:pt>
                <c:pt idx="884">
                  <c:v>-0.000712143758958051</c:v>
                </c:pt>
                <c:pt idx="885">
                  <c:v>-0.00814700022527887</c:v>
                </c:pt>
                <c:pt idx="886">
                  <c:v>0.0018818537249447</c:v>
                </c:pt>
                <c:pt idx="887">
                  <c:v>-0.0616273878591038</c:v>
                </c:pt>
                <c:pt idx="888">
                  <c:v>0.00786444298296358</c:v>
                </c:pt>
                <c:pt idx="889">
                  <c:v>-0.00251663553424783</c:v>
                </c:pt>
                <c:pt idx="890">
                  <c:v>-0.0106270461977938</c:v>
                </c:pt>
                <c:pt idx="891">
                  <c:v>-0.0235086927127859</c:v>
                </c:pt>
                <c:pt idx="892">
                  <c:v>0.0102857305393503</c:v>
                </c:pt>
                <c:pt idx="893">
                  <c:v>-0.00610885921344788</c:v>
                </c:pt>
                <c:pt idx="894">
                  <c:v>-0.00122293034231233</c:v>
                </c:pt>
                <c:pt idx="895">
                  <c:v>-0.000165658755865636</c:v>
                </c:pt>
                <c:pt idx="896">
                  <c:v>-0.0408741266826903</c:v>
                </c:pt>
                <c:pt idx="897">
                  <c:v>0.00617699626400571</c:v>
                </c:pt>
                <c:pt idx="898">
                  <c:v>0.0345459294508877</c:v>
                </c:pt>
                <c:pt idx="899">
                  <c:v>-0.0240660317584677</c:v>
                </c:pt>
                <c:pt idx="900">
                  <c:v>0.00482264623492294</c:v>
                </c:pt>
                <c:pt idx="901">
                  <c:v>-0.0081316184876852</c:v>
                </c:pt>
                <c:pt idx="902">
                  <c:v>0.00510719369403342</c:v>
                </c:pt>
                <c:pt idx="903">
                  <c:v>0.00999313317622199</c:v>
                </c:pt>
                <c:pt idx="904">
                  <c:v>0.0150227033270844</c:v>
                </c:pt>
                <c:pt idx="905">
                  <c:v>-0.00166868933753078</c:v>
                </c:pt>
                <c:pt idx="906">
                  <c:v>0.0163897121279737</c:v>
                </c:pt>
                <c:pt idx="907">
                  <c:v>-0.0231491562161118</c:v>
                </c:pt>
                <c:pt idx="908">
                  <c:v>0.0109030178453002</c:v>
                </c:pt>
                <c:pt idx="909">
                  <c:v>0.0297675425271153</c:v>
                </c:pt>
                <c:pt idx="910">
                  <c:v>-0.0884678362561382</c:v>
                </c:pt>
                <c:pt idx="911">
                  <c:v>0.0032168030708741</c:v>
                </c:pt>
                <c:pt idx="912">
                  <c:v>-0.0332858000777285</c:v>
                </c:pt>
                <c:pt idx="913">
                  <c:v>0.0115757372482219</c:v>
                </c:pt>
                <c:pt idx="914">
                  <c:v>-0.0114229068729897</c:v>
                </c:pt>
                <c:pt idx="915">
                  <c:v>0.000133585140108524</c:v>
                </c:pt>
                <c:pt idx="916">
                  <c:v>-0.0242373311534585</c:v>
                </c:pt>
                <c:pt idx="917">
                  <c:v>-0.0749846985578819</c:v>
                </c:pt>
                <c:pt idx="918">
                  <c:v>-0.00560666940131045</c:v>
                </c:pt>
                <c:pt idx="919">
                  <c:v>-0.0423778357829141</c:v>
                </c:pt>
                <c:pt idx="920">
                  <c:v>-0.0309766071376359</c:v>
                </c:pt>
                <c:pt idx="921">
                  <c:v>-0.0103161176313579</c:v>
                </c:pt>
                <c:pt idx="922">
                  <c:v>0.00336839897336758</c:v>
                </c:pt>
                <c:pt idx="923">
                  <c:v>-0.032105354795232</c:v>
                </c:pt>
                <c:pt idx="924">
                  <c:v>0.082753972325287</c:v>
                </c:pt>
                <c:pt idx="925">
                  <c:v>-0.0397175818111029</c:v>
                </c:pt>
                <c:pt idx="926">
                  <c:v>0.0101580211986599</c:v>
                </c:pt>
                <c:pt idx="927">
                  <c:v>-0.00749947114378787</c:v>
                </c:pt>
                <c:pt idx="928">
                  <c:v>0.0177763540134882</c:v>
                </c:pt>
                <c:pt idx="929">
                  <c:v>-0.0148574037089538</c:v>
                </c:pt>
                <c:pt idx="930">
                  <c:v>-0.0204326274026915</c:v>
                </c:pt>
                <c:pt idx="931">
                  <c:v>-0.0265460578534403</c:v>
                </c:pt>
                <c:pt idx="932">
                  <c:v>0.024558629543387</c:v>
                </c:pt>
                <c:pt idx="933">
                  <c:v>0.00861456998779567</c:v>
                </c:pt>
                <c:pt idx="934">
                  <c:v>0.0235205531123887</c:v>
                </c:pt>
                <c:pt idx="935">
                  <c:v>0.0169894543338961</c:v>
                </c:pt>
                <c:pt idx="936">
                  <c:v>0.0706739957596547</c:v>
                </c:pt>
                <c:pt idx="937">
                  <c:v>0.0263492991771324</c:v>
                </c:pt>
                <c:pt idx="938">
                  <c:v>-0.0549776669034971</c:v>
                </c:pt>
                <c:pt idx="939">
                  <c:v>-0.0196246798616039</c:v>
                </c:pt>
                <c:pt idx="940">
                  <c:v>0.0605188117352086</c:v>
                </c:pt>
                <c:pt idx="941">
                  <c:v>-0.00068730461511595</c:v>
                </c:pt>
                <c:pt idx="942">
                  <c:v>0.0529999067785071</c:v>
                </c:pt>
                <c:pt idx="943">
                  <c:v>-0.0897227696105155</c:v>
                </c:pt>
                <c:pt idx="944">
                  <c:v>0.0563794468609933</c:v>
                </c:pt>
                <c:pt idx="945">
                  <c:v>-0.0504089299400419</c:v>
                </c:pt>
                <c:pt idx="946">
                  <c:v>-0.0290038176297771</c:v>
                </c:pt>
                <c:pt idx="947">
                  <c:v>-0.0154152033747519</c:v>
                </c:pt>
                <c:pt idx="948">
                  <c:v>0.0438310271974101</c:v>
                </c:pt>
                <c:pt idx="949">
                  <c:v>-0.0148686282652022</c:v>
                </c:pt>
                <c:pt idx="950">
                  <c:v>0.0654325365364649</c:v>
                </c:pt>
                <c:pt idx="951">
                  <c:v>-0.0650931364849389</c:v>
                </c:pt>
                <c:pt idx="952">
                  <c:v>0.00515269676129336</c:v>
                </c:pt>
                <c:pt idx="953">
                  <c:v>0.00402214992571324</c:v>
                </c:pt>
                <c:pt idx="954">
                  <c:v>-0.0106175697772639</c:v>
                </c:pt>
                <c:pt idx="955">
                  <c:v>-0.0363403257461671</c:v>
                </c:pt>
                <c:pt idx="956">
                  <c:v>-0.00353409811516234</c:v>
                </c:pt>
                <c:pt idx="957">
                  <c:v>0.0059179023560632</c:v>
                </c:pt>
                <c:pt idx="958">
                  <c:v>0.000891494710322949</c:v>
                </c:pt>
                <c:pt idx="959">
                  <c:v>-0.0175954630728006</c:v>
                </c:pt>
                <c:pt idx="960">
                  <c:v>-0.0241819150430476</c:v>
                </c:pt>
                <c:pt idx="961">
                  <c:v>0.0067838973047475</c:v>
                </c:pt>
                <c:pt idx="962">
                  <c:v>-0.0612677876206191</c:v>
                </c:pt>
                <c:pt idx="963">
                  <c:v>0.00448151580637297</c:v>
                </c:pt>
                <c:pt idx="964">
                  <c:v>-0.0801075860610867</c:v>
                </c:pt>
                <c:pt idx="965">
                  <c:v>-0.265150977451827</c:v>
                </c:pt>
                <c:pt idx="966">
                  <c:v>-0.0140832837404505</c:v>
                </c:pt>
                <c:pt idx="967">
                  <c:v>-0.0121002912622609</c:v>
                </c:pt>
                <c:pt idx="968">
                  <c:v>-0.0254317666830574</c:v>
                </c:pt>
                <c:pt idx="969">
                  <c:v>0.00543688813877857</c:v>
                </c:pt>
                <c:pt idx="970">
                  <c:v>-0.0274089631064313</c:v>
                </c:pt>
                <c:pt idx="971">
                  <c:v>-0.0208261474245209</c:v>
                </c:pt>
                <c:pt idx="972">
                  <c:v>-0.0027428062806186</c:v>
                </c:pt>
                <c:pt idx="973">
                  <c:v>0.0574032200385842</c:v>
                </c:pt>
                <c:pt idx="974">
                  <c:v>0.050672967871292</c:v>
                </c:pt>
                <c:pt idx="975">
                  <c:v>0.0331339944893124</c:v>
                </c:pt>
                <c:pt idx="976">
                  <c:v>-0.0103861431690914</c:v>
                </c:pt>
                <c:pt idx="977">
                  <c:v>0.000781857437057403</c:v>
                </c:pt>
                <c:pt idx="978">
                  <c:v>0.00164649533721662</c:v>
                </c:pt>
                <c:pt idx="979">
                  <c:v>-0.00055164456996919</c:v>
                </c:pt>
                <c:pt idx="980">
                  <c:v>-0.0159717096338004</c:v>
                </c:pt>
                <c:pt idx="981">
                  <c:v>0.0833228028993822</c:v>
                </c:pt>
                <c:pt idx="982">
                  <c:v>0.00862947405600776</c:v>
                </c:pt>
                <c:pt idx="983">
                  <c:v>0.0237161274634612</c:v>
                </c:pt>
                <c:pt idx="984">
                  <c:v>-0.020493182098959</c:v>
                </c:pt>
                <c:pt idx="985">
                  <c:v>-0.00534419781416268</c:v>
                </c:pt>
                <c:pt idx="986">
                  <c:v>0.00961946695155796</c:v>
                </c:pt>
                <c:pt idx="987">
                  <c:v>0.0152606312264222</c:v>
                </c:pt>
                <c:pt idx="988">
                  <c:v>-0.0253044536956621</c:v>
                </c:pt>
                <c:pt idx="989">
                  <c:v>-0.0158402064693515</c:v>
                </c:pt>
                <c:pt idx="990">
                  <c:v>0.0609170100155572</c:v>
                </c:pt>
                <c:pt idx="991">
                  <c:v>0.0174736269081474</c:v>
                </c:pt>
                <c:pt idx="992">
                  <c:v>-0.00568682637587319</c:v>
                </c:pt>
                <c:pt idx="993">
                  <c:v>-0.0205232258403875</c:v>
                </c:pt>
                <c:pt idx="994">
                  <c:v>-0.0174786587628407</c:v>
                </c:pt>
                <c:pt idx="995">
                  <c:v>-0.0152242658778653</c:v>
                </c:pt>
                <c:pt idx="996">
                  <c:v>-0.00406758324639978</c:v>
                </c:pt>
                <c:pt idx="997">
                  <c:v>0.326569865790551</c:v>
                </c:pt>
                <c:pt idx="998">
                  <c:v>-0.034676467437455</c:v>
                </c:pt>
                <c:pt idx="999">
                  <c:v>0.00250918259780194</c:v>
                </c:pt>
                <c:pt idx="1000">
                  <c:v>-0.0189888829251871</c:v>
                </c:pt>
                <c:pt idx="1001">
                  <c:v>-0.00368975818855665</c:v>
                </c:pt>
                <c:pt idx="1002">
                  <c:v>0.0538440503882558</c:v>
                </c:pt>
                <c:pt idx="1003">
                  <c:v>-0.032959324165897</c:v>
                </c:pt>
                <c:pt idx="1004">
                  <c:v>0.00605762760618029</c:v>
                </c:pt>
                <c:pt idx="1005">
                  <c:v>-0.140895161072457</c:v>
                </c:pt>
                <c:pt idx="1006">
                  <c:v>-0.00719757834447379</c:v>
                </c:pt>
                <c:pt idx="1007">
                  <c:v>-0.0465432416627379</c:v>
                </c:pt>
                <c:pt idx="1008">
                  <c:v>-0.00466530328606359</c:v>
                </c:pt>
                <c:pt idx="1009">
                  <c:v>0.0203127469373776</c:v>
                </c:pt>
                <c:pt idx="1010">
                  <c:v>-0.00699808712141139</c:v>
                </c:pt>
                <c:pt idx="1011">
                  <c:v>-0.0208161749445546</c:v>
                </c:pt>
                <c:pt idx="1012">
                  <c:v>0.00534612982837403</c:v>
                </c:pt>
                <c:pt idx="1013">
                  <c:v>-0.00371979477271601</c:v>
                </c:pt>
                <c:pt idx="1014">
                  <c:v>0.0934005757312089</c:v>
                </c:pt>
                <c:pt idx="1015">
                  <c:v>0.00706962316410183</c:v>
                </c:pt>
                <c:pt idx="1016">
                  <c:v>-0.00849497775713201</c:v>
                </c:pt>
                <c:pt idx="1017">
                  <c:v>-0.0699747929943888</c:v>
                </c:pt>
                <c:pt idx="1018">
                  <c:v>-0.00223631104221129</c:v>
                </c:pt>
                <c:pt idx="1019">
                  <c:v>0.0166590311208981</c:v>
                </c:pt>
                <c:pt idx="1020">
                  <c:v>-0.0360426736479751</c:v>
                </c:pt>
                <c:pt idx="1021">
                  <c:v>0.0114209210400607</c:v>
                </c:pt>
                <c:pt idx="1022">
                  <c:v>0.0128627611838057</c:v>
                </c:pt>
                <c:pt idx="1023">
                  <c:v>0.018891531051449</c:v>
                </c:pt>
                <c:pt idx="1024">
                  <c:v>0.0140868204147909</c:v>
                </c:pt>
                <c:pt idx="1025">
                  <c:v>-0.0218137049373785</c:v>
                </c:pt>
                <c:pt idx="1026">
                  <c:v>-0.0237366546246845</c:v>
                </c:pt>
                <c:pt idx="1027">
                  <c:v>-0.0075787007768054</c:v>
                </c:pt>
                <c:pt idx="1028">
                  <c:v>0.0324039565364638</c:v>
                </c:pt>
                <c:pt idx="1029">
                  <c:v>0.0534273376599105</c:v>
                </c:pt>
                <c:pt idx="1030">
                  <c:v>0.0358852355436861</c:v>
                </c:pt>
                <c:pt idx="1031">
                  <c:v>-0.0566849159701041</c:v>
                </c:pt>
                <c:pt idx="1032">
                  <c:v>-0.0423621097507083</c:v>
                </c:pt>
                <c:pt idx="1033">
                  <c:v>-0.0936619707243221</c:v>
                </c:pt>
                <c:pt idx="1034">
                  <c:v>-0.0152754303659225</c:v>
                </c:pt>
                <c:pt idx="1035">
                  <c:v>0.0284219594198486</c:v>
                </c:pt>
                <c:pt idx="1036">
                  <c:v>0.012237044987775</c:v>
                </c:pt>
                <c:pt idx="1037">
                  <c:v>-0.00359385315717875</c:v>
                </c:pt>
                <c:pt idx="1038">
                  <c:v>0.00204776705323399</c:v>
                </c:pt>
                <c:pt idx="1039">
                  <c:v>0.0184707350829729</c:v>
                </c:pt>
                <c:pt idx="1040">
                  <c:v>-0.0394112855615415</c:v>
                </c:pt>
                <c:pt idx="1041">
                  <c:v>0.0322359425899614</c:v>
                </c:pt>
                <c:pt idx="1042">
                  <c:v>-0.00191094006960028</c:v>
                </c:pt>
                <c:pt idx="1043">
                  <c:v>-0.0343461049247462</c:v>
                </c:pt>
                <c:pt idx="1044">
                  <c:v>-0.0232478168882015</c:v>
                </c:pt>
                <c:pt idx="1045">
                  <c:v>-0.0184111327426996</c:v>
                </c:pt>
                <c:pt idx="1046">
                  <c:v>0.048213407718538</c:v>
                </c:pt>
                <c:pt idx="1047">
                  <c:v>-0.000682158342909321</c:v>
                </c:pt>
                <c:pt idx="1048">
                  <c:v>-0.0316208128891647</c:v>
                </c:pt>
                <c:pt idx="1049">
                  <c:v>-0.0955310291834064</c:v>
                </c:pt>
                <c:pt idx="1050">
                  <c:v>0.0261840624864388</c:v>
                </c:pt>
                <c:pt idx="1051">
                  <c:v>0.00603130105699585</c:v>
                </c:pt>
                <c:pt idx="1052">
                  <c:v>0.00513464616199049</c:v>
                </c:pt>
                <c:pt idx="1053">
                  <c:v>-0.0345360130616676</c:v>
                </c:pt>
                <c:pt idx="1054">
                  <c:v>-0.0127624332645588</c:v>
                </c:pt>
                <c:pt idx="1055">
                  <c:v>-0.0001861386216028</c:v>
                </c:pt>
                <c:pt idx="1056">
                  <c:v>-0.0721208904080592</c:v>
                </c:pt>
                <c:pt idx="1057">
                  <c:v>-0.0656876084324764</c:v>
                </c:pt>
                <c:pt idx="1058">
                  <c:v>-0.000227870403851847</c:v>
                </c:pt>
                <c:pt idx="1059">
                  <c:v>-0.000591784461082655</c:v>
                </c:pt>
                <c:pt idx="1060">
                  <c:v>-0.0497401355011213</c:v>
                </c:pt>
                <c:pt idx="1061">
                  <c:v>0.0151338256951329</c:v>
                </c:pt>
                <c:pt idx="1062">
                  <c:v>0.00735136691240132</c:v>
                </c:pt>
                <c:pt idx="1063">
                  <c:v>0.01214457215733</c:v>
                </c:pt>
                <c:pt idx="1064">
                  <c:v>-0.0247225980600084</c:v>
                </c:pt>
                <c:pt idx="1065">
                  <c:v>-0.0413971657386319</c:v>
                </c:pt>
                <c:pt idx="1066">
                  <c:v>0.0158254010955506</c:v>
                </c:pt>
                <c:pt idx="1067">
                  <c:v>-0.0513065824579411</c:v>
                </c:pt>
                <c:pt idx="1068">
                  <c:v>-0.0222321557110522</c:v>
                </c:pt>
                <c:pt idx="1069">
                  <c:v>-0.0146717622664769</c:v>
                </c:pt>
                <c:pt idx="1070">
                  <c:v>-0.0507943196859671</c:v>
                </c:pt>
                <c:pt idx="1071">
                  <c:v>-0.00268281745315423</c:v>
                </c:pt>
                <c:pt idx="1072">
                  <c:v>-0.0235081019745377</c:v>
                </c:pt>
                <c:pt idx="1073">
                  <c:v>-0.00555752024405401</c:v>
                </c:pt>
                <c:pt idx="1074">
                  <c:v>-0.0197337563115335</c:v>
                </c:pt>
                <c:pt idx="1075">
                  <c:v>0.141280786229811</c:v>
                </c:pt>
                <c:pt idx="1076">
                  <c:v>-0.0224953304895205</c:v>
                </c:pt>
                <c:pt idx="1077">
                  <c:v>0.00158836246683341</c:v>
                </c:pt>
                <c:pt idx="1078">
                  <c:v>-0.0118840911202434</c:v>
                </c:pt>
                <c:pt idx="1079">
                  <c:v>-0.0170473606939071</c:v>
                </c:pt>
                <c:pt idx="1080">
                  <c:v>-0.00894070875994376</c:v>
                </c:pt>
                <c:pt idx="1081">
                  <c:v>0.00309012009801837</c:v>
                </c:pt>
                <c:pt idx="1082">
                  <c:v>-0.00867912607444201</c:v>
                </c:pt>
                <c:pt idx="1083">
                  <c:v>0.0231614851207908</c:v>
                </c:pt>
                <c:pt idx="1084">
                  <c:v>0.00457748276361675</c:v>
                </c:pt>
                <c:pt idx="1085">
                  <c:v>-0.0125342293223663</c:v>
                </c:pt>
                <c:pt idx="1086">
                  <c:v>0.0122199724117048</c:v>
                </c:pt>
                <c:pt idx="1087">
                  <c:v>-0.0572773629122729</c:v>
                </c:pt>
                <c:pt idx="1088">
                  <c:v>0.00194057248506734</c:v>
                </c:pt>
                <c:pt idx="1089">
                  <c:v>-0.0135595573272865</c:v>
                </c:pt>
                <c:pt idx="1090">
                  <c:v>-0.0462940665858505</c:v>
                </c:pt>
                <c:pt idx="1091">
                  <c:v>-0.00345331892139455</c:v>
                </c:pt>
                <c:pt idx="1092">
                  <c:v>-0.00231820469381007</c:v>
                </c:pt>
                <c:pt idx="1093">
                  <c:v>-0.0181437412586033</c:v>
                </c:pt>
                <c:pt idx="1094">
                  <c:v>-0.0121836378795021</c:v>
                </c:pt>
                <c:pt idx="1095">
                  <c:v>0.0146943077319216</c:v>
                </c:pt>
                <c:pt idx="1096">
                  <c:v>-0.0172626245460078</c:v>
                </c:pt>
                <c:pt idx="1097">
                  <c:v>-0.000850947538984677</c:v>
                </c:pt>
                <c:pt idx="1098">
                  <c:v>-0.00279725688541359</c:v>
                </c:pt>
                <c:pt idx="1099">
                  <c:v>-0.0110895280180818</c:v>
                </c:pt>
                <c:pt idx="1100">
                  <c:v>-0.0121311130889115</c:v>
                </c:pt>
                <c:pt idx="1101">
                  <c:v>0.0229146600477003</c:v>
                </c:pt>
                <c:pt idx="1102">
                  <c:v>0.010184790448523</c:v>
                </c:pt>
                <c:pt idx="1103">
                  <c:v>0.00557785265258991</c:v>
                </c:pt>
                <c:pt idx="1104">
                  <c:v>-0.0407440358264348</c:v>
                </c:pt>
                <c:pt idx="1105">
                  <c:v>-0.000675308535023403</c:v>
                </c:pt>
                <c:pt idx="1106">
                  <c:v>-0.00277538964258236</c:v>
                </c:pt>
                <c:pt idx="1107">
                  <c:v>0.00502069001338096</c:v>
                </c:pt>
                <c:pt idx="1108">
                  <c:v>0.00397332370626</c:v>
                </c:pt>
                <c:pt idx="1109">
                  <c:v>-0.00471621728072566</c:v>
                </c:pt>
                <c:pt idx="1110">
                  <c:v>-0.000677646706623397</c:v>
                </c:pt>
                <c:pt idx="1111">
                  <c:v>-0.0421069959309684</c:v>
                </c:pt>
                <c:pt idx="1112">
                  <c:v>-0.0119931004810778</c:v>
                </c:pt>
                <c:pt idx="1113">
                  <c:v>0.0151031565328711</c:v>
                </c:pt>
                <c:pt idx="1114">
                  <c:v>0.00204572946196636</c:v>
                </c:pt>
                <c:pt idx="1115">
                  <c:v>-0.0097308819457788</c:v>
                </c:pt>
                <c:pt idx="1116">
                  <c:v>-0.0292151010054988</c:v>
                </c:pt>
                <c:pt idx="1117">
                  <c:v>-0.0120316274665984</c:v>
                </c:pt>
                <c:pt idx="1118">
                  <c:v>-0.00293222748163124</c:v>
                </c:pt>
                <c:pt idx="1119">
                  <c:v>-0.109791410235764</c:v>
                </c:pt>
                <c:pt idx="1120">
                  <c:v>-0.0379862790594153</c:v>
                </c:pt>
                <c:pt idx="1121">
                  <c:v>-0.0264835074745395</c:v>
                </c:pt>
                <c:pt idx="1122">
                  <c:v>-0.0428248100328114</c:v>
                </c:pt>
                <c:pt idx="1123">
                  <c:v>-0.0262836270435296</c:v>
                </c:pt>
                <c:pt idx="1124">
                  <c:v>-0.0416279743449027</c:v>
                </c:pt>
                <c:pt idx="1125">
                  <c:v>0.0109717942222597</c:v>
                </c:pt>
                <c:pt idx="1126">
                  <c:v>0.0297862781451782</c:v>
                </c:pt>
                <c:pt idx="1127">
                  <c:v>0.00281396362439541</c:v>
                </c:pt>
                <c:pt idx="1128">
                  <c:v>-0.00936401856140742</c:v>
                </c:pt>
                <c:pt idx="1129">
                  <c:v>0.0683325683713786</c:v>
                </c:pt>
                <c:pt idx="1130">
                  <c:v>-0.0369181349334585</c:v>
                </c:pt>
                <c:pt idx="1131">
                  <c:v>-0.0123088885543605</c:v>
                </c:pt>
                <c:pt idx="1132">
                  <c:v>-0.00301903723654885</c:v>
                </c:pt>
                <c:pt idx="1133">
                  <c:v>-0.00991429434761895</c:v>
                </c:pt>
                <c:pt idx="1134">
                  <c:v>0.0183982632516807</c:v>
                </c:pt>
                <c:pt idx="1135">
                  <c:v>-0.00566871376588959</c:v>
                </c:pt>
                <c:pt idx="1136">
                  <c:v>-0.0198309977132354</c:v>
                </c:pt>
                <c:pt idx="1137">
                  <c:v>-0.0207170153339364</c:v>
                </c:pt>
                <c:pt idx="1138">
                  <c:v>-0.00441197917816288</c:v>
                </c:pt>
                <c:pt idx="1139">
                  <c:v>-0.0322894594417786</c:v>
                </c:pt>
                <c:pt idx="1140">
                  <c:v>-0.0408550629807861</c:v>
                </c:pt>
                <c:pt idx="1141">
                  <c:v>0.00395424310515103</c:v>
                </c:pt>
                <c:pt idx="1142">
                  <c:v>0.00454864277211304</c:v>
                </c:pt>
                <c:pt idx="1143">
                  <c:v>-0.00668919537883263</c:v>
                </c:pt>
                <c:pt idx="1144">
                  <c:v>0.05047411364258</c:v>
                </c:pt>
                <c:pt idx="1145">
                  <c:v>-0.0124603625874758</c:v>
                </c:pt>
                <c:pt idx="1146">
                  <c:v>0.00092543720674382</c:v>
                </c:pt>
                <c:pt idx="1147">
                  <c:v>-0.0191226198796399</c:v>
                </c:pt>
                <c:pt idx="1148">
                  <c:v>0.0186489449390997</c:v>
                </c:pt>
                <c:pt idx="1149">
                  <c:v>0.00800480279359486</c:v>
                </c:pt>
                <c:pt idx="1150">
                  <c:v>0.0138429041441539</c:v>
                </c:pt>
                <c:pt idx="1151">
                  <c:v>0.0766500578844796</c:v>
                </c:pt>
                <c:pt idx="1152">
                  <c:v>0.022652765444376</c:v>
                </c:pt>
                <c:pt idx="1153">
                  <c:v>0.0432316618729154</c:v>
                </c:pt>
                <c:pt idx="1154">
                  <c:v>-0.0198656647545645</c:v>
                </c:pt>
                <c:pt idx="1155">
                  <c:v>-0.0116921485590113</c:v>
                </c:pt>
                <c:pt idx="1156">
                  <c:v>-0.0199163123733238</c:v>
                </c:pt>
                <c:pt idx="1157">
                  <c:v>-0.00557356272973387</c:v>
                </c:pt>
                <c:pt idx="1158">
                  <c:v>0.0199324714449367</c:v>
                </c:pt>
                <c:pt idx="1159">
                  <c:v>0.0491775001469259</c:v>
                </c:pt>
                <c:pt idx="1160">
                  <c:v>-0.0156991417681798</c:v>
                </c:pt>
                <c:pt idx="1161">
                  <c:v>-0.00581142175173851</c:v>
                </c:pt>
                <c:pt idx="1162">
                  <c:v>-0.00199828399705246</c:v>
                </c:pt>
                <c:pt idx="1163">
                  <c:v>-0.00441638701666945</c:v>
                </c:pt>
                <c:pt idx="1164">
                  <c:v>-0.0260499690027687</c:v>
                </c:pt>
                <c:pt idx="1165">
                  <c:v>-0.0419417610374833</c:v>
                </c:pt>
                <c:pt idx="1166">
                  <c:v>-0.00291211612551148</c:v>
                </c:pt>
                <c:pt idx="1167">
                  <c:v>0.0220934607608119</c:v>
                </c:pt>
                <c:pt idx="1168">
                  <c:v>-0.0552002610351248</c:v>
                </c:pt>
                <c:pt idx="1169">
                  <c:v>-0.0432242467657124</c:v>
                </c:pt>
                <c:pt idx="1170">
                  <c:v>-0.0397783172439565</c:v>
                </c:pt>
                <c:pt idx="1171">
                  <c:v>-0.0540093291594945</c:v>
                </c:pt>
                <c:pt idx="1172">
                  <c:v>0.0643494479527614</c:v>
                </c:pt>
                <c:pt idx="1173">
                  <c:v>0.0714489616104408</c:v>
                </c:pt>
                <c:pt idx="1174">
                  <c:v>-0.0433883153486149</c:v>
                </c:pt>
                <c:pt idx="1175">
                  <c:v>-0.0423675390173358</c:v>
                </c:pt>
                <c:pt idx="1176">
                  <c:v>0.0117783254805473</c:v>
                </c:pt>
                <c:pt idx="1177">
                  <c:v>0.0237026436471538</c:v>
                </c:pt>
                <c:pt idx="1178">
                  <c:v>0.0162538131639635</c:v>
                </c:pt>
                <c:pt idx="1179">
                  <c:v>0.0100642867748986</c:v>
                </c:pt>
                <c:pt idx="1180">
                  <c:v>-0.0561499519772299</c:v>
                </c:pt>
                <c:pt idx="1181">
                  <c:v>-0.0447280939187556</c:v>
                </c:pt>
                <c:pt idx="1182">
                  <c:v>-0.0281213117822238</c:v>
                </c:pt>
                <c:pt idx="1183">
                  <c:v>-0.00410885508872458</c:v>
                </c:pt>
                <c:pt idx="1184">
                  <c:v>-0.0174146925211621</c:v>
                </c:pt>
                <c:pt idx="1185">
                  <c:v>-0.0238906823272294</c:v>
                </c:pt>
                <c:pt idx="1186">
                  <c:v>-0.0254234205047006</c:v>
                </c:pt>
                <c:pt idx="1187">
                  <c:v>-0.0102795330393137</c:v>
                </c:pt>
                <c:pt idx="1188">
                  <c:v>-0.0367671520278684</c:v>
                </c:pt>
                <c:pt idx="1189">
                  <c:v>0.0120193686305319</c:v>
                </c:pt>
                <c:pt idx="1190">
                  <c:v>0.0206276622490642</c:v>
                </c:pt>
                <c:pt idx="1191">
                  <c:v>0.000577550455961968</c:v>
                </c:pt>
                <c:pt idx="1192">
                  <c:v>0.00815801925667091</c:v>
                </c:pt>
                <c:pt idx="1193">
                  <c:v>-0.0234643965406908</c:v>
                </c:pt>
                <c:pt idx="1194">
                  <c:v>-0.0500055629793748</c:v>
                </c:pt>
                <c:pt idx="1195">
                  <c:v>-0.047029149239121</c:v>
                </c:pt>
                <c:pt idx="1196">
                  <c:v>0.000381773590038402</c:v>
                </c:pt>
                <c:pt idx="1197">
                  <c:v>-0.0223592262859465</c:v>
                </c:pt>
                <c:pt idx="1198">
                  <c:v>0.0469513017899605</c:v>
                </c:pt>
                <c:pt idx="1199">
                  <c:v>-0.0380082590250192</c:v>
                </c:pt>
                <c:pt idx="1200">
                  <c:v>-0.00630274177275598</c:v>
                </c:pt>
                <c:pt idx="1201">
                  <c:v>-0.0817511415248106</c:v>
                </c:pt>
                <c:pt idx="1202">
                  <c:v>-0.00544542292591123</c:v>
                </c:pt>
                <c:pt idx="1203">
                  <c:v>0.00431763825629596</c:v>
                </c:pt>
                <c:pt idx="1204">
                  <c:v>0.172985014206358</c:v>
                </c:pt>
                <c:pt idx="1205">
                  <c:v>-0.00706016404253437</c:v>
                </c:pt>
                <c:pt idx="1206">
                  <c:v>0.00703490904008156</c:v>
                </c:pt>
                <c:pt idx="1207">
                  <c:v>-0.050669655713839</c:v>
                </c:pt>
                <c:pt idx="1208">
                  <c:v>-0.0562209537357285</c:v>
                </c:pt>
                <c:pt idx="1209">
                  <c:v>0.00163151276293653</c:v>
                </c:pt>
                <c:pt idx="1210">
                  <c:v>-0.146423562852227</c:v>
                </c:pt>
                <c:pt idx="1211">
                  <c:v>-0.0371902543746943</c:v>
                </c:pt>
                <c:pt idx="1212">
                  <c:v>0.00582670322800993</c:v>
                </c:pt>
                <c:pt idx="1213">
                  <c:v>0.00213807041710052</c:v>
                </c:pt>
                <c:pt idx="1214">
                  <c:v>0.00319449473276446</c:v>
                </c:pt>
                <c:pt idx="1215">
                  <c:v>-0.00969394591092601</c:v>
                </c:pt>
                <c:pt idx="1216">
                  <c:v>0.0184689292870802</c:v>
                </c:pt>
                <c:pt idx="1217">
                  <c:v>-0.000143893276196691</c:v>
                </c:pt>
                <c:pt idx="1218">
                  <c:v>0.00316967151204945</c:v>
                </c:pt>
                <c:pt idx="1219">
                  <c:v>0.0113308329950538</c:v>
                </c:pt>
                <c:pt idx="1220">
                  <c:v>-0.0127525698974435</c:v>
                </c:pt>
                <c:pt idx="1221">
                  <c:v>-0.050498893284949</c:v>
                </c:pt>
                <c:pt idx="1222">
                  <c:v>-0.0332480303085254</c:v>
                </c:pt>
                <c:pt idx="1223">
                  <c:v>-0.0306112899200064</c:v>
                </c:pt>
                <c:pt idx="1224">
                  <c:v>-0.0131401491461359</c:v>
                </c:pt>
                <c:pt idx="1225">
                  <c:v>0.0753109490234335</c:v>
                </c:pt>
                <c:pt idx="1226">
                  <c:v>-0.0192203774619319</c:v>
                </c:pt>
                <c:pt idx="1227">
                  <c:v>-0.00884360350704599</c:v>
                </c:pt>
                <c:pt idx="1228">
                  <c:v>-0.00695078105880977</c:v>
                </c:pt>
                <c:pt idx="1229">
                  <c:v>-0.0329233452884132</c:v>
                </c:pt>
                <c:pt idx="1230">
                  <c:v>0.0478609085299478</c:v>
                </c:pt>
                <c:pt idx="1231">
                  <c:v>0.000344056258272753</c:v>
                </c:pt>
                <c:pt idx="1232">
                  <c:v>0.00620937681749733</c:v>
                </c:pt>
                <c:pt idx="1233">
                  <c:v>-0.0219488794308967</c:v>
                </c:pt>
                <c:pt idx="1234">
                  <c:v>0.0473228107545627</c:v>
                </c:pt>
                <c:pt idx="1235">
                  <c:v>-0.00851221372668477</c:v>
                </c:pt>
                <c:pt idx="1236">
                  <c:v>-0.0172735953694688</c:v>
                </c:pt>
                <c:pt idx="1237">
                  <c:v>-0.0135174865868853</c:v>
                </c:pt>
                <c:pt idx="1238">
                  <c:v>-0.0107024683702561</c:v>
                </c:pt>
                <c:pt idx="1239">
                  <c:v>0.0210007953847516</c:v>
                </c:pt>
                <c:pt idx="1240">
                  <c:v>0.0161981367371804</c:v>
                </c:pt>
                <c:pt idx="1241">
                  <c:v>0.0942165074728194</c:v>
                </c:pt>
                <c:pt idx="1242">
                  <c:v>-0.00148987267405692</c:v>
                </c:pt>
                <c:pt idx="1243">
                  <c:v>-0.00346545094113133</c:v>
                </c:pt>
                <c:pt idx="1244">
                  <c:v>-0.0176747082963739</c:v>
                </c:pt>
                <c:pt idx="1245">
                  <c:v>-0.0408448664398628</c:v>
                </c:pt>
                <c:pt idx="1246">
                  <c:v>-0.0350003189018289</c:v>
                </c:pt>
                <c:pt idx="1247">
                  <c:v>-0.0100708694559495</c:v>
                </c:pt>
                <c:pt idx="1248">
                  <c:v>0.00215925932365903</c:v>
                </c:pt>
                <c:pt idx="1249">
                  <c:v>0.00165655191573096</c:v>
                </c:pt>
                <c:pt idx="1250">
                  <c:v>-0.0156603731714594</c:v>
                </c:pt>
                <c:pt idx="1251">
                  <c:v>-0.00790938175657765</c:v>
                </c:pt>
                <c:pt idx="1252">
                  <c:v>0.00825584772356433</c:v>
                </c:pt>
                <c:pt idx="1253">
                  <c:v>-0.0253678895090797</c:v>
                </c:pt>
                <c:pt idx="1254">
                  <c:v>0.00317105865735308</c:v>
                </c:pt>
                <c:pt idx="1255">
                  <c:v>0.00139062081004197</c:v>
                </c:pt>
                <c:pt idx="1256">
                  <c:v>-0.00531495249451091</c:v>
                </c:pt>
                <c:pt idx="1257">
                  <c:v>-0.012347785308795</c:v>
                </c:pt>
                <c:pt idx="1258">
                  <c:v>0.00547229892791047</c:v>
                </c:pt>
                <c:pt idx="1259">
                  <c:v>0.00272607062240305</c:v>
                </c:pt>
                <c:pt idx="1260">
                  <c:v>-0.0548530297103003</c:v>
                </c:pt>
                <c:pt idx="1261">
                  <c:v>0.00953695904450488</c:v>
                </c:pt>
                <c:pt idx="1262">
                  <c:v>0.0096613147180189</c:v>
                </c:pt>
                <c:pt idx="1263">
                  <c:v>0.00109117336295622</c:v>
                </c:pt>
                <c:pt idx="1264">
                  <c:v>0.0124794975179924</c:v>
                </c:pt>
                <c:pt idx="1265">
                  <c:v>0.0647708928516744</c:v>
                </c:pt>
                <c:pt idx="1266">
                  <c:v>-0.00147835162749677</c:v>
                </c:pt>
                <c:pt idx="1267">
                  <c:v>0.0011075825976205</c:v>
                </c:pt>
                <c:pt idx="1268">
                  <c:v>-0.00195050765828182</c:v>
                </c:pt>
                <c:pt idx="1269">
                  <c:v>-0.003205553457641</c:v>
                </c:pt>
                <c:pt idx="1270">
                  <c:v>-0.0469625910316186</c:v>
                </c:pt>
                <c:pt idx="1271">
                  <c:v>0.00489647228591563</c:v>
                </c:pt>
                <c:pt idx="1272">
                  <c:v>0.0640756825205507</c:v>
                </c:pt>
                <c:pt idx="1273">
                  <c:v>-0.0287151421461709</c:v>
                </c:pt>
                <c:pt idx="1274">
                  <c:v>-0.00306107845197311</c:v>
                </c:pt>
                <c:pt idx="1275">
                  <c:v>-0.0340555106267773</c:v>
                </c:pt>
                <c:pt idx="1276">
                  <c:v>-0.0293661732985703</c:v>
                </c:pt>
                <c:pt idx="1277">
                  <c:v>0.082570979528217</c:v>
                </c:pt>
                <c:pt idx="1278">
                  <c:v>-0.00677623551877045</c:v>
                </c:pt>
                <c:pt idx="1279">
                  <c:v>-0.0357129993112902</c:v>
                </c:pt>
                <c:pt idx="1280">
                  <c:v>-0.0154021907964977</c:v>
                </c:pt>
                <c:pt idx="1281">
                  <c:v>0.0313022394135792</c:v>
                </c:pt>
                <c:pt idx="1282">
                  <c:v>0.0481461772079497</c:v>
                </c:pt>
                <c:pt idx="1283">
                  <c:v>-0.0260978232989075</c:v>
                </c:pt>
                <c:pt idx="1284">
                  <c:v>-0.000874223927556838</c:v>
                </c:pt>
                <c:pt idx="1285">
                  <c:v>0.0043740909081192</c:v>
                </c:pt>
                <c:pt idx="1286">
                  <c:v>-0.017435818253737</c:v>
                </c:pt>
                <c:pt idx="1287">
                  <c:v>-0.019230295856926</c:v>
                </c:pt>
                <c:pt idx="1288">
                  <c:v>-0.0110969053025064</c:v>
                </c:pt>
                <c:pt idx="1289">
                  <c:v>0.0261361381935929</c:v>
                </c:pt>
                <c:pt idx="1290">
                  <c:v>-0.0475688804596797</c:v>
                </c:pt>
                <c:pt idx="1291">
                  <c:v>-0.0190294632923811</c:v>
                </c:pt>
                <c:pt idx="1292">
                  <c:v>0.0261595824542236</c:v>
                </c:pt>
                <c:pt idx="1293">
                  <c:v>0.0529407824726981</c:v>
                </c:pt>
                <c:pt idx="1294">
                  <c:v>0.00607006983752366</c:v>
                </c:pt>
                <c:pt idx="1295">
                  <c:v>-0.0113798383145121</c:v>
                </c:pt>
                <c:pt idx="1296">
                  <c:v>-0.0243224792946569</c:v>
                </c:pt>
                <c:pt idx="1297">
                  <c:v>-0.006476927398066</c:v>
                </c:pt>
                <c:pt idx="1298">
                  <c:v>0.000358942471214725</c:v>
                </c:pt>
                <c:pt idx="1299">
                  <c:v>-0.0246180994103059</c:v>
                </c:pt>
                <c:pt idx="1300">
                  <c:v>-0.00164404233079111</c:v>
                </c:pt>
                <c:pt idx="1301">
                  <c:v>-0.00643292619065926</c:v>
                </c:pt>
                <c:pt idx="1302">
                  <c:v>0.00121251723694259</c:v>
                </c:pt>
                <c:pt idx="1303">
                  <c:v>-0.012774094283988</c:v>
                </c:pt>
                <c:pt idx="1304">
                  <c:v>-0.00640386660739745</c:v>
                </c:pt>
                <c:pt idx="1305">
                  <c:v>0.0128858461170742</c:v>
                </c:pt>
                <c:pt idx="1306">
                  <c:v>-0.0212189826206702</c:v>
                </c:pt>
                <c:pt idx="1307">
                  <c:v>0.014928082740026</c:v>
                </c:pt>
                <c:pt idx="1308">
                  <c:v>0.0555530623435904</c:v>
                </c:pt>
                <c:pt idx="1309">
                  <c:v>-0.00451668434747428</c:v>
                </c:pt>
                <c:pt idx="1310">
                  <c:v>-0.000977016787544245</c:v>
                </c:pt>
                <c:pt idx="1311">
                  <c:v>-0.00875522135569697</c:v>
                </c:pt>
                <c:pt idx="1312">
                  <c:v>0.00473821798070579</c:v>
                </c:pt>
                <c:pt idx="1313">
                  <c:v>0.00136374819396836</c:v>
                </c:pt>
                <c:pt idx="1314">
                  <c:v>-0.000232317712068491</c:v>
                </c:pt>
                <c:pt idx="1315">
                  <c:v>0.0365001804762519</c:v>
                </c:pt>
                <c:pt idx="1316">
                  <c:v>0.0147855578833665</c:v>
                </c:pt>
                <c:pt idx="1317">
                  <c:v>-0.0410740994346416</c:v>
                </c:pt>
                <c:pt idx="1318">
                  <c:v>0.0214313925583968</c:v>
                </c:pt>
                <c:pt idx="1319">
                  <c:v>0.0217450642505706</c:v>
                </c:pt>
                <c:pt idx="1320">
                  <c:v>-0.0154518366410225</c:v>
                </c:pt>
                <c:pt idx="1321">
                  <c:v>0.0284488803310672</c:v>
                </c:pt>
                <c:pt idx="1322">
                  <c:v>-0.000410866798074752</c:v>
                </c:pt>
                <c:pt idx="1323">
                  <c:v>-0.0259819949417993</c:v>
                </c:pt>
                <c:pt idx="1324">
                  <c:v>-0.00741208404098435</c:v>
                </c:pt>
                <c:pt idx="1325">
                  <c:v>0.00344274185794988</c:v>
                </c:pt>
                <c:pt idx="1326">
                  <c:v>0.00300410619273643</c:v>
                </c:pt>
                <c:pt idx="1327">
                  <c:v>-0.0207158647824443</c:v>
                </c:pt>
                <c:pt idx="1328">
                  <c:v>-0.0681129849110372</c:v>
                </c:pt>
                <c:pt idx="1329">
                  <c:v>-0.0412157636613517</c:v>
                </c:pt>
                <c:pt idx="1330">
                  <c:v>0.0529078922012639</c:v>
                </c:pt>
                <c:pt idx="1331">
                  <c:v>-0.00727568151385194</c:v>
                </c:pt>
                <c:pt idx="1332">
                  <c:v>-0.000559849507421742</c:v>
                </c:pt>
                <c:pt idx="1333">
                  <c:v>-0.0218304122319881</c:v>
                </c:pt>
                <c:pt idx="1334">
                  <c:v>-0.0112910174736071</c:v>
                </c:pt>
                <c:pt idx="1335">
                  <c:v>-0.0126950738869858</c:v>
                </c:pt>
                <c:pt idx="1336">
                  <c:v>-0.0365118650900501</c:v>
                </c:pt>
                <c:pt idx="1337">
                  <c:v>0.0452685160080919</c:v>
                </c:pt>
                <c:pt idx="1338">
                  <c:v>-0.0362770668774878</c:v>
                </c:pt>
                <c:pt idx="1339">
                  <c:v>0.0685094023406421</c:v>
                </c:pt>
                <c:pt idx="1340">
                  <c:v>-0.0305460323816771</c:v>
                </c:pt>
                <c:pt idx="1341">
                  <c:v>-0.0754983715469111</c:v>
                </c:pt>
                <c:pt idx="1342">
                  <c:v>-0.000975799804472371</c:v>
                </c:pt>
                <c:pt idx="1343">
                  <c:v>-0.0130605435624527</c:v>
                </c:pt>
                <c:pt idx="1344">
                  <c:v>-0.00200119490540101</c:v>
                </c:pt>
                <c:pt idx="1345">
                  <c:v>-0.00859048631360935</c:v>
                </c:pt>
                <c:pt idx="1346">
                  <c:v>0.00625587225843576</c:v>
                </c:pt>
                <c:pt idx="1347">
                  <c:v>-0.00856944334001907</c:v>
                </c:pt>
                <c:pt idx="1348">
                  <c:v>-0.00653316868234203</c:v>
                </c:pt>
                <c:pt idx="1349">
                  <c:v>0.00183601911712528</c:v>
                </c:pt>
                <c:pt idx="1350">
                  <c:v>-0.0458102106426581</c:v>
                </c:pt>
                <c:pt idx="1351">
                  <c:v>-0.00456470707150631</c:v>
                </c:pt>
                <c:pt idx="1352">
                  <c:v>0.0118809657418737</c:v>
                </c:pt>
                <c:pt idx="1353">
                  <c:v>0.00542903683059978</c:v>
                </c:pt>
                <c:pt idx="1354">
                  <c:v>-0.00101463759169858</c:v>
                </c:pt>
                <c:pt idx="1355">
                  <c:v>0.0156962138091974</c:v>
                </c:pt>
                <c:pt idx="1356">
                  <c:v>0.00966622345689667</c:v>
                </c:pt>
                <c:pt idx="1357">
                  <c:v>-0.0331352691344358</c:v>
                </c:pt>
                <c:pt idx="1358">
                  <c:v>-0.0241840890169305</c:v>
                </c:pt>
                <c:pt idx="1359">
                  <c:v>-0.0836898328491941</c:v>
                </c:pt>
                <c:pt idx="1360">
                  <c:v>-0.015202058033122</c:v>
                </c:pt>
                <c:pt idx="1361">
                  <c:v>-0.0138498770117954</c:v>
                </c:pt>
                <c:pt idx="1362">
                  <c:v>-0.00488057616290467</c:v>
                </c:pt>
                <c:pt idx="1363">
                  <c:v>0.00969918018835398</c:v>
                </c:pt>
                <c:pt idx="1364">
                  <c:v>-0.0532428316791517</c:v>
                </c:pt>
                <c:pt idx="1365">
                  <c:v>-0.0255110729839281</c:v>
                </c:pt>
                <c:pt idx="1366">
                  <c:v>-0.00253212132157077</c:v>
                </c:pt>
                <c:pt idx="1367">
                  <c:v>-0.0288766463458565</c:v>
                </c:pt>
                <c:pt idx="1368">
                  <c:v>0.0176403312148895</c:v>
                </c:pt>
                <c:pt idx="1369">
                  <c:v>-0.0221847800393429</c:v>
                </c:pt>
                <c:pt idx="1370">
                  <c:v>-0.0100011987790061</c:v>
                </c:pt>
                <c:pt idx="1371">
                  <c:v>-0.0115350979273867</c:v>
                </c:pt>
                <c:pt idx="1372">
                  <c:v>0.128052367232338</c:v>
                </c:pt>
                <c:pt idx="1373">
                  <c:v>-0.0300657843144054</c:v>
                </c:pt>
                <c:pt idx="1374">
                  <c:v>0.0110273725850206</c:v>
                </c:pt>
                <c:pt idx="1375">
                  <c:v>0.0691790241253065</c:v>
                </c:pt>
                <c:pt idx="1376">
                  <c:v>-0.0153334315811587</c:v>
                </c:pt>
                <c:pt idx="1377">
                  <c:v>0.00570539619366376</c:v>
                </c:pt>
                <c:pt idx="1378">
                  <c:v>-0.0602144571346322</c:v>
                </c:pt>
                <c:pt idx="1379">
                  <c:v>-0.0154387636313722</c:v>
                </c:pt>
                <c:pt idx="1380">
                  <c:v>-0.033934550394498</c:v>
                </c:pt>
                <c:pt idx="1381">
                  <c:v>-0.0493538402821295</c:v>
                </c:pt>
                <c:pt idx="1382">
                  <c:v>-0.0062484861737935</c:v>
                </c:pt>
                <c:pt idx="1383">
                  <c:v>-0.00426060048266262</c:v>
                </c:pt>
                <c:pt idx="1384">
                  <c:v>-0.0045480091993565</c:v>
                </c:pt>
                <c:pt idx="1385">
                  <c:v>-0.027457790979895</c:v>
                </c:pt>
                <c:pt idx="1386">
                  <c:v>-0.0538901104749391</c:v>
                </c:pt>
                <c:pt idx="1387">
                  <c:v>-0.0271795154940855</c:v>
                </c:pt>
                <c:pt idx="1388">
                  <c:v>0.341106322316168</c:v>
                </c:pt>
                <c:pt idx="1389">
                  <c:v>-0.00494691595541133</c:v>
                </c:pt>
                <c:pt idx="1390">
                  <c:v>-0.00534080141504043</c:v>
                </c:pt>
                <c:pt idx="1391">
                  <c:v>-0.0501672187420689</c:v>
                </c:pt>
                <c:pt idx="1392">
                  <c:v>-0.0270210590523038</c:v>
                </c:pt>
                <c:pt idx="1393">
                  <c:v>0.0280157989764489</c:v>
                </c:pt>
                <c:pt idx="1394">
                  <c:v>-0.0223444850964876</c:v>
                </c:pt>
                <c:pt idx="1395">
                  <c:v>-0.00291031658392736</c:v>
                </c:pt>
                <c:pt idx="1396">
                  <c:v>-0.00613892019618778</c:v>
                </c:pt>
                <c:pt idx="1397">
                  <c:v>0.0111786562318116</c:v>
                </c:pt>
                <c:pt idx="1398">
                  <c:v>-0.00614821533215074</c:v>
                </c:pt>
                <c:pt idx="1399">
                  <c:v>-0.0227788430989338</c:v>
                </c:pt>
                <c:pt idx="1400">
                  <c:v>-0.000649287978188761</c:v>
                </c:pt>
                <c:pt idx="1401">
                  <c:v>-0.00993267350634451</c:v>
                </c:pt>
                <c:pt idx="1402">
                  <c:v>0.00762846011129898</c:v>
                </c:pt>
                <c:pt idx="1403">
                  <c:v>-0.0155482795951299</c:v>
                </c:pt>
                <c:pt idx="1404">
                  <c:v>-0.00494304727646211</c:v>
                </c:pt>
                <c:pt idx="1405">
                  <c:v>-0.0167868298497866</c:v>
                </c:pt>
                <c:pt idx="1406">
                  <c:v>-0.0442852139664673</c:v>
                </c:pt>
                <c:pt idx="1407">
                  <c:v>-0.0309213669820445</c:v>
                </c:pt>
                <c:pt idx="1408">
                  <c:v>-0.0242460127994821</c:v>
                </c:pt>
                <c:pt idx="1409">
                  <c:v>-0.00816279687016345</c:v>
                </c:pt>
                <c:pt idx="1410">
                  <c:v>-0.0104141379480148</c:v>
                </c:pt>
                <c:pt idx="1411">
                  <c:v>-0.0209315142408592</c:v>
                </c:pt>
                <c:pt idx="1412">
                  <c:v>-0.0177440546306997</c:v>
                </c:pt>
                <c:pt idx="1413">
                  <c:v>-0.00565279318483955</c:v>
                </c:pt>
                <c:pt idx="1414">
                  <c:v>-0.0389600026705656</c:v>
                </c:pt>
                <c:pt idx="1415">
                  <c:v>0.00824518557428495</c:v>
                </c:pt>
                <c:pt idx="1416">
                  <c:v>-0.012599071135829</c:v>
                </c:pt>
                <c:pt idx="1417">
                  <c:v>0.0610817257055017</c:v>
                </c:pt>
                <c:pt idx="1418">
                  <c:v>-0.00600337421564715</c:v>
                </c:pt>
                <c:pt idx="1419">
                  <c:v>-0.0180797215187841</c:v>
                </c:pt>
                <c:pt idx="1420">
                  <c:v>-0.0117934396119072</c:v>
                </c:pt>
                <c:pt idx="1421">
                  <c:v>-0.0105546199278958</c:v>
                </c:pt>
                <c:pt idx="1422">
                  <c:v>-0.0057067294231163</c:v>
                </c:pt>
                <c:pt idx="1423">
                  <c:v>-0.040730670104556</c:v>
                </c:pt>
                <c:pt idx="1424">
                  <c:v>-0.0186980514607276</c:v>
                </c:pt>
                <c:pt idx="1425">
                  <c:v>-0.0318303790118183</c:v>
                </c:pt>
                <c:pt idx="1426">
                  <c:v>-0.0212129368615494</c:v>
                </c:pt>
                <c:pt idx="1427">
                  <c:v>0.00720077538930775</c:v>
                </c:pt>
                <c:pt idx="1428">
                  <c:v>-0.0168991943031474</c:v>
                </c:pt>
                <c:pt idx="1429">
                  <c:v>-0.112365226641134</c:v>
                </c:pt>
                <c:pt idx="1430">
                  <c:v>-0.0348821870549603</c:v>
                </c:pt>
                <c:pt idx="1431">
                  <c:v>-0.000303496958233013</c:v>
                </c:pt>
                <c:pt idx="1432">
                  <c:v>-0.0141433158342638</c:v>
                </c:pt>
                <c:pt idx="1433">
                  <c:v>-0.0115042339459808</c:v>
                </c:pt>
                <c:pt idx="1434">
                  <c:v>-0.0194822644382641</c:v>
                </c:pt>
                <c:pt idx="1435">
                  <c:v>-0.00071183511012005</c:v>
                </c:pt>
                <c:pt idx="1436">
                  <c:v>0.0106693488493276</c:v>
                </c:pt>
                <c:pt idx="1437">
                  <c:v>0.00399194615910608</c:v>
                </c:pt>
                <c:pt idx="1438">
                  <c:v>0.00180174093816547</c:v>
                </c:pt>
                <c:pt idx="1439">
                  <c:v>-0.0191683016424449</c:v>
                </c:pt>
                <c:pt idx="1440">
                  <c:v>-0.0248949195994916</c:v>
                </c:pt>
                <c:pt idx="1441">
                  <c:v>-0.0129381855929441</c:v>
                </c:pt>
                <c:pt idx="1442">
                  <c:v>-0.054438441703763</c:v>
                </c:pt>
                <c:pt idx="1443">
                  <c:v>-0.0314002611582506</c:v>
                </c:pt>
                <c:pt idx="1444">
                  <c:v>-0.0166683769885794</c:v>
                </c:pt>
                <c:pt idx="1445">
                  <c:v>0.00979218846126888</c:v>
                </c:pt>
                <c:pt idx="1446">
                  <c:v>-0.0728911348976012</c:v>
                </c:pt>
                <c:pt idx="1447">
                  <c:v>-0.000272748791248392</c:v>
                </c:pt>
                <c:pt idx="1448">
                  <c:v>-0.000207411159909178</c:v>
                </c:pt>
                <c:pt idx="1449">
                  <c:v>0.0265616883301225</c:v>
                </c:pt>
                <c:pt idx="1450">
                  <c:v>0.0141179128067085</c:v>
                </c:pt>
                <c:pt idx="1451">
                  <c:v>-0.00649694259863367</c:v>
                </c:pt>
                <c:pt idx="1452">
                  <c:v>-0.0204766596026992</c:v>
                </c:pt>
                <c:pt idx="1453">
                  <c:v>0.0326233358374156</c:v>
                </c:pt>
                <c:pt idx="1454">
                  <c:v>0.00891316888152934</c:v>
                </c:pt>
                <c:pt idx="1455">
                  <c:v>-0.0413518564509203</c:v>
                </c:pt>
                <c:pt idx="1456">
                  <c:v>-0.00288312352073734</c:v>
                </c:pt>
                <c:pt idx="1457">
                  <c:v>0.00337224407429379</c:v>
                </c:pt>
                <c:pt idx="1458">
                  <c:v>-0.00109880821279435</c:v>
                </c:pt>
                <c:pt idx="1459">
                  <c:v>-0.00250279016771141</c:v>
                </c:pt>
                <c:pt idx="1460">
                  <c:v>-0.00731716098541132</c:v>
                </c:pt>
                <c:pt idx="1461">
                  <c:v>-0.01572445338403</c:v>
                </c:pt>
                <c:pt idx="1462">
                  <c:v>-0.000259842069200045</c:v>
                </c:pt>
                <c:pt idx="1463">
                  <c:v>-0.00955566448420471</c:v>
                </c:pt>
                <c:pt idx="1464">
                  <c:v>-0.0221623080203102</c:v>
                </c:pt>
                <c:pt idx="1465">
                  <c:v>0.00411899084847288</c:v>
                </c:pt>
                <c:pt idx="1466">
                  <c:v>0.0166979261396841</c:v>
                </c:pt>
                <c:pt idx="1467">
                  <c:v>0.00254377723721506</c:v>
                </c:pt>
                <c:pt idx="1468">
                  <c:v>-0.00223397943192505</c:v>
                </c:pt>
                <c:pt idx="1469">
                  <c:v>-0.0150261198175036</c:v>
                </c:pt>
                <c:pt idx="1470">
                  <c:v>-0.00927524095322515</c:v>
                </c:pt>
                <c:pt idx="1471">
                  <c:v>0.0110864697771034</c:v>
                </c:pt>
                <c:pt idx="1472">
                  <c:v>0.0109196729882719</c:v>
                </c:pt>
                <c:pt idx="1473">
                  <c:v>-0.022691839851526</c:v>
                </c:pt>
                <c:pt idx="1474">
                  <c:v>0.00756733207710698</c:v>
                </c:pt>
                <c:pt idx="1475">
                  <c:v>0.0281193135490019</c:v>
                </c:pt>
                <c:pt idx="1476">
                  <c:v>-0.0222682372908334</c:v>
                </c:pt>
                <c:pt idx="1477">
                  <c:v>-0.0118142518091748</c:v>
                </c:pt>
                <c:pt idx="1478">
                  <c:v>-0.0407717533211524</c:v>
                </c:pt>
                <c:pt idx="1479">
                  <c:v>-0.0142958425874265</c:v>
                </c:pt>
                <c:pt idx="1480">
                  <c:v>0.0207344082708774</c:v>
                </c:pt>
                <c:pt idx="1481">
                  <c:v>0.00495634299057644</c:v>
                </c:pt>
                <c:pt idx="1482">
                  <c:v>-0.0157892340989394</c:v>
                </c:pt>
                <c:pt idx="1483">
                  <c:v>-0.0138976920997654</c:v>
                </c:pt>
                <c:pt idx="1484">
                  <c:v>0.0736943844181607</c:v>
                </c:pt>
                <c:pt idx="1485">
                  <c:v>0.0072730980706436</c:v>
                </c:pt>
                <c:pt idx="1486">
                  <c:v>0.0129006362660032</c:v>
                </c:pt>
                <c:pt idx="1487">
                  <c:v>0.00800300399962718</c:v>
                </c:pt>
                <c:pt idx="1488">
                  <c:v>0.0253131308979645</c:v>
                </c:pt>
                <c:pt idx="1489">
                  <c:v>-0.00351354768223048</c:v>
                </c:pt>
                <c:pt idx="1490">
                  <c:v>-0.0236508010700176</c:v>
                </c:pt>
                <c:pt idx="1491">
                  <c:v>-0.117823252227621</c:v>
                </c:pt>
                <c:pt idx="1492">
                  <c:v>-0.0289239689795387</c:v>
                </c:pt>
                <c:pt idx="1493">
                  <c:v>-0.000420967980128095</c:v>
                </c:pt>
                <c:pt idx="1494">
                  <c:v>-0.00550130865950823</c:v>
                </c:pt>
                <c:pt idx="1495">
                  <c:v>-0.029181476952162</c:v>
                </c:pt>
                <c:pt idx="1496">
                  <c:v>-0.0443453050257443</c:v>
                </c:pt>
                <c:pt idx="1497">
                  <c:v>0.00516465555648103</c:v>
                </c:pt>
                <c:pt idx="1498">
                  <c:v>-0.130847718328579</c:v>
                </c:pt>
                <c:pt idx="1499">
                  <c:v>0.000513666438878117</c:v>
                </c:pt>
                <c:pt idx="1500">
                  <c:v>0.0614319698902367</c:v>
                </c:pt>
                <c:pt idx="1501">
                  <c:v>0.00550860879084161</c:v>
                </c:pt>
                <c:pt idx="1502">
                  <c:v>-0.0898820947070758</c:v>
                </c:pt>
                <c:pt idx="1503">
                  <c:v>-0.00242892900916056</c:v>
                </c:pt>
                <c:pt idx="1504">
                  <c:v>-0.00107475353080548</c:v>
                </c:pt>
                <c:pt idx="1505">
                  <c:v>0.0123726888545684</c:v>
                </c:pt>
                <c:pt idx="1506">
                  <c:v>0.015813788472058</c:v>
                </c:pt>
                <c:pt idx="1507">
                  <c:v>-0.0127191649200292</c:v>
                </c:pt>
                <c:pt idx="1508">
                  <c:v>-0.00209751970312509</c:v>
                </c:pt>
                <c:pt idx="1509">
                  <c:v>0.0041734498317366</c:v>
                </c:pt>
                <c:pt idx="1510">
                  <c:v>-0.0344306841773968</c:v>
                </c:pt>
                <c:pt idx="1511">
                  <c:v>-0.00650859003287887</c:v>
                </c:pt>
                <c:pt idx="1512">
                  <c:v>-0.0040030061348335</c:v>
                </c:pt>
                <c:pt idx="1513">
                  <c:v>-0.0180380978202066</c:v>
                </c:pt>
                <c:pt idx="1514">
                  <c:v>0.00403626895326771</c:v>
                </c:pt>
                <c:pt idx="1515">
                  <c:v>0.00222637617506471</c:v>
                </c:pt>
                <c:pt idx="1516">
                  <c:v>0.00962969250331721</c:v>
                </c:pt>
                <c:pt idx="1517">
                  <c:v>-0.00162559863127525</c:v>
                </c:pt>
                <c:pt idx="1518">
                  <c:v>-0.0113773882069958</c:v>
                </c:pt>
                <c:pt idx="1519">
                  <c:v>0.0100146694195451</c:v>
                </c:pt>
                <c:pt idx="1520">
                  <c:v>-0.0357847232058548</c:v>
                </c:pt>
                <c:pt idx="1521">
                  <c:v>-0.0272618315110674</c:v>
                </c:pt>
                <c:pt idx="1522">
                  <c:v>0.0646843832083176</c:v>
                </c:pt>
                <c:pt idx="1523">
                  <c:v>0.0161538758348869</c:v>
                </c:pt>
                <c:pt idx="1524">
                  <c:v>0.0691507729570738</c:v>
                </c:pt>
                <c:pt idx="1525">
                  <c:v>-0.0334400441659284</c:v>
                </c:pt>
                <c:pt idx="1526">
                  <c:v>0.0191953761900472</c:v>
                </c:pt>
                <c:pt idx="1527">
                  <c:v>-0.0298467862295048</c:v>
                </c:pt>
                <c:pt idx="1528">
                  <c:v>-0.0185988936548594</c:v>
                </c:pt>
                <c:pt idx="1529">
                  <c:v>-0.0165435276476711</c:v>
                </c:pt>
                <c:pt idx="1530">
                  <c:v>-0.0224283575409103</c:v>
                </c:pt>
                <c:pt idx="1531">
                  <c:v>-0.0463742482887799</c:v>
                </c:pt>
                <c:pt idx="1532">
                  <c:v>-0.0148383401163919</c:v>
                </c:pt>
                <c:pt idx="1533">
                  <c:v>-0.0503795718130645</c:v>
                </c:pt>
                <c:pt idx="1534">
                  <c:v>0.0171866204438564</c:v>
                </c:pt>
                <c:pt idx="1535">
                  <c:v>0.0133190637283701</c:v>
                </c:pt>
                <c:pt idx="1536">
                  <c:v>-0.0241421091906992</c:v>
                </c:pt>
                <c:pt idx="1537">
                  <c:v>-0.0118749589960259</c:v>
                </c:pt>
                <c:pt idx="1538">
                  <c:v>-0.111712108152102</c:v>
                </c:pt>
                <c:pt idx="1539">
                  <c:v>-0.000899069127094957</c:v>
                </c:pt>
                <c:pt idx="1540">
                  <c:v>-0.0269315245927638</c:v>
                </c:pt>
                <c:pt idx="1541">
                  <c:v>0.00582760835313058</c:v>
                </c:pt>
                <c:pt idx="1542">
                  <c:v>0.00624333095939174</c:v>
                </c:pt>
                <c:pt idx="1543">
                  <c:v>0.00501298968003835</c:v>
                </c:pt>
                <c:pt idx="1544">
                  <c:v>0.00556559278612287</c:v>
                </c:pt>
                <c:pt idx="1545">
                  <c:v>0.00685721460686084</c:v>
                </c:pt>
                <c:pt idx="1546">
                  <c:v>-0.01445534638655</c:v>
                </c:pt>
                <c:pt idx="1547">
                  <c:v>-0.0205130308183284</c:v>
                </c:pt>
                <c:pt idx="1548">
                  <c:v>-0.0220173388239578</c:v>
                </c:pt>
                <c:pt idx="1549">
                  <c:v>-0.00131439486590877</c:v>
                </c:pt>
                <c:pt idx="1550">
                  <c:v>-0.0275017604115769</c:v>
                </c:pt>
                <c:pt idx="1551">
                  <c:v>-0.0325107024858596</c:v>
                </c:pt>
                <c:pt idx="1552">
                  <c:v>-0.0449922938797855</c:v>
                </c:pt>
                <c:pt idx="1553">
                  <c:v>-0.0101383450716647</c:v>
                </c:pt>
                <c:pt idx="1554">
                  <c:v>-0.0646159306113808</c:v>
                </c:pt>
                <c:pt idx="1555">
                  <c:v>-0.0127403915738104</c:v>
                </c:pt>
                <c:pt idx="1556">
                  <c:v>-0.00287025162176609</c:v>
                </c:pt>
                <c:pt idx="1557">
                  <c:v>-0.135637162132349</c:v>
                </c:pt>
                <c:pt idx="1558">
                  <c:v>0.00167488815595083</c:v>
                </c:pt>
                <c:pt idx="1559">
                  <c:v>-0.0281901413799918</c:v>
                </c:pt>
                <c:pt idx="1560">
                  <c:v>0.00731787597378703</c:v>
                </c:pt>
                <c:pt idx="1561">
                  <c:v>-0.00406815994764845</c:v>
                </c:pt>
                <c:pt idx="1562">
                  <c:v>0.0108745895277911</c:v>
                </c:pt>
                <c:pt idx="1563">
                  <c:v>-0.0148030244146907</c:v>
                </c:pt>
                <c:pt idx="1564">
                  <c:v>-0.0303076073462385</c:v>
                </c:pt>
                <c:pt idx="1565">
                  <c:v>-0.00326917337577457</c:v>
                </c:pt>
                <c:pt idx="1566">
                  <c:v>0.0628801956622247</c:v>
                </c:pt>
                <c:pt idx="1567">
                  <c:v>0.000510684908317329</c:v>
                </c:pt>
                <c:pt idx="1568">
                  <c:v>-0.0407211908895141</c:v>
                </c:pt>
                <c:pt idx="1569">
                  <c:v>0.0121943113790796</c:v>
                </c:pt>
                <c:pt idx="1570">
                  <c:v>-0.00996614069596524</c:v>
                </c:pt>
                <c:pt idx="1571">
                  <c:v>-0.023280133025933</c:v>
                </c:pt>
                <c:pt idx="1572">
                  <c:v>-0.00683794358162126</c:v>
                </c:pt>
                <c:pt idx="1573">
                  <c:v>0.0065167254198649</c:v>
                </c:pt>
                <c:pt idx="1574">
                  <c:v>-0.0452248674364581</c:v>
                </c:pt>
                <c:pt idx="1575">
                  <c:v>-0.0155322620801225</c:v>
                </c:pt>
                <c:pt idx="1576">
                  <c:v>-0.035169525482668</c:v>
                </c:pt>
                <c:pt idx="1577">
                  <c:v>-0.0223615291821328</c:v>
                </c:pt>
                <c:pt idx="1578">
                  <c:v>-0.0495738519985943</c:v>
                </c:pt>
                <c:pt idx="1579">
                  <c:v>0.00897436369813306</c:v>
                </c:pt>
                <c:pt idx="1580">
                  <c:v>-0.0182946871450424</c:v>
                </c:pt>
                <c:pt idx="1581">
                  <c:v>0.0188959360249868</c:v>
                </c:pt>
                <c:pt idx="1582">
                  <c:v>0.0320107666830091</c:v>
                </c:pt>
                <c:pt idx="1583">
                  <c:v>-0.0564386301659704</c:v>
                </c:pt>
                <c:pt idx="1584">
                  <c:v>-0.000963435288574955</c:v>
                </c:pt>
                <c:pt idx="1585">
                  <c:v>-0.039729255892168</c:v>
                </c:pt>
                <c:pt idx="1586">
                  <c:v>-0.0642509477870826</c:v>
                </c:pt>
                <c:pt idx="1587">
                  <c:v>0.0885045382401367</c:v>
                </c:pt>
                <c:pt idx="1588">
                  <c:v>-0.000702279433397659</c:v>
                </c:pt>
                <c:pt idx="1589">
                  <c:v>0.0965999467272159</c:v>
                </c:pt>
                <c:pt idx="1590">
                  <c:v>0.0107424413289256</c:v>
                </c:pt>
                <c:pt idx="1591">
                  <c:v>-0.0186565924890911</c:v>
                </c:pt>
                <c:pt idx="1592">
                  <c:v>-0.0102891903819671</c:v>
                </c:pt>
                <c:pt idx="1593">
                  <c:v>-0.0755296693333566</c:v>
                </c:pt>
                <c:pt idx="1594">
                  <c:v>0.00026934868007618</c:v>
                </c:pt>
                <c:pt idx="1595">
                  <c:v>-0.0182154975179128</c:v>
                </c:pt>
                <c:pt idx="1596">
                  <c:v>-0.00535141085751397</c:v>
                </c:pt>
                <c:pt idx="1597">
                  <c:v>-0.0374724281259944</c:v>
                </c:pt>
                <c:pt idx="1598">
                  <c:v>0.00128572639162908</c:v>
                </c:pt>
                <c:pt idx="1599">
                  <c:v>-0.00275184565761602</c:v>
                </c:pt>
                <c:pt idx="1600">
                  <c:v>0.0185289531124372</c:v>
                </c:pt>
                <c:pt idx="1601">
                  <c:v>0.101077442885507</c:v>
                </c:pt>
                <c:pt idx="1602">
                  <c:v>-0.00259344519310486</c:v>
                </c:pt>
                <c:pt idx="1603">
                  <c:v>0.015538605144199</c:v>
                </c:pt>
                <c:pt idx="1604">
                  <c:v>-0.014395870850257</c:v>
                </c:pt>
                <c:pt idx="1605">
                  <c:v>0.002518724692104</c:v>
                </c:pt>
                <c:pt idx="1606">
                  <c:v>0.0103539694977655</c:v>
                </c:pt>
                <c:pt idx="1607">
                  <c:v>-0.0382284844769311</c:v>
                </c:pt>
                <c:pt idx="1608">
                  <c:v>-0.0082938095580168</c:v>
                </c:pt>
                <c:pt idx="1609">
                  <c:v>0.00321143330118101</c:v>
                </c:pt>
                <c:pt idx="1610">
                  <c:v>0.01256218517539</c:v>
                </c:pt>
                <c:pt idx="1611">
                  <c:v>-0.0628388418070582</c:v>
                </c:pt>
                <c:pt idx="1612">
                  <c:v>0.00424880823722399</c:v>
                </c:pt>
                <c:pt idx="1613">
                  <c:v>-0.00156598630557702</c:v>
                </c:pt>
                <c:pt idx="1614">
                  <c:v>-0.0115859112559293</c:v>
                </c:pt>
                <c:pt idx="1615">
                  <c:v>-0.0222007025168555</c:v>
                </c:pt>
                <c:pt idx="1616">
                  <c:v>0.0180113659654426</c:v>
                </c:pt>
                <c:pt idx="1617">
                  <c:v>-0.0116628573403151</c:v>
                </c:pt>
                <c:pt idx="1618">
                  <c:v>-0.0142966262011285</c:v>
                </c:pt>
                <c:pt idx="1619">
                  <c:v>-0.0551469766404706</c:v>
                </c:pt>
                <c:pt idx="1620">
                  <c:v>-0.00677231023202917</c:v>
                </c:pt>
                <c:pt idx="1621">
                  <c:v>-0.00816130723212878</c:v>
                </c:pt>
                <c:pt idx="1622">
                  <c:v>0.00214841876377094</c:v>
                </c:pt>
                <c:pt idx="1623">
                  <c:v>-0.0302161368426548</c:v>
                </c:pt>
                <c:pt idx="1624">
                  <c:v>-0.0186887647110775</c:v>
                </c:pt>
                <c:pt idx="1625">
                  <c:v>-0.0202418759795763</c:v>
                </c:pt>
                <c:pt idx="1626">
                  <c:v>-0.00827305127002757</c:v>
                </c:pt>
                <c:pt idx="1627">
                  <c:v>-0.00589249053252942</c:v>
                </c:pt>
                <c:pt idx="1628">
                  <c:v>-0.0365600452838135</c:v>
                </c:pt>
                <c:pt idx="1629">
                  <c:v>0.0257869620712812</c:v>
                </c:pt>
                <c:pt idx="1630">
                  <c:v>-0.0383043718989389</c:v>
                </c:pt>
                <c:pt idx="1631">
                  <c:v>0.00186584634563233</c:v>
                </c:pt>
                <c:pt idx="1632">
                  <c:v>-0.000685071776826709</c:v>
                </c:pt>
                <c:pt idx="1633">
                  <c:v>-0.00507301793836405</c:v>
                </c:pt>
                <c:pt idx="1634">
                  <c:v>-0.0231257480334724</c:v>
                </c:pt>
                <c:pt idx="1635">
                  <c:v>-0.00464626302295136</c:v>
                </c:pt>
                <c:pt idx="1636">
                  <c:v>0.0041107623978167</c:v>
                </c:pt>
                <c:pt idx="1637">
                  <c:v>-0.0122395136484409</c:v>
                </c:pt>
                <c:pt idx="1638">
                  <c:v>-0.030557421255853</c:v>
                </c:pt>
                <c:pt idx="1639">
                  <c:v>-0.0301155445608085</c:v>
                </c:pt>
                <c:pt idx="1640">
                  <c:v>-0.00847605596508712</c:v>
                </c:pt>
                <c:pt idx="1641">
                  <c:v>-0.0223655813641419</c:v>
                </c:pt>
                <c:pt idx="1642">
                  <c:v>-0.00102661794679637</c:v>
                </c:pt>
                <c:pt idx="1643">
                  <c:v>-0.00424660020793771</c:v>
                </c:pt>
                <c:pt idx="1644">
                  <c:v>-0.0110674091287754</c:v>
                </c:pt>
                <c:pt idx="1645" formatCode="0.00E+00">
                  <c:v>-4.50492158563372E-5</c:v>
                </c:pt>
                <c:pt idx="1646">
                  <c:v>-0.0214888887811551</c:v>
                </c:pt>
                <c:pt idx="1647">
                  <c:v>0.00630931312660611</c:v>
                </c:pt>
                <c:pt idx="1648">
                  <c:v>-0.0216352736648434</c:v>
                </c:pt>
                <c:pt idx="1649">
                  <c:v>0.0132786917641182</c:v>
                </c:pt>
                <c:pt idx="1650">
                  <c:v>-0.0195115281223042</c:v>
                </c:pt>
                <c:pt idx="1651">
                  <c:v>0.00383779283692749</c:v>
                </c:pt>
                <c:pt idx="1652">
                  <c:v>0.00786228175455052</c:v>
                </c:pt>
                <c:pt idx="1653">
                  <c:v>0.01890869583918</c:v>
                </c:pt>
                <c:pt idx="1654">
                  <c:v>-0.0011059920364274</c:v>
                </c:pt>
                <c:pt idx="1655">
                  <c:v>-0.0166424054052136</c:v>
                </c:pt>
                <c:pt idx="1656">
                  <c:v>0.0204108211278851</c:v>
                </c:pt>
                <c:pt idx="1657">
                  <c:v>-0.0454891837393025</c:v>
                </c:pt>
                <c:pt idx="1658">
                  <c:v>-0.0021279940558615</c:v>
                </c:pt>
                <c:pt idx="1659">
                  <c:v>-0.0208664488759888</c:v>
                </c:pt>
                <c:pt idx="1660">
                  <c:v>-0.0147683464983585</c:v>
                </c:pt>
                <c:pt idx="1661">
                  <c:v>0.00684472074412415</c:v>
                </c:pt>
                <c:pt idx="1662">
                  <c:v>0.0149180761175672</c:v>
                </c:pt>
                <c:pt idx="1663">
                  <c:v>0.000891214067550224</c:v>
                </c:pt>
                <c:pt idx="1664">
                  <c:v>0.0874791655528696</c:v>
                </c:pt>
                <c:pt idx="1665">
                  <c:v>-0.000640573383248487</c:v>
                </c:pt>
                <c:pt idx="1666">
                  <c:v>-0.00337868510048214</c:v>
                </c:pt>
                <c:pt idx="1667">
                  <c:v>-0.109109421059053</c:v>
                </c:pt>
                <c:pt idx="1668">
                  <c:v>-0.030959944718986</c:v>
                </c:pt>
                <c:pt idx="1669">
                  <c:v>0.0889626010235047</c:v>
                </c:pt>
                <c:pt idx="1670">
                  <c:v>-0.021921182169967</c:v>
                </c:pt>
                <c:pt idx="1671">
                  <c:v>-0.0126600283127623</c:v>
                </c:pt>
                <c:pt idx="1672">
                  <c:v>-0.0181185779813119</c:v>
                </c:pt>
                <c:pt idx="1673">
                  <c:v>-0.101503758396673</c:v>
                </c:pt>
                <c:pt idx="1674">
                  <c:v>0.00160950857692133</c:v>
                </c:pt>
                <c:pt idx="1675">
                  <c:v>-0.010748986101105</c:v>
                </c:pt>
                <c:pt idx="1676">
                  <c:v>0.00224293877413154</c:v>
                </c:pt>
                <c:pt idx="1677">
                  <c:v>0.0945485948584479</c:v>
                </c:pt>
                <c:pt idx="1678">
                  <c:v>-0.00110398061708948</c:v>
                </c:pt>
                <c:pt idx="1679">
                  <c:v>-0.0214306941094493</c:v>
                </c:pt>
                <c:pt idx="1680">
                  <c:v>0.0103356051721035</c:v>
                </c:pt>
                <c:pt idx="1681">
                  <c:v>-0.0408861493475464</c:v>
                </c:pt>
                <c:pt idx="1682">
                  <c:v>0.0226534000386578</c:v>
                </c:pt>
                <c:pt idx="1683">
                  <c:v>0.00593371625731532</c:v>
                </c:pt>
                <c:pt idx="1684">
                  <c:v>-0.0498451678748147</c:v>
                </c:pt>
                <c:pt idx="1685">
                  <c:v>0.0671469751394033</c:v>
                </c:pt>
                <c:pt idx="1686">
                  <c:v>-0.0446013081234772</c:v>
                </c:pt>
                <c:pt idx="1687">
                  <c:v>-0.00887176517251432</c:v>
                </c:pt>
                <c:pt idx="1688">
                  <c:v>-0.00183587297561589</c:v>
                </c:pt>
                <c:pt idx="1689">
                  <c:v>-0.00427438201777249</c:v>
                </c:pt>
                <c:pt idx="1690">
                  <c:v>-0.0104761300151589</c:v>
                </c:pt>
                <c:pt idx="1691">
                  <c:v>0.0128696080155385</c:v>
                </c:pt>
                <c:pt idx="1692">
                  <c:v>-0.0528665906759569</c:v>
                </c:pt>
                <c:pt idx="1693">
                  <c:v>0.0109944690011878</c:v>
                </c:pt>
                <c:pt idx="1694">
                  <c:v>-0.0214814733717468</c:v>
                </c:pt>
                <c:pt idx="1695">
                  <c:v>-0.00370523882120057</c:v>
                </c:pt>
                <c:pt idx="1696">
                  <c:v>0.00903441255557989</c:v>
                </c:pt>
                <c:pt idx="1697">
                  <c:v>-0.0518721451815046</c:v>
                </c:pt>
                <c:pt idx="1698">
                  <c:v>0.00193108594517213</c:v>
                </c:pt>
                <c:pt idx="1699">
                  <c:v>0.0732362832798392</c:v>
                </c:pt>
                <c:pt idx="1700">
                  <c:v>0.0138265478434668</c:v>
                </c:pt>
                <c:pt idx="1701">
                  <c:v>-0.00201566989269072</c:v>
                </c:pt>
                <c:pt idx="1702">
                  <c:v>0.022958026122223</c:v>
                </c:pt>
                <c:pt idx="1703">
                  <c:v>-0.0177038059425154</c:v>
                </c:pt>
                <c:pt idx="1704">
                  <c:v>0.0151452045131995</c:v>
                </c:pt>
                <c:pt idx="1705">
                  <c:v>-0.0252060037558909</c:v>
                </c:pt>
                <c:pt idx="1706">
                  <c:v>-0.00604063130392032</c:v>
                </c:pt>
                <c:pt idx="1707">
                  <c:v>-0.0402940038618544</c:v>
                </c:pt>
                <c:pt idx="1708">
                  <c:v>0.0236235356969861</c:v>
                </c:pt>
                <c:pt idx="1709">
                  <c:v>0.00316897940167527</c:v>
                </c:pt>
                <c:pt idx="1710">
                  <c:v>-0.011473665511909</c:v>
                </c:pt>
                <c:pt idx="1711">
                  <c:v>0.0178294650816201</c:v>
                </c:pt>
                <c:pt idx="1712">
                  <c:v>-0.00124493107586134</c:v>
                </c:pt>
                <c:pt idx="1713">
                  <c:v>-0.0682733926924045</c:v>
                </c:pt>
                <c:pt idx="1714">
                  <c:v>0.0780821370740491</c:v>
                </c:pt>
                <c:pt idx="1715">
                  <c:v>-0.00755213584047599</c:v>
                </c:pt>
                <c:pt idx="1716">
                  <c:v>-0.0040518062072592</c:v>
                </c:pt>
                <c:pt idx="1717">
                  <c:v>-0.05594669059651</c:v>
                </c:pt>
                <c:pt idx="1718">
                  <c:v>0.00434645542372621</c:v>
                </c:pt>
                <c:pt idx="1719">
                  <c:v>-0.00361061130215109</c:v>
                </c:pt>
                <c:pt idx="1720">
                  <c:v>0.0343568260889354</c:v>
                </c:pt>
                <c:pt idx="1721">
                  <c:v>-0.00831197205639962</c:v>
                </c:pt>
                <c:pt idx="1722">
                  <c:v>-0.00349533487402204</c:v>
                </c:pt>
                <c:pt idx="1723">
                  <c:v>0.0184516031132027</c:v>
                </c:pt>
                <c:pt idx="1724">
                  <c:v>0.0046344833791052</c:v>
                </c:pt>
                <c:pt idx="1725">
                  <c:v>0.0832320185880346</c:v>
                </c:pt>
                <c:pt idx="1726">
                  <c:v>-0.0633443697209711</c:v>
                </c:pt>
                <c:pt idx="1727">
                  <c:v>-0.0309281386307454</c:v>
                </c:pt>
                <c:pt idx="1728">
                  <c:v>-0.00879721793817904</c:v>
                </c:pt>
                <c:pt idx="1729">
                  <c:v>0.11981447672714</c:v>
                </c:pt>
                <c:pt idx="1730">
                  <c:v>0.0111519825736291</c:v>
                </c:pt>
                <c:pt idx="1731">
                  <c:v>0.00554534016854412</c:v>
                </c:pt>
                <c:pt idx="1732">
                  <c:v>-0.0140542253442453</c:v>
                </c:pt>
                <c:pt idx="1733">
                  <c:v>0.0863508423247418</c:v>
                </c:pt>
                <c:pt idx="1734">
                  <c:v>-0.0717679204024981</c:v>
                </c:pt>
                <c:pt idx="1735">
                  <c:v>-0.03044040512277</c:v>
                </c:pt>
                <c:pt idx="1736">
                  <c:v>0.00017194839502167</c:v>
                </c:pt>
                <c:pt idx="1737">
                  <c:v>0.0674488279907047</c:v>
                </c:pt>
                <c:pt idx="1738">
                  <c:v>-0.248253665916474</c:v>
                </c:pt>
                <c:pt idx="1739">
                  <c:v>-0.0437009964132638</c:v>
                </c:pt>
                <c:pt idx="1740">
                  <c:v>-0.0478392028971725</c:v>
                </c:pt>
                <c:pt idx="1741">
                  <c:v>-0.0209140649336825</c:v>
                </c:pt>
                <c:pt idx="1742">
                  <c:v>-0.0148077259210491</c:v>
                </c:pt>
                <c:pt idx="1743">
                  <c:v>-0.00529686780281557</c:v>
                </c:pt>
                <c:pt idx="1744">
                  <c:v>-0.00747871525997756</c:v>
                </c:pt>
                <c:pt idx="1745">
                  <c:v>-0.0425234625366586</c:v>
                </c:pt>
                <c:pt idx="1746">
                  <c:v>-0.0003618272608081</c:v>
                </c:pt>
                <c:pt idx="1747">
                  <c:v>-0.02291467974541</c:v>
                </c:pt>
                <c:pt idx="1748">
                  <c:v>0.0129424992187157</c:v>
                </c:pt>
                <c:pt idx="1749">
                  <c:v>-0.0124276852807347</c:v>
                </c:pt>
                <c:pt idx="1750">
                  <c:v>-0.00656852860095538</c:v>
                </c:pt>
                <c:pt idx="1751">
                  <c:v>-0.00258805644902251</c:v>
                </c:pt>
                <c:pt idx="1752">
                  <c:v>-0.0706038452626675</c:v>
                </c:pt>
                <c:pt idx="1753">
                  <c:v>-0.0364490750573698</c:v>
                </c:pt>
                <c:pt idx="1754">
                  <c:v>-0.00732144317841367</c:v>
                </c:pt>
                <c:pt idx="1755">
                  <c:v>-0.00115467634254853</c:v>
                </c:pt>
                <c:pt idx="1756">
                  <c:v>0.0201955429152112</c:v>
                </c:pt>
                <c:pt idx="1757">
                  <c:v>-0.0525734593388743</c:v>
                </c:pt>
                <c:pt idx="1758">
                  <c:v>-0.0246207949876693</c:v>
                </c:pt>
                <c:pt idx="1759">
                  <c:v>-0.0283959784981306</c:v>
                </c:pt>
                <c:pt idx="1760">
                  <c:v>0.0979209016291778</c:v>
                </c:pt>
                <c:pt idx="1761">
                  <c:v>0.0822348026350324</c:v>
                </c:pt>
                <c:pt idx="1762">
                  <c:v>0.00924565528114722</c:v>
                </c:pt>
                <c:pt idx="1763">
                  <c:v>-0.00174735563987001</c:v>
                </c:pt>
                <c:pt idx="1764">
                  <c:v>-0.0478030169243983</c:v>
                </c:pt>
                <c:pt idx="1765">
                  <c:v>-0.0246926901748854</c:v>
                </c:pt>
                <c:pt idx="1766">
                  <c:v>0.0112618692219865</c:v>
                </c:pt>
                <c:pt idx="1767">
                  <c:v>0.0234770142174114</c:v>
                </c:pt>
                <c:pt idx="1768">
                  <c:v>-0.000321023520859459</c:v>
                </c:pt>
                <c:pt idx="1769">
                  <c:v>0.0618990852327608</c:v>
                </c:pt>
                <c:pt idx="1770">
                  <c:v>-0.0473144299560166</c:v>
                </c:pt>
                <c:pt idx="1771">
                  <c:v>0.0133992098844061</c:v>
                </c:pt>
                <c:pt idx="1772">
                  <c:v>-0.0108403237906459</c:v>
                </c:pt>
                <c:pt idx="1773">
                  <c:v>-0.0266745229131741</c:v>
                </c:pt>
                <c:pt idx="1774">
                  <c:v>-0.0524486088094794</c:v>
                </c:pt>
                <c:pt idx="1775">
                  <c:v>0.00594118799222469</c:v>
                </c:pt>
                <c:pt idx="1776">
                  <c:v>0.00235658325882395</c:v>
                </c:pt>
                <c:pt idx="1777">
                  <c:v>-0.0150768706259487</c:v>
                </c:pt>
                <c:pt idx="1778">
                  <c:v>-0.0894668825444186</c:v>
                </c:pt>
                <c:pt idx="1779">
                  <c:v>-0.0251831227681252</c:v>
                </c:pt>
                <c:pt idx="1780">
                  <c:v>0.0117093083795113</c:v>
                </c:pt>
                <c:pt idx="1781">
                  <c:v>-0.00959906631534427</c:v>
                </c:pt>
                <c:pt idx="1782">
                  <c:v>-0.0350045810602314</c:v>
                </c:pt>
                <c:pt idx="1783">
                  <c:v>0.000603152553900358</c:v>
                </c:pt>
                <c:pt idx="1784">
                  <c:v>-0.0356953071206519</c:v>
                </c:pt>
                <c:pt idx="1785">
                  <c:v>0.0167152324923805</c:v>
                </c:pt>
                <c:pt idx="1786">
                  <c:v>0.0485378056905168</c:v>
                </c:pt>
                <c:pt idx="1787">
                  <c:v>0.0456952078270088</c:v>
                </c:pt>
                <c:pt idx="1788">
                  <c:v>0.0157319894369957</c:v>
                </c:pt>
                <c:pt idx="1789">
                  <c:v>-0.00816087255075869</c:v>
                </c:pt>
                <c:pt idx="1790">
                  <c:v>-0.0205249501642154</c:v>
                </c:pt>
                <c:pt idx="1791">
                  <c:v>-0.00113308119041908</c:v>
                </c:pt>
                <c:pt idx="1792">
                  <c:v>0.00193690603622436</c:v>
                </c:pt>
                <c:pt idx="1793">
                  <c:v>0.00718741377421844</c:v>
                </c:pt>
                <c:pt idx="1794">
                  <c:v>-0.0273646980733832</c:v>
                </c:pt>
                <c:pt idx="1795">
                  <c:v>-0.0880388369441745</c:v>
                </c:pt>
                <c:pt idx="1796">
                  <c:v>-0.0207042405838945</c:v>
                </c:pt>
                <c:pt idx="1797">
                  <c:v>0.00574788414239141</c:v>
                </c:pt>
                <c:pt idx="1798">
                  <c:v>0.00179607418420984</c:v>
                </c:pt>
                <c:pt idx="1799">
                  <c:v>-0.01854043892791</c:v>
                </c:pt>
                <c:pt idx="1800">
                  <c:v>0.00867847392340232</c:v>
                </c:pt>
                <c:pt idx="1801">
                  <c:v>-0.00927973895593569</c:v>
                </c:pt>
                <c:pt idx="1802">
                  <c:v>-0.0301303640554168</c:v>
                </c:pt>
                <c:pt idx="1803">
                  <c:v>-0.0182434207303506</c:v>
                </c:pt>
                <c:pt idx="1804">
                  <c:v>-0.0276059308544113</c:v>
                </c:pt>
                <c:pt idx="1805">
                  <c:v>-0.0246312137150746</c:v>
                </c:pt>
                <c:pt idx="1806">
                  <c:v>0.00540139889787444</c:v>
                </c:pt>
                <c:pt idx="1807">
                  <c:v>-0.000713739879164402</c:v>
                </c:pt>
                <c:pt idx="1808">
                  <c:v>0.00999439437960949</c:v>
                </c:pt>
                <c:pt idx="1809">
                  <c:v>0.0382341234276853</c:v>
                </c:pt>
                <c:pt idx="1810">
                  <c:v>-0.0490474794328237</c:v>
                </c:pt>
                <c:pt idx="1811">
                  <c:v>-0.0193427776175618</c:v>
                </c:pt>
                <c:pt idx="1812">
                  <c:v>-0.0309073518383264</c:v>
                </c:pt>
                <c:pt idx="1813">
                  <c:v>-0.0223947241991577</c:v>
                </c:pt>
                <c:pt idx="1814">
                  <c:v>-0.0119614856514851</c:v>
                </c:pt>
                <c:pt idx="1815">
                  <c:v>-0.00544210412740839</c:v>
                </c:pt>
                <c:pt idx="1816">
                  <c:v>0.00550049106471181</c:v>
                </c:pt>
                <c:pt idx="1817">
                  <c:v>-0.0619262292081757</c:v>
                </c:pt>
                <c:pt idx="1818">
                  <c:v>-0.00822495606084977</c:v>
                </c:pt>
                <c:pt idx="1819">
                  <c:v>-0.0179272509687957</c:v>
                </c:pt>
                <c:pt idx="1820">
                  <c:v>-0.0198210513338862</c:v>
                </c:pt>
                <c:pt idx="1821">
                  <c:v>-0.0149151783885402</c:v>
                </c:pt>
                <c:pt idx="1822">
                  <c:v>0.00896112927538468</c:v>
                </c:pt>
                <c:pt idx="1823">
                  <c:v>0.00422910029099558</c:v>
                </c:pt>
                <c:pt idx="1824">
                  <c:v>0.0714789613732988</c:v>
                </c:pt>
                <c:pt idx="1825">
                  <c:v>0.0217517078606949</c:v>
                </c:pt>
                <c:pt idx="1826">
                  <c:v>-0.0141965303273566</c:v>
                </c:pt>
                <c:pt idx="1827">
                  <c:v>-0.105070258156921</c:v>
                </c:pt>
                <c:pt idx="1828">
                  <c:v>-0.0558787439181979</c:v>
                </c:pt>
                <c:pt idx="1829">
                  <c:v>-0.0257520664853522</c:v>
                </c:pt>
                <c:pt idx="1830">
                  <c:v>0.0845384263881452</c:v>
                </c:pt>
                <c:pt idx="1831">
                  <c:v>-0.0105549904666803</c:v>
                </c:pt>
                <c:pt idx="1832">
                  <c:v>-0.00961973094241757</c:v>
                </c:pt>
                <c:pt idx="1833">
                  <c:v>0.00381112146409245</c:v>
                </c:pt>
                <c:pt idx="1834">
                  <c:v>0.000228380115471847</c:v>
                </c:pt>
                <c:pt idx="1835">
                  <c:v>-0.0303285452496711</c:v>
                </c:pt>
                <c:pt idx="1836">
                  <c:v>-0.0486789515677565</c:v>
                </c:pt>
                <c:pt idx="1837">
                  <c:v>-0.00705534813338493</c:v>
                </c:pt>
                <c:pt idx="1838">
                  <c:v>0.0038276820394679</c:v>
                </c:pt>
                <c:pt idx="1839">
                  <c:v>0.0166184411613105</c:v>
                </c:pt>
                <c:pt idx="1840">
                  <c:v>-0.056543071827084</c:v>
                </c:pt>
                <c:pt idx="1841">
                  <c:v>-0.0261376691425604</c:v>
                </c:pt>
                <c:pt idx="1842">
                  <c:v>0.0374567521744401</c:v>
                </c:pt>
                <c:pt idx="1843">
                  <c:v>0.00240757995583769</c:v>
                </c:pt>
                <c:pt idx="1844">
                  <c:v>-0.0412223586601658</c:v>
                </c:pt>
                <c:pt idx="1845">
                  <c:v>-0.000841917838661435</c:v>
                </c:pt>
                <c:pt idx="1846">
                  <c:v>-0.0137468665017979</c:v>
                </c:pt>
                <c:pt idx="1847">
                  <c:v>0.0317718716108615</c:v>
                </c:pt>
                <c:pt idx="1848">
                  <c:v>0.0136029108186226</c:v>
                </c:pt>
                <c:pt idx="1849">
                  <c:v>-0.0166236232544758</c:v>
                </c:pt>
                <c:pt idx="1850">
                  <c:v>0.00103561962884153</c:v>
                </c:pt>
                <c:pt idx="1851">
                  <c:v>0.0184376096043904</c:v>
                </c:pt>
                <c:pt idx="1852">
                  <c:v>-0.0249757557866599</c:v>
                </c:pt>
                <c:pt idx="1853">
                  <c:v>0.0255000497196182</c:v>
                </c:pt>
                <c:pt idx="1854">
                  <c:v>0.00800791372262107</c:v>
                </c:pt>
                <c:pt idx="1855">
                  <c:v>-0.057563737398832</c:v>
                </c:pt>
                <c:pt idx="1856">
                  <c:v>0.011918431285946</c:v>
                </c:pt>
                <c:pt idx="1857">
                  <c:v>-0.000150141642231941</c:v>
                </c:pt>
                <c:pt idx="1858">
                  <c:v>-0.0295006934316847</c:v>
                </c:pt>
                <c:pt idx="1859">
                  <c:v>0.00551865927357885</c:v>
                </c:pt>
                <c:pt idx="1860">
                  <c:v>-0.0291326436130312</c:v>
                </c:pt>
                <c:pt idx="1861">
                  <c:v>-0.0110113481068976</c:v>
                </c:pt>
                <c:pt idx="1862">
                  <c:v>0.0111041714749783</c:v>
                </c:pt>
                <c:pt idx="1863">
                  <c:v>-0.0573199306229097</c:v>
                </c:pt>
                <c:pt idx="1864">
                  <c:v>0.00533497073024824</c:v>
                </c:pt>
                <c:pt idx="1865">
                  <c:v>0.00741595947901677</c:v>
                </c:pt>
                <c:pt idx="1866">
                  <c:v>0.0018046633638009</c:v>
                </c:pt>
                <c:pt idx="1867">
                  <c:v>-0.0437456476513271</c:v>
                </c:pt>
                <c:pt idx="1868">
                  <c:v>-0.00593767205443472</c:v>
                </c:pt>
                <c:pt idx="1869">
                  <c:v>-0.000843815814254161</c:v>
                </c:pt>
                <c:pt idx="1870">
                  <c:v>-0.0127889759937223</c:v>
                </c:pt>
                <c:pt idx="1871">
                  <c:v>0.027118947803724</c:v>
                </c:pt>
                <c:pt idx="1872">
                  <c:v>0.325770266040113</c:v>
                </c:pt>
                <c:pt idx="1873">
                  <c:v>-0.0315762903418779</c:v>
                </c:pt>
                <c:pt idx="1874">
                  <c:v>-0.0904036455456427</c:v>
                </c:pt>
                <c:pt idx="1875">
                  <c:v>-0.00291833725078977</c:v>
                </c:pt>
                <c:pt idx="1876">
                  <c:v>-0.0445058105187479</c:v>
                </c:pt>
                <c:pt idx="1877">
                  <c:v>-0.0378895897304651</c:v>
                </c:pt>
                <c:pt idx="1878">
                  <c:v>-0.00668223818416099</c:v>
                </c:pt>
                <c:pt idx="1879">
                  <c:v>-0.0370968126868613</c:v>
                </c:pt>
                <c:pt idx="1880">
                  <c:v>0.00596719922045557</c:v>
                </c:pt>
                <c:pt idx="1881">
                  <c:v>0.0101569167106527</c:v>
                </c:pt>
                <c:pt idx="1882">
                  <c:v>-0.124451565152868</c:v>
                </c:pt>
                <c:pt idx="1883">
                  <c:v>0.00717423619960058</c:v>
                </c:pt>
                <c:pt idx="1884">
                  <c:v>0.00555540203938256</c:v>
                </c:pt>
                <c:pt idx="1885">
                  <c:v>-0.0463165841222948</c:v>
                </c:pt>
                <c:pt idx="1886">
                  <c:v>-0.0282171786291296</c:v>
                </c:pt>
                <c:pt idx="1887">
                  <c:v>0.0146945568976702</c:v>
                </c:pt>
                <c:pt idx="1888">
                  <c:v>-0.0339227273846469</c:v>
                </c:pt>
                <c:pt idx="1889">
                  <c:v>-0.0438940629889848</c:v>
                </c:pt>
                <c:pt idx="1890">
                  <c:v>-0.0193300765702922</c:v>
                </c:pt>
                <c:pt idx="1891">
                  <c:v>-0.0534151363807091</c:v>
                </c:pt>
                <c:pt idx="1892">
                  <c:v>-0.00559307905401577</c:v>
                </c:pt>
                <c:pt idx="1893">
                  <c:v>-0.000268055723973548</c:v>
                </c:pt>
                <c:pt idx="1894">
                  <c:v>-0.00753345594960766</c:v>
                </c:pt>
                <c:pt idx="1895">
                  <c:v>0.00644137849980733</c:v>
                </c:pt>
                <c:pt idx="1896">
                  <c:v>0.00466524319484962</c:v>
                </c:pt>
                <c:pt idx="1897">
                  <c:v>0.00635624157861948</c:v>
                </c:pt>
                <c:pt idx="1898">
                  <c:v>0.0175679238934066</c:v>
                </c:pt>
                <c:pt idx="1899">
                  <c:v>-0.0156785771540904</c:v>
                </c:pt>
                <c:pt idx="1900">
                  <c:v>0.00567803013857287</c:v>
                </c:pt>
                <c:pt idx="1901">
                  <c:v>-0.075283788052851</c:v>
                </c:pt>
                <c:pt idx="1902">
                  <c:v>-0.040968010756932</c:v>
                </c:pt>
                <c:pt idx="1903">
                  <c:v>0.00811505254569562</c:v>
                </c:pt>
                <c:pt idx="1904">
                  <c:v>-0.0351014346695981</c:v>
                </c:pt>
                <c:pt idx="1905">
                  <c:v>0.11430368696805</c:v>
                </c:pt>
                <c:pt idx="1906">
                  <c:v>-0.0517774916547173</c:v>
                </c:pt>
                <c:pt idx="1907">
                  <c:v>0.04738055325842</c:v>
                </c:pt>
                <c:pt idx="1908">
                  <c:v>-0.0011194781386645</c:v>
                </c:pt>
                <c:pt idx="1909">
                  <c:v>-0.0258849016093274</c:v>
                </c:pt>
                <c:pt idx="1910">
                  <c:v>0.00682825759013698</c:v>
                </c:pt>
                <c:pt idx="1911">
                  <c:v>-0.0424493051696308</c:v>
                </c:pt>
                <c:pt idx="1912">
                  <c:v>-0.050745636409079</c:v>
                </c:pt>
                <c:pt idx="1913">
                  <c:v>0.0196062268964227</c:v>
                </c:pt>
                <c:pt idx="1914">
                  <c:v>-0.0371096562071423</c:v>
                </c:pt>
                <c:pt idx="1915">
                  <c:v>-0.0296440881066622</c:v>
                </c:pt>
                <c:pt idx="1916">
                  <c:v>-0.00771922376295403</c:v>
                </c:pt>
                <c:pt idx="1917">
                  <c:v>-0.0291125234368351</c:v>
                </c:pt>
                <c:pt idx="1918">
                  <c:v>-0.0311452940007769</c:v>
                </c:pt>
                <c:pt idx="1919">
                  <c:v>-0.00621632606215251</c:v>
                </c:pt>
                <c:pt idx="1920">
                  <c:v>-0.00970275744419357</c:v>
                </c:pt>
                <c:pt idx="1921">
                  <c:v>-0.00666630694449973</c:v>
                </c:pt>
                <c:pt idx="1922">
                  <c:v>-0.0184078759465328</c:v>
                </c:pt>
                <c:pt idx="1923">
                  <c:v>-0.0194506628657651</c:v>
                </c:pt>
                <c:pt idx="1924">
                  <c:v>0.009417748662133</c:v>
                </c:pt>
                <c:pt idx="1925">
                  <c:v>-0.00528222120493633</c:v>
                </c:pt>
                <c:pt idx="1926">
                  <c:v>-0.0166922877306668</c:v>
                </c:pt>
                <c:pt idx="1927">
                  <c:v>0.00396557551026939</c:v>
                </c:pt>
                <c:pt idx="1928">
                  <c:v>-0.0318593845141592</c:v>
                </c:pt>
                <c:pt idx="1929">
                  <c:v>0.00670782223704579</c:v>
                </c:pt>
                <c:pt idx="1930">
                  <c:v>0.0292052643106283</c:v>
                </c:pt>
                <c:pt idx="1931">
                  <c:v>0.00465280946689306</c:v>
                </c:pt>
                <c:pt idx="1932">
                  <c:v>-0.0172171915883389</c:v>
                </c:pt>
                <c:pt idx="1933">
                  <c:v>-0.0122494893622352</c:v>
                </c:pt>
                <c:pt idx="1934">
                  <c:v>-0.00586268971944939</c:v>
                </c:pt>
                <c:pt idx="1935">
                  <c:v>0.00572900326829852</c:v>
                </c:pt>
                <c:pt idx="1936">
                  <c:v>-0.0180503803128118</c:v>
                </c:pt>
                <c:pt idx="1937">
                  <c:v>-0.00148323559183542</c:v>
                </c:pt>
                <c:pt idx="1938">
                  <c:v>-0.00506234511599068</c:v>
                </c:pt>
                <c:pt idx="1939">
                  <c:v>0.0451266525699229</c:v>
                </c:pt>
                <c:pt idx="1940">
                  <c:v>-0.0392854507686469</c:v>
                </c:pt>
                <c:pt idx="1941">
                  <c:v>-0.0304350973123476</c:v>
                </c:pt>
                <c:pt idx="1942">
                  <c:v>-0.00519660731330434</c:v>
                </c:pt>
                <c:pt idx="1943">
                  <c:v>-0.0224828653153721</c:v>
                </c:pt>
                <c:pt idx="1944">
                  <c:v>-0.0274159246527673</c:v>
                </c:pt>
                <c:pt idx="1945">
                  <c:v>-0.00994268889961422</c:v>
                </c:pt>
                <c:pt idx="1946">
                  <c:v>-0.00014550528216134</c:v>
                </c:pt>
                <c:pt idx="1947">
                  <c:v>-0.00375278765988529</c:v>
                </c:pt>
                <c:pt idx="1948">
                  <c:v>-0.0169278305091658</c:v>
                </c:pt>
                <c:pt idx="1949">
                  <c:v>0.0136491455148553</c:v>
                </c:pt>
                <c:pt idx="1950">
                  <c:v>0.024259497020339</c:v>
                </c:pt>
                <c:pt idx="1951">
                  <c:v>0.00699904856197671</c:v>
                </c:pt>
                <c:pt idx="1952">
                  <c:v>-0.0197674174499076</c:v>
                </c:pt>
                <c:pt idx="1953">
                  <c:v>0.064941254418555</c:v>
                </c:pt>
                <c:pt idx="1954">
                  <c:v>-0.00235863263846303</c:v>
                </c:pt>
                <c:pt idx="1955">
                  <c:v>0.0103748061709572</c:v>
                </c:pt>
                <c:pt idx="1956">
                  <c:v>-0.0144074589293632</c:v>
                </c:pt>
                <c:pt idx="1957">
                  <c:v>-0.00856598883035306</c:v>
                </c:pt>
                <c:pt idx="1958">
                  <c:v>0.0187091732147825</c:v>
                </c:pt>
                <c:pt idx="1959">
                  <c:v>-0.0181369153911521</c:v>
                </c:pt>
                <c:pt idx="1960">
                  <c:v>-0.0251138366716774</c:v>
                </c:pt>
                <c:pt idx="1961">
                  <c:v>0.0299991217111995</c:v>
                </c:pt>
                <c:pt idx="1962">
                  <c:v>-0.00109704299683965</c:v>
                </c:pt>
                <c:pt idx="1963">
                  <c:v>-0.0472151115905802</c:v>
                </c:pt>
                <c:pt idx="1964">
                  <c:v>-0.224812399084382</c:v>
                </c:pt>
                <c:pt idx="1965">
                  <c:v>0.00209207979710001</c:v>
                </c:pt>
                <c:pt idx="1966">
                  <c:v>0.0486807509036126</c:v>
                </c:pt>
                <c:pt idx="1967">
                  <c:v>-0.0315408103142081</c:v>
                </c:pt>
                <c:pt idx="1968">
                  <c:v>0.000928024231488704</c:v>
                </c:pt>
                <c:pt idx="1969">
                  <c:v>-0.0213287309548436</c:v>
                </c:pt>
                <c:pt idx="1970">
                  <c:v>0.00265376159340667</c:v>
                </c:pt>
                <c:pt idx="1971">
                  <c:v>-0.0284484120216429</c:v>
                </c:pt>
                <c:pt idx="1972">
                  <c:v>-0.0420100319168622</c:v>
                </c:pt>
                <c:pt idx="1973">
                  <c:v>0.00101898910865924</c:v>
                </c:pt>
                <c:pt idx="1974">
                  <c:v>-0.00302807515961688</c:v>
                </c:pt>
                <c:pt idx="1975">
                  <c:v>0.0402961892146185</c:v>
                </c:pt>
                <c:pt idx="1976">
                  <c:v>-0.0325240640912438</c:v>
                </c:pt>
                <c:pt idx="1977">
                  <c:v>-0.0270785880004842</c:v>
                </c:pt>
                <c:pt idx="1978">
                  <c:v>-0.0246229848774871</c:v>
                </c:pt>
                <c:pt idx="1979">
                  <c:v>0.0365837717374801</c:v>
                </c:pt>
                <c:pt idx="1980">
                  <c:v>-0.00505978402225919</c:v>
                </c:pt>
                <c:pt idx="1981">
                  <c:v>-0.0464631617159632</c:v>
                </c:pt>
                <c:pt idx="1982">
                  <c:v>0.0359051460689374</c:v>
                </c:pt>
                <c:pt idx="1983">
                  <c:v>-0.0151805854215423</c:v>
                </c:pt>
                <c:pt idx="1984">
                  <c:v>-0.0151892703994279</c:v>
                </c:pt>
                <c:pt idx="1985">
                  <c:v>0.00783641925108874</c:v>
                </c:pt>
                <c:pt idx="1986">
                  <c:v>-0.0215163001235833</c:v>
                </c:pt>
                <c:pt idx="1987">
                  <c:v>0.0700996221678501</c:v>
                </c:pt>
                <c:pt idx="1988">
                  <c:v>-0.0126986522159018</c:v>
                </c:pt>
                <c:pt idx="1989">
                  <c:v>0.0532392569705761</c:v>
                </c:pt>
                <c:pt idx="1990">
                  <c:v>-0.103250740020578</c:v>
                </c:pt>
                <c:pt idx="1991">
                  <c:v>-0.0562167949856203</c:v>
                </c:pt>
                <c:pt idx="1992">
                  <c:v>0.0467156282454434</c:v>
                </c:pt>
                <c:pt idx="1993">
                  <c:v>-0.0339509103071868</c:v>
                </c:pt>
                <c:pt idx="1994">
                  <c:v>0.0149584344580742</c:v>
                </c:pt>
                <c:pt idx="1995">
                  <c:v>0.0139089224232429</c:v>
                </c:pt>
                <c:pt idx="1996">
                  <c:v>-0.0745527032500691</c:v>
                </c:pt>
                <c:pt idx="1997">
                  <c:v>0.00257260868245712</c:v>
                </c:pt>
                <c:pt idx="1998">
                  <c:v>-0.0465935545770743</c:v>
                </c:pt>
                <c:pt idx="1999">
                  <c:v>-0.00202491332460662</c:v>
                </c:pt>
              </c:numCache>
            </c:numRef>
          </c:yVal>
          <c:smooth val="0"/>
        </c:ser>
        <c:dLbls>
          <c:showLegendKey val="0"/>
          <c:showVal val="0"/>
          <c:showCatName val="0"/>
          <c:showSerName val="0"/>
          <c:showPercent val="0"/>
          <c:showBubbleSize val="0"/>
        </c:dLbls>
        <c:axId val="-475507104"/>
        <c:axId val="-429658560"/>
      </c:scatterChart>
      <c:valAx>
        <c:axId val="-4755071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a:t>Training Iteration</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9658560"/>
        <c:crosses val="autoZero"/>
        <c:crossBetween val="midCat"/>
      </c:valAx>
      <c:valAx>
        <c:axId val="-4296585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Percent Returns over Buy and Hold Strategy</a:t>
                </a:r>
              </a:p>
            </c:rich>
          </c:tx>
          <c:layout>
            <c:manualLayout>
              <c:xMode val="edge"/>
              <c:yMode val="edge"/>
              <c:x val="0.0410101462231543"/>
              <c:y val="0.20223526638363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550710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Asset Value vs Training Iteration</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train_Try2!$C$1</c:f>
              <c:strCache>
                <c:ptCount val="1"/>
                <c:pt idx="0">
                  <c:v>asset_value</c:v>
                </c:pt>
              </c:strCache>
            </c:strRef>
          </c:tx>
          <c:spPr>
            <a:ln w="31750" cap="rnd">
              <a:noFill/>
              <a:round/>
            </a:ln>
            <a:effectLst/>
          </c:spPr>
          <c:marker>
            <c:symbol val="circle"/>
            <c:size val="5"/>
            <c:spPr>
              <a:solidFill>
                <a:schemeClr val="accent1"/>
              </a:solidFill>
              <a:ln w="9525">
                <a:solidFill>
                  <a:schemeClr val="accent1"/>
                </a:solidFill>
              </a:ln>
              <a:effectLst/>
            </c:spPr>
          </c:marker>
          <c:xVal>
            <c:numRef>
              <c:f>train_Try2!$A$2:$A$2001</c:f>
              <c:numCache>
                <c:formatCode>General</c:formatCode>
                <c:ptCount val="2000"/>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numCache>
            </c:numRef>
          </c:xVal>
          <c:yVal>
            <c:numRef>
              <c:f>train_Try2!$C$2:$C$2001</c:f>
              <c:numCache>
                <c:formatCode>General</c:formatCode>
                <c:ptCount val="2000"/>
                <c:pt idx="0">
                  <c:v>10129.49966</c:v>
                </c:pt>
                <c:pt idx="1">
                  <c:v>9798.456365999999</c:v>
                </c:pt>
                <c:pt idx="2">
                  <c:v>10081.79675</c:v>
                </c:pt>
                <c:pt idx="3">
                  <c:v>10017.0752</c:v>
                </c:pt>
                <c:pt idx="4">
                  <c:v>9990.26925</c:v>
                </c:pt>
                <c:pt idx="5">
                  <c:v>10047.37245</c:v>
                </c:pt>
                <c:pt idx="6">
                  <c:v>10686.02759</c:v>
                </c:pt>
                <c:pt idx="7">
                  <c:v>10038.71772</c:v>
                </c:pt>
                <c:pt idx="8">
                  <c:v>10208.6607</c:v>
                </c:pt>
                <c:pt idx="9">
                  <c:v>10137.45611</c:v>
                </c:pt>
                <c:pt idx="10">
                  <c:v>9928.227949</c:v>
                </c:pt>
                <c:pt idx="11">
                  <c:v>8807.430421</c:v>
                </c:pt>
                <c:pt idx="12">
                  <c:v>10489.73816</c:v>
                </c:pt>
                <c:pt idx="13">
                  <c:v>10755.31573</c:v>
                </c:pt>
                <c:pt idx="14">
                  <c:v>9987.991636999997</c:v>
                </c:pt>
                <c:pt idx="15">
                  <c:v>10252.95834</c:v>
                </c:pt>
                <c:pt idx="16">
                  <c:v>9317.074153</c:v>
                </c:pt>
                <c:pt idx="17">
                  <c:v>10044.41157</c:v>
                </c:pt>
                <c:pt idx="18">
                  <c:v>9911.683699</c:v>
                </c:pt>
                <c:pt idx="19">
                  <c:v>9984.116088</c:v>
                </c:pt>
                <c:pt idx="20">
                  <c:v>10076.83975</c:v>
                </c:pt>
                <c:pt idx="21">
                  <c:v>10262.48523</c:v>
                </c:pt>
                <c:pt idx="22">
                  <c:v>10175.59386</c:v>
                </c:pt>
                <c:pt idx="23">
                  <c:v>10401.03297</c:v>
                </c:pt>
                <c:pt idx="24">
                  <c:v>10020.05609</c:v>
                </c:pt>
                <c:pt idx="25">
                  <c:v>9879.788499</c:v>
                </c:pt>
                <c:pt idx="26">
                  <c:v>10064.87628</c:v>
                </c:pt>
                <c:pt idx="27">
                  <c:v>10046.94595</c:v>
                </c:pt>
                <c:pt idx="28">
                  <c:v>10728.41481</c:v>
                </c:pt>
                <c:pt idx="29">
                  <c:v>9819.873680999997</c:v>
                </c:pt>
                <c:pt idx="30">
                  <c:v>10064.48528</c:v>
                </c:pt>
                <c:pt idx="31">
                  <c:v>10356.29705</c:v>
                </c:pt>
                <c:pt idx="32">
                  <c:v>10092.65453</c:v>
                </c:pt>
                <c:pt idx="33">
                  <c:v>9056.007597</c:v>
                </c:pt>
                <c:pt idx="34">
                  <c:v>9792.634461</c:v>
                </c:pt>
                <c:pt idx="35">
                  <c:v>9815.885164999998</c:v>
                </c:pt>
                <c:pt idx="36">
                  <c:v>9680.377401</c:v>
                </c:pt>
                <c:pt idx="37">
                  <c:v>10510.70782</c:v>
                </c:pt>
                <c:pt idx="38">
                  <c:v>9967.952602999998</c:v>
                </c:pt>
                <c:pt idx="39">
                  <c:v>10342.34394</c:v>
                </c:pt>
                <c:pt idx="40">
                  <c:v>10326.14684</c:v>
                </c:pt>
                <c:pt idx="41">
                  <c:v>10123.12144</c:v>
                </c:pt>
                <c:pt idx="42">
                  <c:v>8635.633877</c:v>
                </c:pt>
                <c:pt idx="43">
                  <c:v>10063.61525</c:v>
                </c:pt>
                <c:pt idx="44">
                  <c:v>10565.44505</c:v>
                </c:pt>
                <c:pt idx="45">
                  <c:v>10295.22263</c:v>
                </c:pt>
                <c:pt idx="46">
                  <c:v>9817.663613999997</c:v>
                </c:pt>
                <c:pt idx="47">
                  <c:v>9898.523502</c:v>
                </c:pt>
                <c:pt idx="48">
                  <c:v>9814.27351</c:v>
                </c:pt>
                <c:pt idx="49">
                  <c:v>10029.4688</c:v>
                </c:pt>
                <c:pt idx="50">
                  <c:v>9921.566481</c:v>
                </c:pt>
                <c:pt idx="51">
                  <c:v>10289.83863</c:v>
                </c:pt>
                <c:pt idx="52">
                  <c:v>10150.91334</c:v>
                </c:pt>
                <c:pt idx="53">
                  <c:v>10351.28271</c:v>
                </c:pt>
                <c:pt idx="54">
                  <c:v>10102.32861</c:v>
                </c:pt>
                <c:pt idx="55">
                  <c:v>10151.23823</c:v>
                </c:pt>
                <c:pt idx="56">
                  <c:v>10175.89286</c:v>
                </c:pt>
                <c:pt idx="57">
                  <c:v>10181.29282</c:v>
                </c:pt>
                <c:pt idx="58">
                  <c:v>10097.04291</c:v>
                </c:pt>
                <c:pt idx="59">
                  <c:v>9877.34008</c:v>
                </c:pt>
                <c:pt idx="60">
                  <c:v>9354.038359</c:v>
                </c:pt>
                <c:pt idx="61">
                  <c:v>10005.38083</c:v>
                </c:pt>
                <c:pt idx="62">
                  <c:v>9573.296843</c:v>
                </c:pt>
                <c:pt idx="63">
                  <c:v>8953.378011999997</c:v>
                </c:pt>
                <c:pt idx="64">
                  <c:v>10172.44411</c:v>
                </c:pt>
                <c:pt idx="65">
                  <c:v>10780.4373</c:v>
                </c:pt>
                <c:pt idx="66">
                  <c:v>10070.39801</c:v>
                </c:pt>
                <c:pt idx="67">
                  <c:v>9904.995512999998</c:v>
                </c:pt>
                <c:pt idx="68">
                  <c:v>10601.60283</c:v>
                </c:pt>
                <c:pt idx="69">
                  <c:v>10100.81785</c:v>
                </c:pt>
                <c:pt idx="70">
                  <c:v>10330.34529</c:v>
                </c:pt>
                <c:pt idx="71">
                  <c:v>9972.789527</c:v>
                </c:pt>
                <c:pt idx="72">
                  <c:v>10033.22826</c:v>
                </c:pt>
                <c:pt idx="73">
                  <c:v>10100.93179</c:v>
                </c:pt>
                <c:pt idx="74">
                  <c:v>10015.05049</c:v>
                </c:pt>
                <c:pt idx="75">
                  <c:v>10370.71177</c:v>
                </c:pt>
                <c:pt idx="76">
                  <c:v>9948.260287</c:v>
                </c:pt>
                <c:pt idx="77">
                  <c:v>10208.20351</c:v>
                </c:pt>
                <c:pt idx="78">
                  <c:v>10176.86322</c:v>
                </c:pt>
                <c:pt idx="79">
                  <c:v>10184.20078</c:v>
                </c:pt>
                <c:pt idx="80">
                  <c:v>9470.071223000001</c:v>
                </c:pt>
                <c:pt idx="81">
                  <c:v>10035.0697</c:v>
                </c:pt>
                <c:pt idx="82">
                  <c:v>9776.119339999997</c:v>
                </c:pt>
                <c:pt idx="83">
                  <c:v>10081.39307</c:v>
                </c:pt>
                <c:pt idx="84">
                  <c:v>10508.67594</c:v>
                </c:pt>
                <c:pt idx="85">
                  <c:v>10304.21514</c:v>
                </c:pt>
                <c:pt idx="86">
                  <c:v>10029.00655</c:v>
                </c:pt>
                <c:pt idx="87">
                  <c:v>10028.06069</c:v>
                </c:pt>
                <c:pt idx="88">
                  <c:v>9936.292049</c:v>
                </c:pt>
                <c:pt idx="89">
                  <c:v>9975.579836999997</c:v>
                </c:pt>
                <c:pt idx="90">
                  <c:v>9935.761943</c:v>
                </c:pt>
                <c:pt idx="91">
                  <c:v>10289.56738</c:v>
                </c:pt>
                <c:pt idx="92">
                  <c:v>9879.106751</c:v>
                </c:pt>
                <c:pt idx="93">
                  <c:v>9932.793287</c:v>
                </c:pt>
                <c:pt idx="94">
                  <c:v>10033.59703</c:v>
                </c:pt>
                <c:pt idx="95">
                  <c:v>10190.50895</c:v>
                </c:pt>
                <c:pt idx="96">
                  <c:v>9955.695372999999</c:v>
                </c:pt>
                <c:pt idx="97">
                  <c:v>10256.38196</c:v>
                </c:pt>
                <c:pt idx="98">
                  <c:v>10200.21947</c:v>
                </c:pt>
                <c:pt idx="99">
                  <c:v>10020.48429</c:v>
                </c:pt>
                <c:pt idx="100">
                  <c:v>9996.832998</c:v>
                </c:pt>
                <c:pt idx="101">
                  <c:v>10277.26452</c:v>
                </c:pt>
                <c:pt idx="102">
                  <c:v>10125.04127</c:v>
                </c:pt>
                <c:pt idx="103">
                  <c:v>7435.157363</c:v>
                </c:pt>
                <c:pt idx="104">
                  <c:v>10131.14231</c:v>
                </c:pt>
                <c:pt idx="105">
                  <c:v>10270.61229</c:v>
                </c:pt>
                <c:pt idx="106">
                  <c:v>10140.77444</c:v>
                </c:pt>
                <c:pt idx="107">
                  <c:v>9847.729061</c:v>
                </c:pt>
                <c:pt idx="108">
                  <c:v>10311.60735</c:v>
                </c:pt>
                <c:pt idx="109">
                  <c:v>9925.317677999998</c:v>
                </c:pt>
                <c:pt idx="110">
                  <c:v>10110.32186</c:v>
                </c:pt>
                <c:pt idx="111">
                  <c:v>10440.02607</c:v>
                </c:pt>
                <c:pt idx="112">
                  <c:v>10017.57362</c:v>
                </c:pt>
                <c:pt idx="113">
                  <c:v>9803.613316</c:v>
                </c:pt>
                <c:pt idx="114">
                  <c:v>10011.88326</c:v>
                </c:pt>
                <c:pt idx="115">
                  <c:v>9777.61868</c:v>
                </c:pt>
                <c:pt idx="116">
                  <c:v>9897.324088</c:v>
                </c:pt>
                <c:pt idx="117">
                  <c:v>9914.292379</c:v>
                </c:pt>
                <c:pt idx="118">
                  <c:v>9946.418897</c:v>
                </c:pt>
                <c:pt idx="119">
                  <c:v>11705.4897</c:v>
                </c:pt>
                <c:pt idx="120">
                  <c:v>10335.8054</c:v>
                </c:pt>
                <c:pt idx="121">
                  <c:v>10627.60303</c:v>
                </c:pt>
                <c:pt idx="122">
                  <c:v>9951.84675</c:v>
                </c:pt>
                <c:pt idx="123">
                  <c:v>10209.57176</c:v>
                </c:pt>
                <c:pt idx="124">
                  <c:v>9858.500661</c:v>
                </c:pt>
                <c:pt idx="125">
                  <c:v>10053.1471</c:v>
                </c:pt>
                <c:pt idx="126">
                  <c:v>10217.32602</c:v>
                </c:pt>
                <c:pt idx="127">
                  <c:v>9878.087221</c:v>
                </c:pt>
                <c:pt idx="128">
                  <c:v>9828.788341</c:v>
                </c:pt>
                <c:pt idx="129">
                  <c:v>10199.70248</c:v>
                </c:pt>
                <c:pt idx="130">
                  <c:v>10180.14825</c:v>
                </c:pt>
                <c:pt idx="131">
                  <c:v>10320.92426</c:v>
                </c:pt>
                <c:pt idx="132">
                  <c:v>10021.87927</c:v>
                </c:pt>
                <c:pt idx="133">
                  <c:v>10091.95618</c:v>
                </c:pt>
                <c:pt idx="134">
                  <c:v>10229.25902</c:v>
                </c:pt>
                <c:pt idx="135">
                  <c:v>9964.724327</c:v>
                </c:pt>
                <c:pt idx="136">
                  <c:v>10064.9711</c:v>
                </c:pt>
                <c:pt idx="137">
                  <c:v>10030.01574</c:v>
                </c:pt>
                <c:pt idx="138">
                  <c:v>10081.81159</c:v>
                </c:pt>
                <c:pt idx="139">
                  <c:v>9867.836329999998</c:v>
                </c:pt>
                <c:pt idx="140">
                  <c:v>10121.8471</c:v>
                </c:pt>
                <c:pt idx="141">
                  <c:v>10290.63355</c:v>
                </c:pt>
                <c:pt idx="142">
                  <c:v>11461.12634</c:v>
                </c:pt>
                <c:pt idx="143">
                  <c:v>10195.52931</c:v>
                </c:pt>
                <c:pt idx="144">
                  <c:v>10045.95661</c:v>
                </c:pt>
                <c:pt idx="145">
                  <c:v>10166.72943</c:v>
                </c:pt>
                <c:pt idx="146">
                  <c:v>9989.644569</c:v>
                </c:pt>
                <c:pt idx="147">
                  <c:v>9268.493496</c:v>
                </c:pt>
                <c:pt idx="148">
                  <c:v>10002.34152</c:v>
                </c:pt>
                <c:pt idx="149">
                  <c:v>10005.52645</c:v>
                </c:pt>
                <c:pt idx="150">
                  <c:v>10361.70571</c:v>
                </c:pt>
                <c:pt idx="151">
                  <c:v>10015.62165</c:v>
                </c:pt>
                <c:pt idx="152">
                  <c:v>10127.59707</c:v>
                </c:pt>
                <c:pt idx="153">
                  <c:v>10177.42479</c:v>
                </c:pt>
                <c:pt idx="154">
                  <c:v>10292.4868</c:v>
                </c:pt>
                <c:pt idx="155">
                  <c:v>10103.27923</c:v>
                </c:pt>
                <c:pt idx="156">
                  <c:v>10503.54541</c:v>
                </c:pt>
                <c:pt idx="157">
                  <c:v>10065.23263</c:v>
                </c:pt>
                <c:pt idx="158">
                  <c:v>10192.65385</c:v>
                </c:pt>
                <c:pt idx="159">
                  <c:v>9987.827522999998</c:v>
                </c:pt>
                <c:pt idx="160">
                  <c:v>10028.3918</c:v>
                </c:pt>
                <c:pt idx="161">
                  <c:v>10008.11677</c:v>
                </c:pt>
                <c:pt idx="162">
                  <c:v>10367.98954</c:v>
                </c:pt>
                <c:pt idx="163">
                  <c:v>9912.112223</c:v>
                </c:pt>
                <c:pt idx="164">
                  <c:v>10001.96411</c:v>
                </c:pt>
                <c:pt idx="165">
                  <c:v>10196.99524</c:v>
                </c:pt>
                <c:pt idx="166">
                  <c:v>10667.00789</c:v>
                </c:pt>
                <c:pt idx="167">
                  <c:v>10112.39472</c:v>
                </c:pt>
                <c:pt idx="168">
                  <c:v>10501.769</c:v>
                </c:pt>
                <c:pt idx="169">
                  <c:v>10123.41525</c:v>
                </c:pt>
                <c:pt idx="170">
                  <c:v>10241.84565</c:v>
                </c:pt>
                <c:pt idx="171">
                  <c:v>9964.167170999997</c:v>
                </c:pt>
                <c:pt idx="172">
                  <c:v>9462.365349999998</c:v>
                </c:pt>
                <c:pt idx="173">
                  <c:v>9962.463613999998</c:v>
                </c:pt>
                <c:pt idx="174">
                  <c:v>10076.21695</c:v>
                </c:pt>
                <c:pt idx="175">
                  <c:v>9982.170744</c:v>
                </c:pt>
                <c:pt idx="176">
                  <c:v>10519.69007</c:v>
                </c:pt>
                <c:pt idx="177">
                  <c:v>9792.845717</c:v>
                </c:pt>
                <c:pt idx="178">
                  <c:v>9382.395848999999</c:v>
                </c:pt>
                <c:pt idx="179">
                  <c:v>10066.11481</c:v>
                </c:pt>
                <c:pt idx="180">
                  <c:v>9989.245605</c:v>
                </c:pt>
                <c:pt idx="181">
                  <c:v>9963.392941</c:v>
                </c:pt>
                <c:pt idx="182">
                  <c:v>10120.83045</c:v>
                </c:pt>
                <c:pt idx="183">
                  <c:v>10740.63821</c:v>
                </c:pt>
                <c:pt idx="184">
                  <c:v>10022.97191</c:v>
                </c:pt>
                <c:pt idx="185">
                  <c:v>10028.89007</c:v>
                </c:pt>
                <c:pt idx="186">
                  <c:v>9259.570468</c:v>
                </c:pt>
                <c:pt idx="187">
                  <c:v>9725.024995</c:v>
                </c:pt>
                <c:pt idx="188">
                  <c:v>10109.71182</c:v>
                </c:pt>
                <c:pt idx="189">
                  <c:v>10343.8105</c:v>
                </c:pt>
                <c:pt idx="190">
                  <c:v>10354.80913</c:v>
                </c:pt>
                <c:pt idx="191">
                  <c:v>10018.40521</c:v>
                </c:pt>
                <c:pt idx="192">
                  <c:v>9803.781897</c:v>
                </c:pt>
                <c:pt idx="193">
                  <c:v>9713.644864</c:v>
                </c:pt>
                <c:pt idx="194">
                  <c:v>9897.422031</c:v>
                </c:pt>
                <c:pt idx="195">
                  <c:v>10014.78919</c:v>
                </c:pt>
                <c:pt idx="196">
                  <c:v>10093.41799</c:v>
                </c:pt>
                <c:pt idx="197">
                  <c:v>10200.21467</c:v>
                </c:pt>
                <c:pt idx="198">
                  <c:v>9859.531259</c:v>
                </c:pt>
                <c:pt idx="199">
                  <c:v>10045.85756</c:v>
                </c:pt>
                <c:pt idx="200">
                  <c:v>10142.8496</c:v>
                </c:pt>
                <c:pt idx="201">
                  <c:v>10247.87814</c:v>
                </c:pt>
                <c:pt idx="202">
                  <c:v>10327.79331</c:v>
                </c:pt>
                <c:pt idx="203">
                  <c:v>9949.574354</c:v>
                </c:pt>
                <c:pt idx="204">
                  <c:v>10038.24887</c:v>
                </c:pt>
                <c:pt idx="205">
                  <c:v>10081.51174</c:v>
                </c:pt>
                <c:pt idx="206">
                  <c:v>9870.252</c:v>
                </c:pt>
                <c:pt idx="207">
                  <c:v>9625.568983999998</c:v>
                </c:pt>
                <c:pt idx="208">
                  <c:v>10016.10725</c:v>
                </c:pt>
                <c:pt idx="209">
                  <c:v>10661.75102</c:v>
                </c:pt>
                <c:pt idx="210">
                  <c:v>9962.718775</c:v>
                </c:pt>
                <c:pt idx="211">
                  <c:v>10977.25435</c:v>
                </c:pt>
                <c:pt idx="212">
                  <c:v>10026.99028</c:v>
                </c:pt>
                <c:pt idx="213">
                  <c:v>10059.77673</c:v>
                </c:pt>
                <c:pt idx="214">
                  <c:v>9892.598728</c:v>
                </c:pt>
                <c:pt idx="215">
                  <c:v>10615.29726</c:v>
                </c:pt>
                <c:pt idx="216">
                  <c:v>9504.637388</c:v>
                </c:pt>
                <c:pt idx="217">
                  <c:v>10012.45679</c:v>
                </c:pt>
                <c:pt idx="218">
                  <c:v>10042.56136</c:v>
                </c:pt>
                <c:pt idx="219">
                  <c:v>9960.057841</c:v>
                </c:pt>
                <c:pt idx="220">
                  <c:v>10212.68755</c:v>
                </c:pt>
                <c:pt idx="221">
                  <c:v>10663.616</c:v>
                </c:pt>
                <c:pt idx="222">
                  <c:v>10194.86799</c:v>
                </c:pt>
                <c:pt idx="223">
                  <c:v>9933.485814999998</c:v>
                </c:pt>
                <c:pt idx="224">
                  <c:v>10235.16046</c:v>
                </c:pt>
                <c:pt idx="225">
                  <c:v>9853.314494</c:v>
                </c:pt>
                <c:pt idx="226">
                  <c:v>10107.28146</c:v>
                </c:pt>
                <c:pt idx="227">
                  <c:v>10235.58377</c:v>
                </c:pt>
                <c:pt idx="228">
                  <c:v>9754.249822</c:v>
                </c:pt>
                <c:pt idx="229">
                  <c:v>10401.74094</c:v>
                </c:pt>
                <c:pt idx="230">
                  <c:v>10509.71762</c:v>
                </c:pt>
                <c:pt idx="231">
                  <c:v>10014.71649</c:v>
                </c:pt>
                <c:pt idx="232">
                  <c:v>10028.53632</c:v>
                </c:pt>
                <c:pt idx="233">
                  <c:v>10409.53138</c:v>
                </c:pt>
                <c:pt idx="234">
                  <c:v>10394.41454</c:v>
                </c:pt>
                <c:pt idx="235">
                  <c:v>9947.874475</c:v>
                </c:pt>
                <c:pt idx="236">
                  <c:v>10155.2586</c:v>
                </c:pt>
                <c:pt idx="237">
                  <c:v>8840.560632999997</c:v>
                </c:pt>
                <c:pt idx="238">
                  <c:v>9887.575742</c:v>
                </c:pt>
                <c:pt idx="239">
                  <c:v>10369.36307</c:v>
                </c:pt>
                <c:pt idx="240">
                  <c:v>10432.97857</c:v>
                </c:pt>
                <c:pt idx="241">
                  <c:v>9523.365220999998</c:v>
                </c:pt>
                <c:pt idx="242">
                  <c:v>9820.092341</c:v>
                </c:pt>
                <c:pt idx="243">
                  <c:v>10026.40647</c:v>
                </c:pt>
                <c:pt idx="244">
                  <c:v>10017.60808</c:v>
                </c:pt>
                <c:pt idx="245">
                  <c:v>10526.38372</c:v>
                </c:pt>
                <c:pt idx="246">
                  <c:v>8773.014502</c:v>
                </c:pt>
                <c:pt idx="247">
                  <c:v>10011.54532</c:v>
                </c:pt>
                <c:pt idx="248">
                  <c:v>9650.406424999997</c:v>
                </c:pt>
                <c:pt idx="249">
                  <c:v>10032.79849</c:v>
                </c:pt>
                <c:pt idx="250">
                  <c:v>9874.337292</c:v>
                </c:pt>
                <c:pt idx="251">
                  <c:v>10037.68755</c:v>
                </c:pt>
                <c:pt idx="252">
                  <c:v>9956.169789</c:v>
                </c:pt>
                <c:pt idx="253">
                  <c:v>10069.94872</c:v>
                </c:pt>
                <c:pt idx="254">
                  <c:v>10588.59573</c:v>
                </c:pt>
                <c:pt idx="255">
                  <c:v>10038.99786</c:v>
                </c:pt>
                <c:pt idx="256">
                  <c:v>10108.51696</c:v>
                </c:pt>
                <c:pt idx="257">
                  <c:v>10475.75489</c:v>
                </c:pt>
                <c:pt idx="258">
                  <c:v>9813.199109</c:v>
                </c:pt>
                <c:pt idx="259">
                  <c:v>10268.89704</c:v>
                </c:pt>
                <c:pt idx="260">
                  <c:v>10029.18727</c:v>
                </c:pt>
                <c:pt idx="261">
                  <c:v>10244.86642</c:v>
                </c:pt>
                <c:pt idx="262">
                  <c:v>8786.256508</c:v>
                </c:pt>
                <c:pt idx="263">
                  <c:v>9853.303319000001</c:v>
                </c:pt>
                <c:pt idx="264">
                  <c:v>10047.79622</c:v>
                </c:pt>
                <c:pt idx="265">
                  <c:v>10308.7659</c:v>
                </c:pt>
                <c:pt idx="266">
                  <c:v>10199.28904</c:v>
                </c:pt>
                <c:pt idx="267">
                  <c:v>10172.88823</c:v>
                </c:pt>
                <c:pt idx="268">
                  <c:v>10029.11357</c:v>
                </c:pt>
                <c:pt idx="269">
                  <c:v>9998.494887</c:v>
                </c:pt>
                <c:pt idx="270">
                  <c:v>10082.05237</c:v>
                </c:pt>
                <c:pt idx="271">
                  <c:v>9900.375035999996</c:v>
                </c:pt>
                <c:pt idx="272">
                  <c:v>10086.3473</c:v>
                </c:pt>
                <c:pt idx="273">
                  <c:v>8985.985575000001</c:v>
                </c:pt>
                <c:pt idx="274">
                  <c:v>9997.262602</c:v>
                </c:pt>
                <c:pt idx="275">
                  <c:v>10257.96034</c:v>
                </c:pt>
                <c:pt idx="276">
                  <c:v>9778.190961</c:v>
                </c:pt>
                <c:pt idx="277">
                  <c:v>8895.012268</c:v>
                </c:pt>
                <c:pt idx="278">
                  <c:v>9756.829311</c:v>
                </c:pt>
                <c:pt idx="279">
                  <c:v>10603.17785</c:v>
                </c:pt>
                <c:pt idx="280">
                  <c:v>9960.861902999999</c:v>
                </c:pt>
                <c:pt idx="281">
                  <c:v>9935.6316</c:v>
                </c:pt>
                <c:pt idx="282">
                  <c:v>10172.87728</c:v>
                </c:pt>
                <c:pt idx="283">
                  <c:v>10211.14262</c:v>
                </c:pt>
                <c:pt idx="284">
                  <c:v>10804.5669</c:v>
                </c:pt>
                <c:pt idx="285">
                  <c:v>10265.84774</c:v>
                </c:pt>
                <c:pt idx="286">
                  <c:v>10117.54344</c:v>
                </c:pt>
                <c:pt idx="287">
                  <c:v>10048.40805</c:v>
                </c:pt>
                <c:pt idx="288">
                  <c:v>10268.31711</c:v>
                </c:pt>
                <c:pt idx="289">
                  <c:v>9483.150403</c:v>
                </c:pt>
                <c:pt idx="290">
                  <c:v>11550.14634</c:v>
                </c:pt>
                <c:pt idx="291">
                  <c:v>10002.24678</c:v>
                </c:pt>
                <c:pt idx="292">
                  <c:v>10366.57694</c:v>
                </c:pt>
                <c:pt idx="293">
                  <c:v>10311.83004</c:v>
                </c:pt>
                <c:pt idx="294">
                  <c:v>9538.765744</c:v>
                </c:pt>
                <c:pt idx="295">
                  <c:v>10507.53629</c:v>
                </c:pt>
                <c:pt idx="296">
                  <c:v>10109.553</c:v>
                </c:pt>
                <c:pt idx="297">
                  <c:v>10125.96373</c:v>
                </c:pt>
                <c:pt idx="298">
                  <c:v>9989.124893</c:v>
                </c:pt>
                <c:pt idx="299">
                  <c:v>10219.45923</c:v>
                </c:pt>
                <c:pt idx="300">
                  <c:v>10681.72957</c:v>
                </c:pt>
                <c:pt idx="301">
                  <c:v>9963.496379999999</c:v>
                </c:pt>
                <c:pt idx="302">
                  <c:v>10291.80677</c:v>
                </c:pt>
                <c:pt idx="303">
                  <c:v>10159.21578</c:v>
                </c:pt>
                <c:pt idx="304">
                  <c:v>9940.778058</c:v>
                </c:pt>
                <c:pt idx="305">
                  <c:v>10100.20655</c:v>
                </c:pt>
                <c:pt idx="306">
                  <c:v>9789.37125</c:v>
                </c:pt>
                <c:pt idx="307">
                  <c:v>10034.15895</c:v>
                </c:pt>
                <c:pt idx="308">
                  <c:v>10095.05041</c:v>
                </c:pt>
                <c:pt idx="309">
                  <c:v>10525.72197</c:v>
                </c:pt>
                <c:pt idx="310">
                  <c:v>9874.07025</c:v>
                </c:pt>
                <c:pt idx="311">
                  <c:v>10130.26118</c:v>
                </c:pt>
                <c:pt idx="312">
                  <c:v>10141.50805</c:v>
                </c:pt>
                <c:pt idx="313">
                  <c:v>9902.545975000001</c:v>
                </c:pt>
                <c:pt idx="314">
                  <c:v>10260.91104</c:v>
                </c:pt>
                <c:pt idx="315">
                  <c:v>10182.50466</c:v>
                </c:pt>
                <c:pt idx="316">
                  <c:v>10302.98968</c:v>
                </c:pt>
                <c:pt idx="317">
                  <c:v>10111.29073</c:v>
                </c:pt>
                <c:pt idx="318">
                  <c:v>9977.505943999999</c:v>
                </c:pt>
                <c:pt idx="319">
                  <c:v>10057.58552</c:v>
                </c:pt>
                <c:pt idx="320">
                  <c:v>9965.647477</c:v>
                </c:pt>
                <c:pt idx="321">
                  <c:v>10085.80391</c:v>
                </c:pt>
                <c:pt idx="322">
                  <c:v>10461.43405</c:v>
                </c:pt>
                <c:pt idx="323">
                  <c:v>10040.25895</c:v>
                </c:pt>
                <c:pt idx="324">
                  <c:v>10312.29676</c:v>
                </c:pt>
                <c:pt idx="325">
                  <c:v>9966.099921000001</c:v>
                </c:pt>
                <c:pt idx="326">
                  <c:v>10131.50807</c:v>
                </c:pt>
                <c:pt idx="327">
                  <c:v>9802.283427</c:v>
                </c:pt>
                <c:pt idx="328">
                  <c:v>9840.535559</c:v>
                </c:pt>
                <c:pt idx="329">
                  <c:v>10045.06082</c:v>
                </c:pt>
                <c:pt idx="330">
                  <c:v>10106.21533</c:v>
                </c:pt>
                <c:pt idx="331">
                  <c:v>10176.94051</c:v>
                </c:pt>
                <c:pt idx="332">
                  <c:v>10135.95996</c:v>
                </c:pt>
                <c:pt idx="333">
                  <c:v>10011.49812</c:v>
                </c:pt>
                <c:pt idx="334">
                  <c:v>9963.541153</c:v>
                </c:pt>
                <c:pt idx="335">
                  <c:v>10020.81469</c:v>
                </c:pt>
                <c:pt idx="336">
                  <c:v>9947.417636999999</c:v>
                </c:pt>
                <c:pt idx="337">
                  <c:v>10732.77342</c:v>
                </c:pt>
                <c:pt idx="338">
                  <c:v>10226.96336</c:v>
                </c:pt>
                <c:pt idx="339">
                  <c:v>9837.181773</c:v>
                </c:pt>
                <c:pt idx="340">
                  <c:v>10023.29542</c:v>
                </c:pt>
                <c:pt idx="341">
                  <c:v>10192.71019</c:v>
                </c:pt>
                <c:pt idx="342">
                  <c:v>10053.07341</c:v>
                </c:pt>
                <c:pt idx="343">
                  <c:v>10155.9085</c:v>
                </c:pt>
                <c:pt idx="344">
                  <c:v>10291.4196</c:v>
                </c:pt>
                <c:pt idx="345">
                  <c:v>10054.66884</c:v>
                </c:pt>
                <c:pt idx="346">
                  <c:v>10400.00235</c:v>
                </c:pt>
                <c:pt idx="347">
                  <c:v>9956.28872</c:v>
                </c:pt>
                <c:pt idx="348">
                  <c:v>9966.234079</c:v>
                </c:pt>
                <c:pt idx="349">
                  <c:v>10116.06266</c:v>
                </c:pt>
                <c:pt idx="350">
                  <c:v>10315.86774</c:v>
                </c:pt>
                <c:pt idx="351">
                  <c:v>10218.20141</c:v>
                </c:pt>
                <c:pt idx="352">
                  <c:v>10032.18354</c:v>
                </c:pt>
                <c:pt idx="353">
                  <c:v>11406.83722</c:v>
                </c:pt>
                <c:pt idx="354">
                  <c:v>10200.79588</c:v>
                </c:pt>
                <c:pt idx="355">
                  <c:v>9825.476902999999</c:v>
                </c:pt>
                <c:pt idx="356">
                  <c:v>10105.94391</c:v>
                </c:pt>
                <c:pt idx="357">
                  <c:v>9913.585258</c:v>
                </c:pt>
                <c:pt idx="358">
                  <c:v>10037.42847</c:v>
                </c:pt>
                <c:pt idx="359">
                  <c:v>10361.03882</c:v>
                </c:pt>
                <c:pt idx="360">
                  <c:v>10214.63908</c:v>
                </c:pt>
                <c:pt idx="361">
                  <c:v>10231.19653</c:v>
                </c:pt>
                <c:pt idx="362">
                  <c:v>10102.07903</c:v>
                </c:pt>
                <c:pt idx="363">
                  <c:v>9892.794226</c:v>
                </c:pt>
                <c:pt idx="364">
                  <c:v>9923.910016</c:v>
                </c:pt>
                <c:pt idx="365">
                  <c:v>9949.941921</c:v>
                </c:pt>
                <c:pt idx="366">
                  <c:v>10423.66752</c:v>
                </c:pt>
                <c:pt idx="367">
                  <c:v>10204.43077</c:v>
                </c:pt>
                <c:pt idx="368">
                  <c:v>9606.978193999996</c:v>
                </c:pt>
                <c:pt idx="369">
                  <c:v>9872.311511</c:v>
                </c:pt>
                <c:pt idx="370">
                  <c:v>10069.91287</c:v>
                </c:pt>
                <c:pt idx="371">
                  <c:v>9836.373947</c:v>
                </c:pt>
                <c:pt idx="372">
                  <c:v>10037.04799</c:v>
                </c:pt>
                <c:pt idx="373">
                  <c:v>10006.69827</c:v>
                </c:pt>
                <c:pt idx="374">
                  <c:v>10005.0144</c:v>
                </c:pt>
                <c:pt idx="375">
                  <c:v>10040.43716</c:v>
                </c:pt>
                <c:pt idx="376">
                  <c:v>10639.6454</c:v>
                </c:pt>
                <c:pt idx="377">
                  <c:v>9874.502053</c:v>
                </c:pt>
                <c:pt idx="378">
                  <c:v>9983.460644999997</c:v>
                </c:pt>
                <c:pt idx="379">
                  <c:v>10139.34888</c:v>
                </c:pt>
                <c:pt idx="380">
                  <c:v>10184.65534</c:v>
                </c:pt>
                <c:pt idx="381">
                  <c:v>10042.97072</c:v>
                </c:pt>
                <c:pt idx="382">
                  <c:v>9761.000149</c:v>
                </c:pt>
                <c:pt idx="383">
                  <c:v>10129.85739</c:v>
                </c:pt>
                <c:pt idx="384">
                  <c:v>10319.09125</c:v>
                </c:pt>
                <c:pt idx="385">
                  <c:v>9853.380099999998</c:v>
                </c:pt>
                <c:pt idx="386">
                  <c:v>10023.35534</c:v>
                </c:pt>
                <c:pt idx="387">
                  <c:v>10258.39578</c:v>
                </c:pt>
                <c:pt idx="388">
                  <c:v>10169.74312</c:v>
                </c:pt>
                <c:pt idx="389">
                  <c:v>9994.770968</c:v>
                </c:pt>
                <c:pt idx="390">
                  <c:v>10060.69301</c:v>
                </c:pt>
                <c:pt idx="391">
                  <c:v>10416.95109</c:v>
                </c:pt>
                <c:pt idx="392">
                  <c:v>10137.70729</c:v>
                </c:pt>
                <c:pt idx="393">
                  <c:v>10102.19783</c:v>
                </c:pt>
                <c:pt idx="394">
                  <c:v>10089.87111</c:v>
                </c:pt>
                <c:pt idx="395">
                  <c:v>9919.643859</c:v>
                </c:pt>
                <c:pt idx="396">
                  <c:v>10506.03573</c:v>
                </c:pt>
                <c:pt idx="397">
                  <c:v>10145.34608</c:v>
                </c:pt>
                <c:pt idx="398">
                  <c:v>10436.87672</c:v>
                </c:pt>
                <c:pt idx="399">
                  <c:v>10080.65156</c:v>
                </c:pt>
                <c:pt idx="400">
                  <c:v>10034.72879</c:v>
                </c:pt>
                <c:pt idx="401">
                  <c:v>9919.383569</c:v>
                </c:pt>
                <c:pt idx="402">
                  <c:v>10440.39286</c:v>
                </c:pt>
                <c:pt idx="403">
                  <c:v>9847.265835999999</c:v>
                </c:pt>
                <c:pt idx="404">
                  <c:v>10758.94488</c:v>
                </c:pt>
                <c:pt idx="405">
                  <c:v>10108.7499</c:v>
                </c:pt>
                <c:pt idx="406">
                  <c:v>10489.55804</c:v>
                </c:pt>
                <c:pt idx="407">
                  <c:v>10486.80923</c:v>
                </c:pt>
                <c:pt idx="408">
                  <c:v>9925.323995000001</c:v>
                </c:pt>
                <c:pt idx="409">
                  <c:v>9655.371107000001</c:v>
                </c:pt>
                <c:pt idx="410">
                  <c:v>10498.26812</c:v>
                </c:pt>
                <c:pt idx="411">
                  <c:v>9639.860524999998</c:v>
                </c:pt>
                <c:pt idx="412">
                  <c:v>9789.628106</c:v>
                </c:pt>
                <c:pt idx="413">
                  <c:v>10559.86405</c:v>
                </c:pt>
                <c:pt idx="414">
                  <c:v>10256.43737</c:v>
                </c:pt>
                <c:pt idx="415">
                  <c:v>10179.5094</c:v>
                </c:pt>
                <c:pt idx="416">
                  <c:v>8874.868079999998</c:v>
                </c:pt>
                <c:pt idx="417">
                  <c:v>10081.86584</c:v>
                </c:pt>
                <c:pt idx="418">
                  <c:v>9960.383942</c:v>
                </c:pt>
                <c:pt idx="419">
                  <c:v>10677.63225</c:v>
                </c:pt>
                <c:pt idx="420">
                  <c:v>10253.87574</c:v>
                </c:pt>
                <c:pt idx="421">
                  <c:v>9835.232537</c:v>
                </c:pt>
                <c:pt idx="422">
                  <c:v>9981.268201</c:v>
                </c:pt>
                <c:pt idx="423">
                  <c:v>10202.75897</c:v>
                </c:pt>
                <c:pt idx="424">
                  <c:v>9994.034709</c:v>
                </c:pt>
                <c:pt idx="425">
                  <c:v>9689.501544</c:v>
                </c:pt>
                <c:pt idx="426">
                  <c:v>9973.160402</c:v>
                </c:pt>
                <c:pt idx="427">
                  <c:v>10458.77543</c:v>
                </c:pt>
                <c:pt idx="428">
                  <c:v>10452.97933</c:v>
                </c:pt>
                <c:pt idx="429">
                  <c:v>10127.23636</c:v>
                </c:pt>
                <c:pt idx="430">
                  <c:v>9969.859549999997</c:v>
                </c:pt>
                <c:pt idx="431">
                  <c:v>9541.716468</c:v>
                </c:pt>
                <c:pt idx="432">
                  <c:v>10007.95669</c:v>
                </c:pt>
                <c:pt idx="433">
                  <c:v>9864.891496</c:v>
                </c:pt>
                <c:pt idx="434">
                  <c:v>9031.288681</c:v>
                </c:pt>
                <c:pt idx="435">
                  <c:v>10267.00074</c:v>
                </c:pt>
                <c:pt idx="436">
                  <c:v>10054.3742</c:v>
                </c:pt>
                <c:pt idx="437">
                  <c:v>10364.2068</c:v>
                </c:pt>
                <c:pt idx="438">
                  <c:v>10296.8725</c:v>
                </c:pt>
                <c:pt idx="439">
                  <c:v>10627.58093</c:v>
                </c:pt>
                <c:pt idx="440">
                  <c:v>9912.036313000001</c:v>
                </c:pt>
                <c:pt idx="441">
                  <c:v>9962.412155</c:v>
                </c:pt>
                <c:pt idx="442">
                  <c:v>10058.82395</c:v>
                </c:pt>
                <c:pt idx="443">
                  <c:v>10143.84207</c:v>
                </c:pt>
                <c:pt idx="444">
                  <c:v>9956.896102000001</c:v>
                </c:pt>
                <c:pt idx="445">
                  <c:v>10270.54412</c:v>
                </c:pt>
                <c:pt idx="446">
                  <c:v>9929.404938</c:v>
                </c:pt>
                <c:pt idx="447">
                  <c:v>9956.757804999997</c:v>
                </c:pt>
                <c:pt idx="448">
                  <c:v>10052.6862</c:v>
                </c:pt>
                <c:pt idx="449">
                  <c:v>9802.018478</c:v>
                </c:pt>
                <c:pt idx="450">
                  <c:v>10287.26633</c:v>
                </c:pt>
                <c:pt idx="451">
                  <c:v>9878.144057</c:v>
                </c:pt>
                <c:pt idx="452">
                  <c:v>10047.28529</c:v>
                </c:pt>
                <c:pt idx="453">
                  <c:v>8839.382229999997</c:v>
                </c:pt>
                <c:pt idx="454">
                  <c:v>10122.66393</c:v>
                </c:pt>
                <c:pt idx="455">
                  <c:v>10461.33872</c:v>
                </c:pt>
                <c:pt idx="456">
                  <c:v>10033.58163</c:v>
                </c:pt>
                <c:pt idx="457">
                  <c:v>10245.2898</c:v>
                </c:pt>
                <c:pt idx="458">
                  <c:v>10164.62715</c:v>
                </c:pt>
                <c:pt idx="459">
                  <c:v>10113.59701</c:v>
                </c:pt>
                <c:pt idx="460">
                  <c:v>9993.862532999998</c:v>
                </c:pt>
                <c:pt idx="461">
                  <c:v>10152.03734</c:v>
                </c:pt>
                <c:pt idx="462">
                  <c:v>10273.79209</c:v>
                </c:pt>
                <c:pt idx="463">
                  <c:v>10260.81715</c:v>
                </c:pt>
                <c:pt idx="464">
                  <c:v>9933.138804</c:v>
                </c:pt>
                <c:pt idx="465">
                  <c:v>10186.24783</c:v>
                </c:pt>
                <c:pt idx="466">
                  <c:v>10140.05105</c:v>
                </c:pt>
                <c:pt idx="467">
                  <c:v>10802.92358</c:v>
                </c:pt>
                <c:pt idx="468">
                  <c:v>10031.55388</c:v>
                </c:pt>
                <c:pt idx="469">
                  <c:v>10115.15211</c:v>
                </c:pt>
                <c:pt idx="470">
                  <c:v>10011.37025</c:v>
                </c:pt>
                <c:pt idx="471">
                  <c:v>10532.76918</c:v>
                </c:pt>
                <c:pt idx="472">
                  <c:v>10214.63383</c:v>
                </c:pt>
                <c:pt idx="473">
                  <c:v>10116.25709</c:v>
                </c:pt>
                <c:pt idx="474">
                  <c:v>9957.707008</c:v>
                </c:pt>
                <c:pt idx="475">
                  <c:v>10551.46668</c:v>
                </c:pt>
                <c:pt idx="476">
                  <c:v>10459.60814</c:v>
                </c:pt>
                <c:pt idx="477">
                  <c:v>9983.005872999998</c:v>
                </c:pt>
                <c:pt idx="478">
                  <c:v>9511.465437999997</c:v>
                </c:pt>
                <c:pt idx="479">
                  <c:v>9680.957832999997</c:v>
                </c:pt>
                <c:pt idx="480">
                  <c:v>9968.42031</c:v>
                </c:pt>
                <c:pt idx="481">
                  <c:v>10008.56954</c:v>
                </c:pt>
                <c:pt idx="482">
                  <c:v>10313.77441</c:v>
                </c:pt>
                <c:pt idx="483">
                  <c:v>10319.12179</c:v>
                </c:pt>
                <c:pt idx="484">
                  <c:v>10041.3303</c:v>
                </c:pt>
                <c:pt idx="485">
                  <c:v>10453.67407</c:v>
                </c:pt>
                <c:pt idx="486">
                  <c:v>10636.98594</c:v>
                </c:pt>
                <c:pt idx="487">
                  <c:v>9934.491897</c:v>
                </c:pt>
                <c:pt idx="488">
                  <c:v>10103.00482</c:v>
                </c:pt>
                <c:pt idx="489">
                  <c:v>9028.686803000001</c:v>
                </c:pt>
                <c:pt idx="490">
                  <c:v>10011.80278</c:v>
                </c:pt>
                <c:pt idx="491">
                  <c:v>10376.58093</c:v>
                </c:pt>
                <c:pt idx="492">
                  <c:v>10014.05278</c:v>
                </c:pt>
                <c:pt idx="493">
                  <c:v>9995.703585</c:v>
                </c:pt>
                <c:pt idx="494">
                  <c:v>10649.05783</c:v>
                </c:pt>
                <c:pt idx="495">
                  <c:v>10151.60913</c:v>
                </c:pt>
                <c:pt idx="496">
                  <c:v>9762.969766</c:v>
                </c:pt>
                <c:pt idx="497">
                  <c:v>9854.694878</c:v>
                </c:pt>
                <c:pt idx="498">
                  <c:v>10073.38527</c:v>
                </c:pt>
                <c:pt idx="499">
                  <c:v>13420.42224</c:v>
                </c:pt>
                <c:pt idx="500">
                  <c:v>10733.58475</c:v>
                </c:pt>
                <c:pt idx="501">
                  <c:v>10120.08724</c:v>
                </c:pt>
                <c:pt idx="502">
                  <c:v>10420.65883</c:v>
                </c:pt>
                <c:pt idx="503">
                  <c:v>9986.300676000001</c:v>
                </c:pt>
                <c:pt idx="504">
                  <c:v>10453.05127</c:v>
                </c:pt>
                <c:pt idx="505">
                  <c:v>9406.273425</c:v>
                </c:pt>
                <c:pt idx="506">
                  <c:v>10279.64825</c:v>
                </c:pt>
                <c:pt idx="507">
                  <c:v>9941.265130999998</c:v>
                </c:pt>
                <c:pt idx="508">
                  <c:v>10621.39197</c:v>
                </c:pt>
                <c:pt idx="509">
                  <c:v>10070.14347</c:v>
                </c:pt>
                <c:pt idx="510">
                  <c:v>10151.28421</c:v>
                </c:pt>
                <c:pt idx="511">
                  <c:v>10040.05337</c:v>
                </c:pt>
                <c:pt idx="512">
                  <c:v>10321.18909</c:v>
                </c:pt>
                <c:pt idx="513">
                  <c:v>10200.78472</c:v>
                </c:pt>
                <c:pt idx="514">
                  <c:v>9435.302577</c:v>
                </c:pt>
                <c:pt idx="515">
                  <c:v>9405.561158</c:v>
                </c:pt>
                <c:pt idx="516">
                  <c:v>9987.282099</c:v>
                </c:pt>
                <c:pt idx="517">
                  <c:v>10016.60831</c:v>
                </c:pt>
                <c:pt idx="518">
                  <c:v>9819.729737</c:v>
                </c:pt>
                <c:pt idx="519">
                  <c:v>10135.72738</c:v>
                </c:pt>
                <c:pt idx="520">
                  <c:v>10322.95311</c:v>
                </c:pt>
                <c:pt idx="521">
                  <c:v>10044.99874</c:v>
                </c:pt>
                <c:pt idx="522">
                  <c:v>10491.10409</c:v>
                </c:pt>
                <c:pt idx="523">
                  <c:v>9897.066604999998</c:v>
                </c:pt>
                <c:pt idx="524">
                  <c:v>10295.14951</c:v>
                </c:pt>
                <c:pt idx="525">
                  <c:v>10439.2547</c:v>
                </c:pt>
                <c:pt idx="526">
                  <c:v>10443.78155</c:v>
                </c:pt>
                <c:pt idx="527">
                  <c:v>10392.51324</c:v>
                </c:pt>
                <c:pt idx="528">
                  <c:v>10024.98907</c:v>
                </c:pt>
                <c:pt idx="529">
                  <c:v>9986.707467</c:v>
                </c:pt>
                <c:pt idx="530">
                  <c:v>10049.02242</c:v>
                </c:pt>
                <c:pt idx="531">
                  <c:v>9963.479533999998</c:v>
                </c:pt>
                <c:pt idx="532">
                  <c:v>10367.55475</c:v>
                </c:pt>
                <c:pt idx="533">
                  <c:v>9956.751499</c:v>
                </c:pt>
                <c:pt idx="534">
                  <c:v>9960.2217</c:v>
                </c:pt>
                <c:pt idx="535">
                  <c:v>10155.07105</c:v>
                </c:pt>
                <c:pt idx="536">
                  <c:v>10443.14927</c:v>
                </c:pt>
                <c:pt idx="537">
                  <c:v>9974.658141</c:v>
                </c:pt>
                <c:pt idx="538">
                  <c:v>9967.966894999998</c:v>
                </c:pt>
                <c:pt idx="539">
                  <c:v>10715.55517</c:v>
                </c:pt>
                <c:pt idx="540">
                  <c:v>9703.324566</c:v>
                </c:pt>
                <c:pt idx="541">
                  <c:v>10939.3659</c:v>
                </c:pt>
                <c:pt idx="542">
                  <c:v>9345.937637000001</c:v>
                </c:pt>
                <c:pt idx="543">
                  <c:v>9550.78244</c:v>
                </c:pt>
                <c:pt idx="544">
                  <c:v>10179.39363</c:v>
                </c:pt>
                <c:pt idx="545">
                  <c:v>9022.970183999998</c:v>
                </c:pt>
                <c:pt idx="546">
                  <c:v>10032.96037</c:v>
                </c:pt>
                <c:pt idx="547">
                  <c:v>9892.466761</c:v>
                </c:pt>
                <c:pt idx="548">
                  <c:v>10333.05293</c:v>
                </c:pt>
                <c:pt idx="549">
                  <c:v>10053.35211</c:v>
                </c:pt>
                <c:pt idx="550">
                  <c:v>10152.04579</c:v>
                </c:pt>
                <c:pt idx="551">
                  <c:v>9617.393171</c:v>
                </c:pt>
                <c:pt idx="552">
                  <c:v>10366.2562</c:v>
                </c:pt>
                <c:pt idx="553">
                  <c:v>9999.251745</c:v>
                </c:pt>
                <c:pt idx="554">
                  <c:v>10090.27477</c:v>
                </c:pt>
                <c:pt idx="555">
                  <c:v>9861.856546000001</c:v>
                </c:pt>
                <c:pt idx="556">
                  <c:v>10016.58366</c:v>
                </c:pt>
                <c:pt idx="557">
                  <c:v>9973.519275</c:v>
                </c:pt>
                <c:pt idx="558">
                  <c:v>9994.992763</c:v>
                </c:pt>
                <c:pt idx="559">
                  <c:v>10392.85511</c:v>
                </c:pt>
                <c:pt idx="560">
                  <c:v>9908.720824</c:v>
                </c:pt>
                <c:pt idx="561">
                  <c:v>9615.020759</c:v>
                </c:pt>
                <c:pt idx="562">
                  <c:v>9639.766049</c:v>
                </c:pt>
                <c:pt idx="563">
                  <c:v>8912.936119999998</c:v>
                </c:pt>
                <c:pt idx="564">
                  <c:v>9950.670902999998</c:v>
                </c:pt>
                <c:pt idx="565">
                  <c:v>10462.31674</c:v>
                </c:pt>
                <c:pt idx="566">
                  <c:v>10109.31659</c:v>
                </c:pt>
                <c:pt idx="567">
                  <c:v>10026.10068</c:v>
                </c:pt>
                <c:pt idx="568">
                  <c:v>10746.30768</c:v>
                </c:pt>
                <c:pt idx="569">
                  <c:v>10135.33453</c:v>
                </c:pt>
                <c:pt idx="570">
                  <c:v>10345.9963</c:v>
                </c:pt>
                <c:pt idx="571">
                  <c:v>10001.55579</c:v>
                </c:pt>
                <c:pt idx="572">
                  <c:v>9891.780854</c:v>
                </c:pt>
                <c:pt idx="573">
                  <c:v>9844.141613</c:v>
                </c:pt>
                <c:pt idx="574">
                  <c:v>10257.88018</c:v>
                </c:pt>
                <c:pt idx="575">
                  <c:v>9951.150775</c:v>
                </c:pt>
                <c:pt idx="576">
                  <c:v>9967.224183</c:v>
                </c:pt>
                <c:pt idx="577">
                  <c:v>10348.54262</c:v>
                </c:pt>
                <c:pt idx="578">
                  <c:v>10024.3236</c:v>
                </c:pt>
                <c:pt idx="579">
                  <c:v>9283.423297</c:v>
                </c:pt>
                <c:pt idx="580">
                  <c:v>9253.114774</c:v>
                </c:pt>
                <c:pt idx="581">
                  <c:v>10318.14154</c:v>
                </c:pt>
                <c:pt idx="582">
                  <c:v>10241.61639</c:v>
                </c:pt>
                <c:pt idx="583">
                  <c:v>10548.2311</c:v>
                </c:pt>
                <c:pt idx="584">
                  <c:v>10218.61497</c:v>
                </c:pt>
                <c:pt idx="585">
                  <c:v>9844.563908999999</c:v>
                </c:pt>
                <c:pt idx="586">
                  <c:v>10135.14957</c:v>
                </c:pt>
                <c:pt idx="587">
                  <c:v>9914.724761</c:v>
                </c:pt>
                <c:pt idx="588">
                  <c:v>9938.855324999997</c:v>
                </c:pt>
                <c:pt idx="589">
                  <c:v>10137.57782</c:v>
                </c:pt>
                <c:pt idx="590">
                  <c:v>10100.95372</c:v>
                </c:pt>
                <c:pt idx="591">
                  <c:v>9972.981037</c:v>
                </c:pt>
                <c:pt idx="592">
                  <c:v>9956.658681999997</c:v>
                </c:pt>
                <c:pt idx="593">
                  <c:v>13384.07296</c:v>
                </c:pt>
                <c:pt idx="594">
                  <c:v>9865.995382999998</c:v>
                </c:pt>
                <c:pt idx="595">
                  <c:v>13429.50366</c:v>
                </c:pt>
                <c:pt idx="596">
                  <c:v>10775.61037</c:v>
                </c:pt>
                <c:pt idx="597">
                  <c:v>10158.38707</c:v>
                </c:pt>
                <c:pt idx="598">
                  <c:v>10196.20319</c:v>
                </c:pt>
                <c:pt idx="599">
                  <c:v>10011.93847</c:v>
                </c:pt>
                <c:pt idx="600">
                  <c:v>9803.378228</c:v>
                </c:pt>
                <c:pt idx="601">
                  <c:v>10256.89807</c:v>
                </c:pt>
                <c:pt idx="602">
                  <c:v>10389.17481</c:v>
                </c:pt>
                <c:pt idx="603">
                  <c:v>9900.115598</c:v>
                </c:pt>
                <c:pt idx="604">
                  <c:v>10409.3357</c:v>
                </c:pt>
                <c:pt idx="605">
                  <c:v>9922.796</c:v>
                </c:pt>
                <c:pt idx="606">
                  <c:v>9929.679153</c:v>
                </c:pt>
                <c:pt idx="607">
                  <c:v>10126.42507</c:v>
                </c:pt>
                <c:pt idx="608">
                  <c:v>10117.81306</c:v>
                </c:pt>
                <c:pt idx="609">
                  <c:v>10447.1276</c:v>
                </c:pt>
                <c:pt idx="610">
                  <c:v>9927.94342</c:v>
                </c:pt>
                <c:pt idx="611">
                  <c:v>10422.86691</c:v>
                </c:pt>
                <c:pt idx="612">
                  <c:v>10173.46694</c:v>
                </c:pt>
                <c:pt idx="613">
                  <c:v>10029.17282</c:v>
                </c:pt>
                <c:pt idx="614">
                  <c:v>10596.87132</c:v>
                </c:pt>
                <c:pt idx="615">
                  <c:v>10173.69667</c:v>
                </c:pt>
                <c:pt idx="616">
                  <c:v>9689.198238</c:v>
                </c:pt>
                <c:pt idx="617">
                  <c:v>10383.7664</c:v>
                </c:pt>
                <c:pt idx="618">
                  <c:v>9971.137608</c:v>
                </c:pt>
                <c:pt idx="619">
                  <c:v>9872.396537000001</c:v>
                </c:pt>
                <c:pt idx="620">
                  <c:v>10031.44853</c:v>
                </c:pt>
                <c:pt idx="621">
                  <c:v>10051.93453</c:v>
                </c:pt>
                <c:pt idx="622">
                  <c:v>10095.65215</c:v>
                </c:pt>
                <c:pt idx="623">
                  <c:v>10065.10683</c:v>
                </c:pt>
                <c:pt idx="624">
                  <c:v>10236.398</c:v>
                </c:pt>
                <c:pt idx="625">
                  <c:v>10207.57561</c:v>
                </c:pt>
                <c:pt idx="626">
                  <c:v>9437.136684999998</c:v>
                </c:pt>
                <c:pt idx="627">
                  <c:v>10521.11092</c:v>
                </c:pt>
                <c:pt idx="628">
                  <c:v>10269.76446</c:v>
                </c:pt>
                <c:pt idx="629">
                  <c:v>9622.300335999998</c:v>
                </c:pt>
                <c:pt idx="630">
                  <c:v>9937.997913999998</c:v>
                </c:pt>
                <c:pt idx="631">
                  <c:v>9932.193181</c:v>
                </c:pt>
                <c:pt idx="632">
                  <c:v>9934.821505</c:v>
                </c:pt>
                <c:pt idx="633">
                  <c:v>10014.58861</c:v>
                </c:pt>
                <c:pt idx="634">
                  <c:v>9298.241212</c:v>
                </c:pt>
                <c:pt idx="635">
                  <c:v>9777.947717</c:v>
                </c:pt>
                <c:pt idx="636">
                  <c:v>10011.05085</c:v>
                </c:pt>
                <c:pt idx="637">
                  <c:v>10072.96505</c:v>
                </c:pt>
                <c:pt idx="638">
                  <c:v>9267.118667</c:v>
                </c:pt>
                <c:pt idx="639">
                  <c:v>10046.67955</c:v>
                </c:pt>
                <c:pt idx="640">
                  <c:v>9919.205900999998</c:v>
                </c:pt>
                <c:pt idx="641">
                  <c:v>10092.34706</c:v>
                </c:pt>
                <c:pt idx="642">
                  <c:v>9804.247825</c:v>
                </c:pt>
                <c:pt idx="643">
                  <c:v>10363.6514</c:v>
                </c:pt>
                <c:pt idx="644">
                  <c:v>10217.49605</c:v>
                </c:pt>
                <c:pt idx="645">
                  <c:v>10093.42237</c:v>
                </c:pt>
                <c:pt idx="646">
                  <c:v>10485.50078</c:v>
                </c:pt>
                <c:pt idx="647">
                  <c:v>10251.67648</c:v>
                </c:pt>
                <c:pt idx="648">
                  <c:v>10212.49438</c:v>
                </c:pt>
                <c:pt idx="649">
                  <c:v>10455.69249</c:v>
                </c:pt>
                <c:pt idx="650">
                  <c:v>10284.56007</c:v>
                </c:pt>
                <c:pt idx="651">
                  <c:v>10012.07397</c:v>
                </c:pt>
                <c:pt idx="652">
                  <c:v>10127.02324</c:v>
                </c:pt>
                <c:pt idx="653">
                  <c:v>9936.54201</c:v>
                </c:pt>
                <c:pt idx="654">
                  <c:v>10157.43442</c:v>
                </c:pt>
                <c:pt idx="655">
                  <c:v>10251.62159</c:v>
                </c:pt>
                <c:pt idx="656">
                  <c:v>10092.37863</c:v>
                </c:pt>
                <c:pt idx="657">
                  <c:v>10112.8201</c:v>
                </c:pt>
                <c:pt idx="658">
                  <c:v>10022.83873</c:v>
                </c:pt>
                <c:pt idx="659">
                  <c:v>10228.97705</c:v>
                </c:pt>
                <c:pt idx="660">
                  <c:v>9851.231485</c:v>
                </c:pt>
                <c:pt idx="661">
                  <c:v>10147.81827</c:v>
                </c:pt>
                <c:pt idx="662">
                  <c:v>10040.06394</c:v>
                </c:pt>
                <c:pt idx="663">
                  <c:v>9989.151239000001</c:v>
                </c:pt>
                <c:pt idx="664">
                  <c:v>9976.761574</c:v>
                </c:pt>
                <c:pt idx="665">
                  <c:v>9889.327042</c:v>
                </c:pt>
                <c:pt idx="666">
                  <c:v>9980.062209</c:v>
                </c:pt>
                <c:pt idx="667">
                  <c:v>10040.95219</c:v>
                </c:pt>
                <c:pt idx="668">
                  <c:v>10080.85614</c:v>
                </c:pt>
                <c:pt idx="669">
                  <c:v>10151.70841</c:v>
                </c:pt>
                <c:pt idx="670">
                  <c:v>10188.51891</c:v>
                </c:pt>
                <c:pt idx="671">
                  <c:v>10280.98068</c:v>
                </c:pt>
                <c:pt idx="672">
                  <c:v>10087.64676</c:v>
                </c:pt>
                <c:pt idx="673">
                  <c:v>10090.29097</c:v>
                </c:pt>
                <c:pt idx="674">
                  <c:v>10665.09499</c:v>
                </c:pt>
                <c:pt idx="675">
                  <c:v>10487.97762</c:v>
                </c:pt>
                <c:pt idx="676">
                  <c:v>10203.33553</c:v>
                </c:pt>
                <c:pt idx="677">
                  <c:v>9870.183431</c:v>
                </c:pt>
                <c:pt idx="678">
                  <c:v>10056.33976</c:v>
                </c:pt>
                <c:pt idx="679">
                  <c:v>10428.1834</c:v>
                </c:pt>
                <c:pt idx="680">
                  <c:v>9973.378910999998</c:v>
                </c:pt>
                <c:pt idx="681">
                  <c:v>9854.639237</c:v>
                </c:pt>
                <c:pt idx="682">
                  <c:v>11040.83063</c:v>
                </c:pt>
                <c:pt idx="683">
                  <c:v>10133.97823</c:v>
                </c:pt>
                <c:pt idx="684">
                  <c:v>10045.87784</c:v>
                </c:pt>
                <c:pt idx="685">
                  <c:v>10345.53753</c:v>
                </c:pt>
                <c:pt idx="686">
                  <c:v>10109.76334</c:v>
                </c:pt>
                <c:pt idx="687">
                  <c:v>9970.031883</c:v>
                </c:pt>
                <c:pt idx="688">
                  <c:v>10150.06382</c:v>
                </c:pt>
                <c:pt idx="689">
                  <c:v>10539.71693</c:v>
                </c:pt>
                <c:pt idx="690">
                  <c:v>10171.46803</c:v>
                </c:pt>
                <c:pt idx="691">
                  <c:v>10039.29221</c:v>
                </c:pt>
                <c:pt idx="692">
                  <c:v>10169.41334</c:v>
                </c:pt>
                <c:pt idx="693">
                  <c:v>9957.154545</c:v>
                </c:pt>
                <c:pt idx="694">
                  <c:v>9991.510107</c:v>
                </c:pt>
                <c:pt idx="695">
                  <c:v>10297.84734</c:v>
                </c:pt>
                <c:pt idx="696">
                  <c:v>10082.98032</c:v>
                </c:pt>
                <c:pt idx="697">
                  <c:v>9830.708466</c:v>
                </c:pt>
                <c:pt idx="698">
                  <c:v>10411.07014</c:v>
                </c:pt>
                <c:pt idx="699">
                  <c:v>9847.492161</c:v>
                </c:pt>
                <c:pt idx="700">
                  <c:v>9916.844617</c:v>
                </c:pt>
                <c:pt idx="701">
                  <c:v>10063.83894</c:v>
                </c:pt>
                <c:pt idx="702">
                  <c:v>10097.38892</c:v>
                </c:pt>
                <c:pt idx="703">
                  <c:v>9837.72302</c:v>
                </c:pt>
                <c:pt idx="704">
                  <c:v>9956.509958</c:v>
                </c:pt>
                <c:pt idx="705">
                  <c:v>9457.123516</c:v>
                </c:pt>
                <c:pt idx="706">
                  <c:v>10067.41045</c:v>
                </c:pt>
                <c:pt idx="707">
                  <c:v>10005.86206</c:v>
                </c:pt>
                <c:pt idx="708">
                  <c:v>10158.64962</c:v>
                </c:pt>
                <c:pt idx="709">
                  <c:v>9782.935441</c:v>
                </c:pt>
                <c:pt idx="710">
                  <c:v>10014.79878</c:v>
                </c:pt>
                <c:pt idx="711">
                  <c:v>9955.275562</c:v>
                </c:pt>
                <c:pt idx="712">
                  <c:v>10199.69319</c:v>
                </c:pt>
                <c:pt idx="713">
                  <c:v>10028.96988</c:v>
                </c:pt>
                <c:pt idx="714">
                  <c:v>10085.30181</c:v>
                </c:pt>
                <c:pt idx="715">
                  <c:v>9965.829655</c:v>
                </c:pt>
                <c:pt idx="716">
                  <c:v>9998.75944</c:v>
                </c:pt>
                <c:pt idx="717">
                  <c:v>10247.14163</c:v>
                </c:pt>
                <c:pt idx="718">
                  <c:v>9950.969075000001</c:v>
                </c:pt>
                <c:pt idx="719">
                  <c:v>10006.37637</c:v>
                </c:pt>
                <c:pt idx="720">
                  <c:v>9048.588949999998</c:v>
                </c:pt>
                <c:pt idx="721">
                  <c:v>9851.089032</c:v>
                </c:pt>
                <c:pt idx="722">
                  <c:v>10367.69418</c:v>
                </c:pt>
                <c:pt idx="723">
                  <c:v>10119.54498</c:v>
                </c:pt>
                <c:pt idx="724">
                  <c:v>10000.60932</c:v>
                </c:pt>
                <c:pt idx="725">
                  <c:v>9944.677336000001</c:v>
                </c:pt>
                <c:pt idx="726">
                  <c:v>9961.048203</c:v>
                </c:pt>
                <c:pt idx="727">
                  <c:v>9905.832029</c:v>
                </c:pt>
                <c:pt idx="728">
                  <c:v>11122.87708</c:v>
                </c:pt>
                <c:pt idx="729">
                  <c:v>10203.06348</c:v>
                </c:pt>
                <c:pt idx="730">
                  <c:v>9969.201721</c:v>
                </c:pt>
                <c:pt idx="731">
                  <c:v>10145.56008</c:v>
                </c:pt>
                <c:pt idx="732">
                  <c:v>9835.967629999996</c:v>
                </c:pt>
                <c:pt idx="733">
                  <c:v>10590.27738</c:v>
                </c:pt>
                <c:pt idx="734">
                  <c:v>10193.71547</c:v>
                </c:pt>
                <c:pt idx="735">
                  <c:v>10082.24427</c:v>
                </c:pt>
                <c:pt idx="736">
                  <c:v>9620.455078999998</c:v>
                </c:pt>
                <c:pt idx="737">
                  <c:v>10050.07261</c:v>
                </c:pt>
                <c:pt idx="738">
                  <c:v>10379.16402</c:v>
                </c:pt>
                <c:pt idx="739">
                  <c:v>9897.187962</c:v>
                </c:pt>
                <c:pt idx="740">
                  <c:v>10071.59703</c:v>
                </c:pt>
                <c:pt idx="741">
                  <c:v>9915.14246</c:v>
                </c:pt>
                <c:pt idx="742">
                  <c:v>10066.3308</c:v>
                </c:pt>
                <c:pt idx="743">
                  <c:v>10105.69916</c:v>
                </c:pt>
                <c:pt idx="744">
                  <c:v>9898.672235</c:v>
                </c:pt>
                <c:pt idx="745">
                  <c:v>10004.32865</c:v>
                </c:pt>
                <c:pt idx="746">
                  <c:v>9401.110331</c:v>
                </c:pt>
                <c:pt idx="747">
                  <c:v>10129.01266</c:v>
                </c:pt>
                <c:pt idx="748">
                  <c:v>10021.59586</c:v>
                </c:pt>
                <c:pt idx="749">
                  <c:v>10021.5208</c:v>
                </c:pt>
                <c:pt idx="750">
                  <c:v>10160.06552</c:v>
                </c:pt>
                <c:pt idx="751">
                  <c:v>9828.629644</c:v>
                </c:pt>
                <c:pt idx="752">
                  <c:v>10105.77578</c:v>
                </c:pt>
                <c:pt idx="753">
                  <c:v>9922.918405</c:v>
                </c:pt>
                <c:pt idx="754">
                  <c:v>9920.465927999998</c:v>
                </c:pt>
                <c:pt idx="755">
                  <c:v>9946.557021000001</c:v>
                </c:pt>
                <c:pt idx="756">
                  <c:v>9799.717413</c:v>
                </c:pt>
                <c:pt idx="757">
                  <c:v>10267.34339</c:v>
                </c:pt>
                <c:pt idx="758">
                  <c:v>10024.36057</c:v>
                </c:pt>
                <c:pt idx="759">
                  <c:v>9998.91059</c:v>
                </c:pt>
                <c:pt idx="760">
                  <c:v>10191.19676</c:v>
                </c:pt>
                <c:pt idx="761">
                  <c:v>10181.90701</c:v>
                </c:pt>
                <c:pt idx="762">
                  <c:v>9896.846367</c:v>
                </c:pt>
                <c:pt idx="763">
                  <c:v>10317.22577</c:v>
                </c:pt>
                <c:pt idx="764">
                  <c:v>10261.19344</c:v>
                </c:pt>
                <c:pt idx="765">
                  <c:v>10505.39883</c:v>
                </c:pt>
                <c:pt idx="766">
                  <c:v>10161.99735</c:v>
                </c:pt>
                <c:pt idx="767">
                  <c:v>9764.256190999999</c:v>
                </c:pt>
                <c:pt idx="768">
                  <c:v>9938.780387</c:v>
                </c:pt>
                <c:pt idx="769">
                  <c:v>10174.5927</c:v>
                </c:pt>
                <c:pt idx="770">
                  <c:v>9634.077568</c:v>
                </c:pt>
                <c:pt idx="771">
                  <c:v>9990.854187999998</c:v>
                </c:pt>
                <c:pt idx="772">
                  <c:v>10488.64554</c:v>
                </c:pt>
                <c:pt idx="773">
                  <c:v>9957.816612999999</c:v>
                </c:pt>
                <c:pt idx="774">
                  <c:v>10094.83675</c:v>
                </c:pt>
                <c:pt idx="775">
                  <c:v>10122.59481</c:v>
                </c:pt>
                <c:pt idx="776">
                  <c:v>10101.1529</c:v>
                </c:pt>
                <c:pt idx="777">
                  <c:v>9151.472545</c:v>
                </c:pt>
                <c:pt idx="778">
                  <c:v>10293.16526</c:v>
                </c:pt>
                <c:pt idx="779">
                  <c:v>10078.40724</c:v>
                </c:pt>
                <c:pt idx="780">
                  <c:v>9389.528839000001</c:v>
                </c:pt>
                <c:pt idx="781">
                  <c:v>10168.25094</c:v>
                </c:pt>
                <c:pt idx="782">
                  <c:v>9878.063684999997</c:v>
                </c:pt>
                <c:pt idx="783">
                  <c:v>9875.233893</c:v>
                </c:pt>
                <c:pt idx="784">
                  <c:v>10063.16736</c:v>
                </c:pt>
                <c:pt idx="785">
                  <c:v>10478.38421</c:v>
                </c:pt>
                <c:pt idx="786">
                  <c:v>10373.81012</c:v>
                </c:pt>
                <c:pt idx="787">
                  <c:v>10150.16204</c:v>
                </c:pt>
                <c:pt idx="788">
                  <c:v>10092.64872</c:v>
                </c:pt>
                <c:pt idx="789">
                  <c:v>10278.66917</c:v>
                </c:pt>
                <c:pt idx="790">
                  <c:v>9815.867779999999</c:v>
                </c:pt>
                <c:pt idx="791">
                  <c:v>10073.6067</c:v>
                </c:pt>
                <c:pt idx="792">
                  <c:v>10119.3293</c:v>
                </c:pt>
                <c:pt idx="793">
                  <c:v>10362.53627</c:v>
                </c:pt>
                <c:pt idx="794">
                  <c:v>9525.732878</c:v>
                </c:pt>
                <c:pt idx="795">
                  <c:v>10983.67889</c:v>
                </c:pt>
                <c:pt idx="796">
                  <c:v>10019.70357</c:v>
                </c:pt>
                <c:pt idx="797">
                  <c:v>10148.58023</c:v>
                </c:pt>
                <c:pt idx="798">
                  <c:v>10109.222</c:v>
                </c:pt>
                <c:pt idx="799">
                  <c:v>10109.48822</c:v>
                </c:pt>
                <c:pt idx="800">
                  <c:v>9917.210134000001</c:v>
                </c:pt>
                <c:pt idx="801">
                  <c:v>9992.587681000001</c:v>
                </c:pt>
                <c:pt idx="802">
                  <c:v>8778.492049</c:v>
                </c:pt>
                <c:pt idx="803">
                  <c:v>10084.96194</c:v>
                </c:pt>
                <c:pt idx="804">
                  <c:v>10113.63947</c:v>
                </c:pt>
                <c:pt idx="805">
                  <c:v>9883.566178999998</c:v>
                </c:pt>
                <c:pt idx="806">
                  <c:v>9516.776268</c:v>
                </c:pt>
                <c:pt idx="807">
                  <c:v>10158.94142</c:v>
                </c:pt>
                <c:pt idx="808">
                  <c:v>9826.416308</c:v>
                </c:pt>
                <c:pt idx="809">
                  <c:v>9874.050178999998</c:v>
                </c:pt>
                <c:pt idx="810">
                  <c:v>10075.07871</c:v>
                </c:pt>
                <c:pt idx="811">
                  <c:v>10119.54224</c:v>
                </c:pt>
                <c:pt idx="812">
                  <c:v>9990.468669999998</c:v>
                </c:pt>
                <c:pt idx="813">
                  <c:v>10043.03097</c:v>
                </c:pt>
                <c:pt idx="814">
                  <c:v>10160.46249</c:v>
                </c:pt>
                <c:pt idx="815">
                  <c:v>9990.868934999997</c:v>
                </c:pt>
                <c:pt idx="816">
                  <c:v>9984.391258</c:v>
                </c:pt>
                <c:pt idx="817">
                  <c:v>10383.17545</c:v>
                </c:pt>
                <c:pt idx="818">
                  <c:v>9985.092072</c:v>
                </c:pt>
                <c:pt idx="819">
                  <c:v>9367.779039999998</c:v>
                </c:pt>
                <c:pt idx="820">
                  <c:v>10038.58686</c:v>
                </c:pt>
                <c:pt idx="821">
                  <c:v>10186.10337</c:v>
                </c:pt>
                <c:pt idx="822">
                  <c:v>9851.362043</c:v>
                </c:pt>
                <c:pt idx="823">
                  <c:v>10006.85544</c:v>
                </c:pt>
                <c:pt idx="824">
                  <c:v>9896.873143000001</c:v>
                </c:pt>
                <c:pt idx="825">
                  <c:v>10125.03218</c:v>
                </c:pt>
                <c:pt idx="826">
                  <c:v>9786.906683999998</c:v>
                </c:pt>
                <c:pt idx="827">
                  <c:v>10083.20553</c:v>
                </c:pt>
                <c:pt idx="828">
                  <c:v>9065.495161999997</c:v>
                </c:pt>
                <c:pt idx="829">
                  <c:v>10051.77655</c:v>
                </c:pt>
                <c:pt idx="830">
                  <c:v>10104.97011</c:v>
                </c:pt>
                <c:pt idx="831">
                  <c:v>9358.048192</c:v>
                </c:pt>
                <c:pt idx="832">
                  <c:v>9998.005775</c:v>
                </c:pt>
                <c:pt idx="833">
                  <c:v>10682.90358</c:v>
                </c:pt>
                <c:pt idx="834">
                  <c:v>10432.17074</c:v>
                </c:pt>
                <c:pt idx="835">
                  <c:v>10175.07443</c:v>
                </c:pt>
                <c:pt idx="836">
                  <c:v>10356.91357</c:v>
                </c:pt>
                <c:pt idx="837">
                  <c:v>10047.26163</c:v>
                </c:pt>
                <c:pt idx="838">
                  <c:v>9817.088239999997</c:v>
                </c:pt>
                <c:pt idx="839">
                  <c:v>10166.47133</c:v>
                </c:pt>
                <c:pt idx="840">
                  <c:v>10197.20123</c:v>
                </c:pt>
                <c:pt idx="841">
                  <c:v>10480.34972</c:v>
                </c:pt>
                <c:pt idx="842">
                  <c:v>9474.699741</c:v>
                </c:pt>
                <c:pt idx="843">
                  <c:v>10502.58772</c:v>
                </c:pt>
                <c:pt idx="844">
                  <c:v>9223.062811</c:v>
                </c:pt>
                <c:pt idx="845">
                  <c:v>10486.01923</c:v>
                </c:pt>
                <c:pt idx="846">
                  <c:v>10013.10973</c:v>
                </c:pt>
                <c:pt idx="847">
                  <c:v>9998.721035</c:v>
                </c:pt>
                <c:pt idx="848">
                  <c:v>10048.65024</c:v>
                </c:pt>
                <c:pt idx="849">
                  <c:v>9973.66</c:v>
                </c:pt>
                <c:pt idx="850">
                  <c:v>10002.04326</c:v>
                </c:pt>
                <c:pt idx="851">
                  <c:v>10040.17103</c:v>
                </c:pt>
                <c:pt idx="852">
                  <c:v>9989.207079</c:v>
                </c:pt>
                <c:pt idx="853">
                  <c:v>10056.97528</c:v>
                </c:pt>
                <c:pt idx="854">
                  <c:v>10011.04095</c:v>
                </c:pt>
                <c:pt idx="855">
                  <c:v>10067.38338</c:v>
                </c:pt>
                <c:pt idx="856">
                  <c:v>9990.894386</c:v>
                </c:pt>
                <c:pt idx="857">
                  <c:v>10143.44364</c:v>
                </c:pt>
                <c:pt idx="858">
                  <c:v>10380.24132</c:v>
                </c:pt>
                <c:pt idx="859">
                  <c:v>9977.556719999999</c:v>
                </c:pt>
                <c:pt idx="860">
                  <c:v>10141.03216</c:v>
                </c:pt>
                <c:pt idx="861">
                  <c:v>9984.428565</c:v>
                </c:pt>
                <c:pt idx="862">
                  <c:v>9868.678131999997</c:v>
                </c:pt>
                <c:pt idx="863">
                  <c:v>10254.89452</c:v>
                </c:pt>
                <c:pt idx="864">
                  <c:v>10263.37479</c:v>
                </c:pt>
                <c:pt idx="865">
                  <c:v>10724.48828</c:v>
                </c:pt>
                <c:pt idx="866">
                  <c:v>9916.661056</c:v>
                </c:pt>
                <c:pt idx="867">
                  <c:v>9097.774743</c:v>
                </c:pt>
                <c:pt idx="868">
                  <c:v>10021.4513</c:v>
                </c:pt>
                <c:pt idx="869">
                  <c:v>10178.13688</c:v>
                </c:pt>
                <c:pt idx="870">
                  <c:v>10053.51379</c:v>
                </c:pt>
                <c:pt idx="871">
                  <c:v>10117.96386</c:v>
                </c:pt>
                <c:pt idx="872">
                  <c:v>10313.42856</c:v>
                </c:pt>
                <c:pt idx="873">
                  <c:v>10322.2659</c:v>
                </c:pt>
                <c:pt idx="874">
                  <c:v>9476.307070999997</c:v>
                </c:pt>
                <c:pt idx="875">
                  <c:v>8707.33124</c:v>
                </c:pt>
                <c:pt idx="876">
                  <c:v>8673.897935999996</c:v>
                </c:pt>
                <c:pt idx="877">
                  <c:v>9447.648423</c:v>
                </c:pt>
                <c:pt idx="878">
                  <c:v>10040.89001</c:v>
                </c:pt>
                <c:pt idx="879">
                  <c:v>10690.4994</c:v>
                </c:pt>
                <c:pt idx="880">
                  <c:v>10181.46366</c:v>
                </c:pt>
                <c:pt idx="881">
                  <c:v>9845.926036999997</c:v>
                </c:pt>
                <c:pt idx="882">
                  <c:v>10037.27652</c:v>
                </c:pt>
                <c:pt idx="883">
                  <c:v>10264.0319</c:v>
                </c:pt>
                <c:pt idx="884">
                  <c:v>10010.3218</c:v>
                </c:pt>
                <c:pt idx="885">
                  <c:v>10065.37016</c:v>
                </c:pt>
                <c:pt idx="886">
                  <c:v>9984.555700000001</c:v>
                </c:pt>
                <c:pt idx="887">
                  <c:v>10965.02095</c:v>
                </c:pt>
                <c:pt idx="888">
                  <c:v>10207.37124</c:v>
                </c:pt>
                <c:pt idx="889">
                  <c:v>10083.67474</c:v>
                </c:pt>
                <c:pt idx="890">
                  <c:v>9921.058932999997</c:v>
                </c:pt>
                <c:pt idx="891">
                  <c:v>9955.769536</c:v>
                </c:pt>
                <c:pt idx="892">
                  <c:v>10036.10299</c:v>
                </c:pt>
                <c:pt idx="893">
                  <c:v>10015.73639</c:v>
                </c:pt>
                <c:pt idx="894">
                  <c:v>10150.43217</c:v>
                </c:pt>
                <c:pt idx="895">
                  <c:v>9991.265213000001</c:v>
                </c:pt>
                <c:pt idx="896">
                  <c:v>10024.4011</c:v>
                </c:pt>
                <c:pt idx="897">
                  <c:v>10086.17654</c:v>
                </c:pt>
                <c:pt idx="898">
                  <c:v>9580.361096000001</c:v>
                </c:pt>
                <c:pt idx="899">
                  <c:v>9948.174216</c:v>
                </c:pt>
                <c:pt idx="900">
                  <c:v>9395.991501</c:v>
                </c:pt>
                <c:pt idx="901">
                  <c:v>10199.19009</c:v>
                </c:pt>
                <c:pt idx="902">
                  <c:v>9893.899915999998</c:v>
                </c:pt>
                <c:pt idx="903">
                  <c:v>9937.513387</c:v>
                </c:pt>
                <c:pt idx="904">
                  <c:v>9914.863566</c:v>
                </c:pt>
                <c:pt idx="905">
                  <c:v>9968.676338999998</c:v>
                </c:pt>
                <c:pt idx="906">
                  <c:v>10174.14881</c:v>
                </c:pt>
                <c:pt idx="907">
                  <c:v>10157.86678</c:v>
                </c:pt>
                <c:pt idx="908">
                  <c:v>9908.830319000001</c:v>
                </c:pt>
                <c:pt idx="909">
                  <c:v>9822.121682</c:v>
                </c:pt>
                <c:pt idx="910">
                  <c:v>10592.73221</c:v>
                </c:pt>
                <c:pt idx="911">
                  <c:v>10003.19027</c:v>
                </c:pt>
                <c:pt idx="912">
                  <c:v>10219.89045</c:v>
                </c:pt>
                <c:pt idx="913">
                  <c:v>9813.515878</c:v>
                </c:pt>
                <c:pt idx="914">
                  <c:v>9892.009356</c:v>
                </c:pt>
                <c:pt idx="915">
                  <c:v>10049.51934</c:v>
                </c:pt>
                <c:pt idx="916">
                  <c:v>9997.029215</c:v>
                </c:pt>
                <c:pt idx="917">
                  <c:v>10653.11408</c:v>
                </c:pt>
                <c:pt idx="918">
                  <c:v>10118.62085</c:v>
                </c:pt>
                <c:pt idx="919">
                  <c:v>9830.229423</c:v>
                </c:pt>
                <c:pt idx="920">
                  <c:v>10425.00428</c:v>
                </c:pt>
                <c:pt idx="921">
                  <c:v>10218.88605</c:v>
                </c:pt>
                <c:pt idx="922">
                  <c:v>9984.069659999997</c:v>
                </c:pt>
                <c:pt idx="923">
                  <c:v>10395.77385</c:v>
                </c:pt>
                <c:pt idx="924">
                  <c:v>9493.917551</c:v>
                </c:pt>
                <c:pt idx="925">
                  <c:v>10491.21329</c:v>
                </c:pt>
                <c:pt idx="926">
                  <c:v>9648.756606999998</c:v>
                </c:pt>
                <c:pt idx="927">
                  <c:v>10097.26698</c:v>
                </c:pt>
                <c:pt idx="928">
                  <c:v>10176.37147</c:v>
                </c:pt>
                <c:pt idx="929">
                  <c:v>10122.9463</c:v>
                </c:pt>
                <c:pt idx="930">
                  <c:v>10107.28161</c:v>
                </c:pt>
                <c:pt idx="931">
                  <c:v>10283.22947</c:v>
                </c:pt>
                <c:pt idx="932">
                  <c:v>9697.015190999999</c:v>
                </c:pt>
                <c:pt idx="933">
                  <c:v>9901.302003000001</c:v>
                </c:pt>
                <c:pt idx="934">
                  <c:v>9845.359068999998</c:v>
                </c:pt>
                <c:pt idx="935">
                  <c:v>9750.072990999997</c:v>
                </c:pt>
                <c:pt idx="936">
                  <c:v>9530.392017</c:v>
                </c:pt>
                <c:pt idx="937">
                  <c:v>10023.24472</c:v>
                </c:pt>
                <c:pt idx="938">
                  <c:v>10336.63693</c:v>
                </c:pt>
                <c:pt idx="939">
                  <c:v>10182.84046</c:v>
                </c:pt>
                <c:pt idx="940">
                  <c:v>9768.882673999999</c:v>
                </c:pt>
                <c:pt idx="941">
                  <c:v>9976.086286</c:v>
                </c:pt>
                <c:pt idx="942">
                  <c:v>9838.859727999998</c:v>
                </c:pt>
                <c:pt idx="943">
                  <c:v>9317.439752</c:v>
                </c:pt>
                <c:pt idx="944">
                  <c:v>10120.5679</c:v>
                </c:pt>
                <c:pt idx="945">
                  <c:v>10332.86675</c:v>
                </c:pt>
                <c:pt idx="946">
                  <c:v>10124.05901</c:v>
                </c:pt>
                <c:pt idx="947">
                  <c:v>10060.94368</c:v>
                </c:pt>
                <c:pt idx="948">
                  <c:v>9721.765919999998</c:v>
                </c:pt>
                <c:pt idx="949">
                  <c:v>10150.50461</c:v>
                </c:pt>
                <c:pt idx="950">
                  <c:v>9658.767991000001</c:v>
                </c:pt>
                <c:pt idx="951">
                  <c:v>10542.45668</c:v>
                </c:pt>
                <c:pt idx="952">
                  <c:v>9441.809471</c:v>
                </c:pt>
                <c:pt idx="953">
                  <c:v>10103.80384</c:v>
                </c:pt>
                <c:pt idx="954">
                  <c:v>10079.93905</c:v>
                </c:pt>
                <c:pt idx="955">
                  <c:v>10270.13114</c:v>
                </c:pt>
                <c:pt idx="956">
                  <c:v>9947.565701</c:v>
                </c:pt>
                <c:pt idx="957">
                  <c:v>10003.85908</c:v>
                </c:pt>
                <c:pt idx="958">
                  <c:v>10000.90712</c:v>
                </c:pt>
                <c:pt idx="959">
                  <c:v>10165.98352</c:v>
                </c:pt>
                <c:pt idx="960">
                  <c:v>10260.26333</c:v>
                </c:pt>
                <c:pt idx="961">
                  <c:v>9828.485772999999</c:v>
                </c:pt>
                <c:pt idx="962">
                  <c:v>10458.65044</c:v>
                </c:pt>
                <c:pt idx="963">
                  <c:v>10013.18754</c:v>
                </c:pt>
                <c:pt idx="964">
                  <c:v>10607.36268</c:v>
                </c:pt>
                <c:pt idx="965">
                  <c:v>7504.754036</c:v>
                </c:pt>
                <c:pt idx="966">
                  <c:v>10127.29172</c:v>
                </c:pt>
                <c:pt idx="967">
                  <c:v>10137.06166</c:v>
                </c:pt>
                <c:pt idx="968">
                  <c:v>10028.32412</c:v>
                </c:pt>
                <c:pt idx="969">
                  <c:v>10134.52251</c:v>
                </c:pt>
                <c:pt idx="970">
                  <c:v>10127.24347</c:v>
                </c:pt>
                <c:pt idx="971">
                  <c:v>10090.19953</c:v>
                </c:pt>
                <c:pt idx="972">
                  <c:v>9982.730285</c:v>
                </c:pt>
                <c:pt idx="973">
                  <c:v>9123.040625</c:v>
                </c:pt>
                <c:pt idx="974">
                  <c:v>10364.5255</c:v>
                </c:pt>
                <c:pt idx="975">
                  <c:v>9865.846055</c:v>
                </c:pt>
                <c:pt idx="976">
                  <c:v>10231.81007</c:v>
                </c:pt>
                <c:pt idx="977">
                  <c:v>10007.75079</c:v>
                </c:pt>
                <c:pt idx="978">
                  <c:v>10124.0878</c:v>
                </c:pt>
                <c:pt idx="979">
                  <c:v>10168.6097</c:v>
                </c:pt>
                <c:pt idx="980">
                  <c:v>10180.27993</c:v>
                </c:pt>
                <c:pt idx="981">
                  <c:v>8923.144798</c:v>
                </c:pt>
                <c:pt idx="982">
                  <c:v>9801.477980999998</c:v>
                </c:pt>
                <c:pt idx="983">
                  <c:v>9715.936308</c:v>
                </c:pt>
                <c:pt idx="984">
                  <c:v>10139.5338</c:v>
                </c:pt>
                <c:pt idx="985">
                  <c:v>9978.732714</c:v>
                </c:pt>
                <c:pt idx="986">
                  <c:v>9673.074893000001</c:v>
                </c:pt>
                <c:pt idx="987">
                  <c:v>9728.000764</c:v>
                </c:pt>
                <c:pt idx="988">
                  <c:v>10223.90529</c:v>
                </c:pt>
                <c:pt idx="989">
                  <c:v>10013.82143</c:v>
                </c:pt>
                <c:pt idx="990">
                  <c:v>10351.64683</c:v>
                </c:pt>
                <c:pt idx="991">
                  <c:v>10072.76649</c:v>
                </c:pt>
                <c:pt idx="992">
                  <c:v>10109.05272</c:v>
                </c:pt>
                <c:pt idx="993">
                  <c:v>10325.12579</c:v>
                </c:pt>
                <c:pt idx="994">
                  <c:v>10230.80528</c:v>
                </c:pt>
                <c:pt idx="995">
                  <c:v>10237.41283</c:v>
                </c:pt>
                <c:pt idx="996">
                  <c:v>9108.667682999998</c:v>
                </c:pt>
                <c:pt idx="997">
                  <c:v>13358.93558</c:v>
                </c:pt>
                <c:pt idx="998">
                  <c:v>10101.28755</c:v>
                </c:pt>
                <c:pt idx="999">
                  <c:v>9985.324234</c:v>
                </c:pt>
                <c:pt idx="1000">
                  <c:v>9917.296053</c:v>
                </c:pt>
                <c:pt idx="1001">
                  <c:v>10047.4929</c:v>
                </c:pt>
                <c:pt idx="1002">
                  <c:v>8965.103862</c:v>
                </c:pt>
                <c:pt idx="1003">
                  <c:v>10272.33221</c:v>
                </c:pt>
                <c:pt idx="1004">
                  <c:v>9656.887034999998</c:v>
                </c:pt>
                <c:pt idx="1005">
                  <c:v>8939.513422</c:v>
                </c:pt>
                <c:pt idx="1006">
                  <c:v>10048.40426</c:v>
                </c:pt>
                <c:pt idx="1007">
                  <c:v>10224.53825</c:v>
                </c:pt>
                <c:pt idx="1008">
                  <c:v>10113.99044</c:v>
                </c:pt>
                <c:pt idx="1009">
                  <c:v>9935.755698999998</c:v>
                </c:pt>
                <c:pt idx="1010">
                  <c:v>10159.71647</c:v>
                </c:pt>
                <c:pt idx="1011">
                  <c:v>10140.06787</c:v>
                </c:pt>
                <c:pt idx="1012">
                  <c:v>9974.979108</c:v>
                </c:pt>
                <c:pt idx="1013">
                  <c:v>10030.51505</c:v>
                </c:pt>
                <c:pt idx="1014">
                  <c:v>8882.798014</c:v>
                </c:pt>
                <c:pt idx="1015">
                  <c:v>10016.01853</c:v>
                </c:pt>
                <c:pt idx="1016">
                  <c:v>10014.64383</c:v>
                </c:pt>
                <c:pt idx="1017">
                  <c:v>10663.46966</c:v>
                </c:pt>
                <c:pt idx="1018">
                  <c:v>9977.558756</c:v>
                </c:pt>
                <c:pt idx="1019">
                  <c:v>9813.966759999998</c:v>
                </c:pt>
                <c:pt idx="1020">
                  <c:v>10209.86235</c:v>
                </c:pt>
                <c:pt idx="1021">
                  <c:v>10226.59572</c:v>
                </c:pt>
                <c:pt idx="1022">
                  <c:v>9623.146689</c:v>
                </c:pt>
                <c:pt idx="1023">
                  <c:v>9921.544751</c:v>
                </c:pt>
                <c:pt idx="1024">
                  <c:v>9337.516213999997</c:v>
                </c:pt>
                <c:pt idx="1025">
                  <c:v>10202.66277</c:v>
                </c:pt>
                <c:pt idx="1026">
                  <c:v>10022.64273</c:v>
                </c:pt>
                <c:pt idx="1027">
                  <c:v>10235.70136</c:v>
                </c:pt>
                <c:pt idx="1028">
                  <c:v>9800.283058</c:v>
                </c:pt>
                <c:pt idx="1029">
                  <c:v>10124.63066</c:v>
                </c:pt>
                <c:pt idx="1030">
                  <c:v>9920.143871</c:v>
                </c:pt>
                <c:pt idx="1031">
                  <c:v>10406.55369</c:v>
                </c:pt>
                <c:pt idx="1032">
                  <c:v>10142.36922</c:v>
                </c:pt>
                <c:pt idx="1033">
                  <c:v>10954.84839</c:v>
                </c:pt>
                <c:pt idx="1034">
                  <c:v>10291.72629</c:v>
                </c:pt>
                <c:pt idx="1035">
                  <c:v>10161.23512</c:v>
                </c:pt>
                <c:pt idx="1036">
                  <c:v>10068.88712</c:v>
                </c:pt>
                <c:pt idx="1037">
                  <c:v>10019.06569</c:v>
                </c:pt>
                <c:pt idx="1038">
                  <c:v>9989.192051</c:v>
                </c:pt>
                <c:pt idx="1039">
                  <c:v>9660.022132</c:v>
                </c:pt>
                <c:pt idx="1040">
                  <c:v>10377.00486</c:v>
                </c:pt>
                <c:pt idx="1041">
                  <c:v>10156.1883</c:v>
                </c:pt>
                <c:pt idx="1042">
                  <c:v>10063.45402</c:v>
                </c:pt>
                <c:pt idx="1043">
                  <c:v>10051.80379</c:v>
                </c:pt>
                <c:pt idx="1044">
                  <c:v>10069.85222</c:v>
                </c:pt>
                <c:pt idx="1045">
                  <c:v>10221.62404</c:v>
                </c:pt>
                <c:pt idx="1046">
                  <c:v>9199.510798</c:v>
                </c:pt>
                <c:pt idx="1047">
                  <c:v>9786.851862</c:v>
                </c:pt>
                <c:pt idx="1048">
                  <c:v>10512.43501</c:v>
                </c:pt>
                <c:pt idx="1049">
                  <c:v>9001.468521999997</c:v>
                </c:pt>
                <c:pt idx="1050">
                  <c:v>9412.090063</c:v>
                </c:pt>
                <c:pt idx="1051">
                  <c:v>10063.03566</c:v>
                </c:pt>
                <c:pt idx="1052">
                  <c:v>9955.527871</c:v>
                </c:pt>
                <c:pt idx="1053">
                  <c:v>10073.11102</c:v>
                </c:pt>
                <c:pt idx="1054">
                  <c:v>10525.45573</c:v>
                </c:pt>
                <c:pt idx="1055">
                  <c:v>10023.0199</c:v>
                </c:pt>
                <c:pt idx="1056">
                  <c:v>10342.72904</c:v>
                </c:pt>
                <c:pt idx="1057">
                  <c:v>10407.06186</c:v>
                </c:pt>
                <c:pt idx="1058">
                  <c:v>10062.02306</c:v>
                </c:pt>
                <c:pt idx="1059">
                  <c:v>9990.016814000001</c:v>
                </c:pt>
                <c:pt idx="1060">
                  <c:v>10369.00019</c:v>
                </c:pt>
                <c:pt idx="1061">
                  <c:v>9468.993936000001</c:v>
                </c:pt>
                <c:pt idx="1062">
                  <c:v>9870.479693999998</c:v>
                </c:pt>
                <c:pt idx="1063">
                  <c:v>9806.576115999998</c:v>
                </c:pt>
                <c:pt idx="1064">
                  <c:v>10340.05857</c:v>
                </c:pt>
                <c:pt idx="1065">
                  <c:v>10258.93632</c:v>
                </c:pt>
                <c:pt idx="1066">
                  <c:v>9838.413485</c:v>
                </c:pt>
                <c:pt idx="1067">
                  <c:v>10660.52708</c:v>
                </c:pt>
                <c:pt idx="1068">
                  <c:v>10168.58356</c:v>
                </c:pt>
                <c:pt idx="1069">
                  <c:v>10416.22672</c:v>
                </c:pt>
                <c:pt idx="1070">
                  <c:v>10366.59258</c:v>
                </c:pt>
                <c:pt idx="1071">
                  <c:v>9924.355702000001</c:v>
                </c:pt>
                <c:pt idx="1072">
                  <c:v>10226.84517</c:v>
                </c:pt>
                <c:pt idx="1073">
                  <c:v>10109.4386</c:v>
                </c:pt>
                <c:pt idx="1074">
                  <c:v>10096.65171</c:v>
                </c:pt>
                <c:pt idx="1075">
                  <c:v>11688.15229</c:v>
                </c:pt>
                <c:pt idx="1076">
                  <c:v>10011.89602</c:v>
                </c:pt>
                <c:pt idx="1077">
                  <c:v>9987.125013000001</c:v>
                </c:pt>
                <c:pt idx="1078">
                  <c:v>10105.60487</c:v>
                </c:pt>
                <c:pt idx="1079">
                  <c:v>10188.86114</c:v>
                </c:pt>
                <c:pt idx="1080">
                  <c:v>9982.299446</c:v>
                </c:pt>
                <c:pt idx="1081">
                  <c:v>10021.26065</c:v>
                </c:pt>
                <c:pt idx="1082">
                  <c:v>10029.64144</c:v>
                </c:pt>
                <c:pt idx="1083">
                  <c:v>9796.906590000001</c:v>
                </c:pt>
                <c:pt idx="1084">
                  <c:v>9973.315401</c:v>
                </c:pt>
                <c:pt idx="1085">
                  <c:v>10543.73022</c:v>
                </c:pt>
                <c:pt idx="1086">
                  <c:v>9975.523873</c:v>
                </c:pt>
                <c:pt idx="1087">
                  <c:v>10664.66685</c:v>
                </c:pt>
                <c:pt idx="1088">
                  <c:v>10021.95261</c:v>
                </c:pt>
                <c:pt idx="1089">
                  <c:v>10164.05264</c:v>
                </c:pt>
                <c:pt idx="1090">
                  <c:v>10458.07058</c:v>
                </c:pt>
                <c:pt idx="1091">
                  <c:v>9898.222391</c:v>
                </c:pt>
                <c:pt idx="1092">
                  <c:v>10076.41581</c:v>
                </c:pt>
                <c:pt idx="1093">
                  <c:v>10217.07843</c:v>
                </c:pt>
                <c:pt idx="1094">
                  <c:v>10228.64344</c:v>
                </c:pt>
                <c:pt idx="1095">
                  <c:v>10364.4726</c:v>
                </c:pt>
                <c:pt idx="1096">
                  <c:v>10089.76047</c:v>
                </c:pt>
                <c:pt idx="1097">
                  <c:v>9846.608122999998</c:v>
                </c:pt>
                <c:pt idx="1098">
                  <c:v>9977.580045</c:v>
                </c:pt>
                <c:pt idx="1099">
                  <c:v>9993.904053</c:v>
                </c:pt>
                <c:pt idx="1100">
                  <c:v>9914.885147000001</c:v>
                </c:pt>
                <c:pt idx="1101">
                  <c:v>9923.609572</c:v>
                </c:pt>
                <c:pt idx="1102">
                  <c:v>9119.861959999998</c:v>
                </c:pt>
                <c:pt idx="1103">
                  <c:v>9966.947623999999</c:v>
                </c:pt>
                <c:pt idx="1104">
                  <c:v>10409.0292</c:v>
                </c:pt>
                <c:pt idx="1105">
                  <c:v>9987.922555</c:v>
                </c:pt>
                <c:pt idx="1106">
                  <c:v>9988.420512</c:v>
                </c:pt>
                <c:pt idx="1107">
                  <c:v>10064.21457</c:v>
                </c:pt>
                <c:pt idx="1108">
                  <c:v>9970.583741</c:v>
                </c:pt>
                <c:pt idx="1109">
                  <c:v>10090.21156</c:v>
                </c:pt>
                <c:pt idx="1110">
                  <c:v>9974.487712</c:v>
                </c:pt>
                <c:pt idx="1111">
                  <c:v>9996.724635</c:v>
                </c:pt>
                <c:pt idx="1112">
                  <c:v>10092.67038</c:v>
                </c:pt>
                <c:pt idx="1113">
                  <c:v>10067.77038</c:v>
                </c:pt>
                <c:pt idx="1114">
                  <c:v>10017.71092</c:v>
                </c:pt>
                <c:pt idx="1115">
                  <c:v>10336.82001</c:v>
                </c:pt>
                <c:pt idx="1116">
                  <c:v>10213.2991</c:v>
                </c:pt>
                <c:pt idx="1117">
                  <c:v>10179.14178</c:v>
                </c:pt>
                <c:pt idx="1118">
                  <c:v>9935.281838</c:v>
                </c:pt>
                <c:pt idx="1119">
                  <c:v>9211.999363000001</c:v>
                </c:pt>
                <c:pt idx="1120">
                  <c:v>9573.717912999999</c:v>
                </c:pt>
                <c:pt idx="1121">
                  <c:v>10290.29897</c:v>
                </c:pt>
                <c:pt idx="1122">
                  <c:v>10400.42551</c:v>
                </c:pt>
                <c:pt idx="1123">
                  <c:v>10445.44998</c:v>
                </c:pt>
                <c:pt idx="1124">
                  <c:v>10343.09153</c:v>
                </c:pt>
                <c:pt idx="1125">
                  <c:v>9996.976699999996</c:v>
                </c:pt>
                <c:pt idx="1126">
                  <c:v>9840.471783999998</c:v>
                </c:pt>
                <c:pt idx="1127">
                  <c:v>10036.43185</c:v>
                </c:pt>
                <c:pt idx="1128">
                  <c:v>10083.47384</c:v>
                </c:pt>
                <c:pt idx="1129">
                  <c:v>9211.05386</c:v>
                </c:pt>
                <c:pt idx="1130">
                  <c:v>10443.76001</c:v>
                </c:pt>
                <c:pt idx="1131">
                  <c:v>10162.81127</c:v>
                </c:pt>
                <c:pt idx="1132">
                  <c:v>9960.955065999999</c:v>
                </c:pt>
                <c:pt idx="1133">
                  <c:v>10045.30794</c:v>
                </c:pt>
                <c:pt idx="1134">
                  <c:v>9838.780039</c:v>
                </c:pt>
                <c:pt idx="1135">
                  <c:v>10186.9076</c:v>
                </c:pt>
                <c:pt idx="1136">
                  <c:v>10253.47828</c:v>
                </c:pt>
                <c:pt idx="1137">
                  <c:v>10105.44649</c:v>
                </c:pt>
                <c:pt idx="1138">
                  <c:v>10041.13978</c:v>
                </c:pt>
                <c:pt idx="1139">
                  <c:v>10386.80218</c:v>
                </c:pt>
                <c:pt idx="1140">
                  <c:v>10465.34229</c:v>
                </c:pt>
                <c:pt idx="1141">
                  <c:v>9891.180007</c:v>
                </c:pt>
                <c:pt idx="1142">
                  <c:v>9523.412801</c:v>
                </c:pt>
                <c:pt idx="1143">
                  <c:v>10076.6147</c:v>
                </c:pt>
                <c:pt idx="1144">
                  <c:v>9428.154426</c:v>
                </c:pt>
                <c:pt idx="1145">
                  <c:v>9997.637382</c:v>
                </c:pt>
                <c:pt idx="1146">
                  <c:v>10030.01562</c:v>
                </c:pt>
                <c:pt idx="1147">
                  <c:v>10177.46212</c:v>
                </c:pt>
                <c:pt idx="1148">
                  <c:v>9993.563807</c:v>
                </c:pt>
                <c:pt idx="1149">
                  <c:v>9840.450402</c:v>
                </c:pt>
                <c:pt idx="1150">
                  <c:v>9845.205969000001</c:v>
                </c:pt>
                <c:pt idx="1151">
                  <c:v>8826.771935999997</c:v>
                </c:pt>
                <c:pt idx="1152">
                  <c:v>9906.083162</c:v>
                </c:pt>
                <c:pt idx="1153">
                  <c:v>10361.62017</c:v>
                </c:pt>
                <c:pt idx="1154">
                  <c:v>10256.72686</c:v>
                </c:pt>
                <c:pt idx="1155">
                  <c:v>10340.39757</c:v>
                </c:pt>
                <c:pt idx="1156">
                  <c:v>10072.15927</c:v>
                </c:pt>
                <c:pt idx="1157">
                  <c:v>10098.22623</c:v>
                </c:pt>
                <c:pt idx="1158">
                  <c:v>9714.275917000001</c:v>
                </c:pt>
                <c:pt idx="1159">
                  <c:v>9303.638043</c:v>
                </c:pt>
                <c:pt idx="1160">
                  <c:v>10209.62435</c:v>
                </c:pt>
                <c:pt idx="1161">
                  <c:v>10114.05431</c:v>
                </c:pt>
                <c:pt idx="1162">
                  <c:v>10045.06566</c:v>
                </c:pt>
                <c:pt idx="1163">
                  <c:v>10032.7576</c:v>
                </c:pt>
                <c:pt idx="1164">
                  <c:v>10197.8334</c:v>
                </c:pt>
                <c:pt idx="1165">
                  <c:v>10136.44858</c:v>
                </c:pt>
                <c:pt idx="1166">
                  <c:v>10455.02595</c:v>
                </c:pt>
                <c:pt idx="1167">
                  <c:v>9878.811638999998</c:v>
                </c:pt>
                <c:pt idx="1168">
                  <c:v>10673.64198</c:v>
                </c:pt>
                <c:pt idx="1169">
                  <c:v>10453.74071</c:v>
                </c:pt>
                <c:pt idx="1170">
                  <c:v>10139.6811</c:v>
                </c:pt>
                <c:pt idx="1171">
                  <c:v>10507.58627</c:v>
                </c:pt>
                <c:pt idx="1172">
                  <c:v>9356.445032</c:v>
                </c:pt>
                <c:pt idx="1173">
                  <c:v>9755.377621999998</c:v>
                </c:pt>
                <c:pt idx="1174">
                  <c:v>10145.23843</c:v>
                </c:pt>
                <c:pt idx="1175">
                  <c:v>10368.21798</c:v>
                </c:pt>
                <c:pt idx="1176">
                  <c:v>9913.357799999998</c:v>
                </c:pt>
                <c:pt idx="1177">
                  <c:v>9953.109219</c:v>
                </c:pt>
                <c:pt idx="1178">
                  <c:v>9926.288237</c:v>
                </c:pt>
                <c:pt idx="1179">
                  <c:v>9833.218715</c:v>
                </c:pt>
                <c:pt idx="1180">
                  <c:v>9889.366012999999</c:v>
                </c:pt>
                <c:pt idx="1181">
                  <c:v>10538.20082</c:v>
                </c:pt>
                <c:pt idx="1182">
                  <c:v>10218.74983</c:v>
                </c:pt>
                <c:pt idx="1183">
                  <c:v>10132.04998</c:v>
                </c:pt>
                <c:pt idx="1184">
                  <c:v>10304.739</c:v>
                </c:pt>
                <c:pt idx="1185">
                  <c:v>10294.69702</c:v>
                </c:pt>
                <c:pt idx="1186">
                  <c:v>10243.09335</c:v>
                </c:pt>
                <c:pt idx="1187">
                  <c:v>9711.374082</c:v>
                </c:pt>
                <c:pt idx="1188">
                  <c:v>10129.45926</c:v>
                </c:pt>
                <c:pt idx="1189">
                  <c:v>10116.75582</c:v>
                </c:pt>
                <c:pt idx="1190">
                  <c:v>10045.84454</c:v>
                </c:pt>
                <c:pt idx="1191">
                  <c:v>9938.901108999999</c:v>
                </c:pt>
                <c:pt idx="1192">
                  <c:v>9768.349949</c:v>
                </c:pt>
                <c:pt idx="1193">
                  <c:v>10495.80414</c:v>
                </c:pt>
                <c:pt idx="1194">
                  <c:v>10598.29459</c:v>
                </c:pt>
                <c:pt idx="1195">
                  <c:v>10361.60816</c:v>
                </c:pt>
                <c:pt idx="1196">
                  <c:v>9955.238968</c:v>
                </c:pt>
                <c:pt idx="1197">
                  <c:v>10232.56631</c:v>
                </c:pt>
                <c:pt idx="1198">
                  <c:v>9659.684357</c:v>
                </c:pt>
                <c:pt idx="1199">
                  <c:v>10209.7844</c:v>
                </c:pt>
                <c:pt idx="1200">
                  <c:v>10105.3816</c:v>
                </c:pt>
                <c:pt idx="1201">
                  <c:v>10309.36664</c:v>
                </c:pt>
                <c:pt idx="1202">
                  <c:v>10057.83637</c:v>
                </c:pt>
                <c:pt idx="1203">
                  <c:v>9944.773465</c:v>
                </c:pt>
                <c:pt idx="1204">
                  <c:v>12037.76994</c:v>
                </c:pt>
                <c:pt idx="1205">
                  <c:v>10129.37952</c:v>
                </c:pt>
                <c:pt idx="1206">
                  <c:v>10092.23679</c:v>
                </c:pt>
                <c:pt idx="1207">
                  <c:v>10267.6256</c:v>
                </c:pt>
                <c:pt idx="1208">
                  <c:v>10759.36634</c:v>
                </c:pt>
                <c:pt idx="1209">
                  <c:v>9999.985280000001</c:v>
                </c:pt>
                <c:pt idx="1210">
                  <c:v>11230.19027</c:v>
                </c:pt>
                <c:pt idx="1211">
                  <c:v>9585.382301</c:v>
                </c:pt>
                <c:pt idx="1212">
                  <c:v>10366.09185</c:v>
                </c:pt>
                <c:pt idx="1213">
                  <c:v>10454.11134</c:v>
                </c:pt>
                <c:pt idx="1214">
                  <c:v>10095.36141</c:v>
                </c:pt>
                <c:pt idx="1215">
                  <c:v>10280.33258</c:v>
                </c:pt>
                <c:pt idx="1216">
                  <c:v>9715.871466</c:v>
                </c:pt>
                <c:pt idx="1217">
                  <c:v>9905.051645</c:v>
                </c:pt>
                <c:pt idx="1218">
                  <c:v>9585.803205</c:v>
                </c:pt>
                <c:pt idx="1219">
                  <c:v>9933.964247</c:v>
                </c:pt>
                <c:pt idx="1220">
                  <c:v>10198.71228</c:v>
                </c:pt>
                <c:pt idx="1221">
                  <c:v>10403.14477</c:v>
                </c:pt>
                <c:pt idx="1222">
                  <c:v>10186.2559</c:v>
                </c:pt>
                <c:pt idx="1223">
                  <c:v>10212.6233</c:v>
                </c:pt>
                <c:pt idx="1224">
                  <c:v>10141.70058</c:v>
                </c:pt>
                <c:pt idx="1225">
                  <c:v>8793.447469</c:v>
                </c:pt>
                <c:pt idx="1226">
                  <c:v>10071.68583</c:v>
                </c:pt>
                <c:pt idx="1227">
                  <c:v>10011.18771</c:v>
                </c:pt>
                <c:pt idx="1228">
                  <c:v>10002.29833</c:v>
                </c:pt>
                <c:pt idx="1229">
                  <c:v>10492.16341</c:v>
                </c:pt>
                <c:pt idx="1230">
                  <c:v>9613.10352</c:v>
                </c:pt>
                <c:pt idx="1231">
                  <c:v>9981.349885</c:v>
                </c:pt>
                <c:pt idx="1232">
                  <c:v>9986.939778</c:v>
                </c:pt>
                <c:pt idx="1233">
                  <c:v>10188.86347</c:v>
                </c:pt>
                <c:pt idx="1234">
                  <c:v>9140.254994000001</c:v>
                </c:pt>
                <c:pt idx="1235">
                  <c:v>10039.79572</c:v>
                </c:pt>
                <c:pt idx="1236">
                  <c:v>10150.67983</c:v>
                </c:pt>
                <c:pt idx="1237">
                  <c:v>10317.62265</c:v>
                </c:pt>
                <c:pt idx="1238">
                  <c:v>9956.909962999998</c:v>
                </c:pt>
                <c:pt idx="1239">
                  <c:v>10098.61053</c:v>
                </c:pt>
                <c:pt idx="1240">
                  <c:v>9537.205118</c:v>
                </c:pt>
                <c:pt idx="1241">
                  <c:v>9084.589169999997</c:v>
                </c:pt>
                <c:pt idx="1242">
                  <c:v>10058.9713</c:v>
                </c:pt>
                <c:pt idx="1243">
                  <c:v>10044.07354</c:v>
                </c:pt>
                <c:pt idx="1244">
                  <c:v>10396.26521</c:v>
                </c:pt>
                <c:pt idx="1245">
                  <c:v>10259.41134</c:v>
                </c:pt>
                <c:pt idx="1246">
                  <c:v>10311.69244</c:v>
                </c:pt>
                <c:pt idx="1247">
                  <c:v>10033.54108</c:v>
                </c:pt>
                <c:pt idx="1248">
                  <c:v>9970.024181</c:v>
                </c:pt>
                <c:pt idx="1249">
                  <c:v>10017.40357</c:v>
                </c:pt>
                <c:pt idx="1250">
                  <c:v>10182.68458</c:v>
                </c:pt>
                <c:pt idx="1251">
                  <c:v>10163.18248</c:v>
                </c:pt>
                <c:pt idx="1252">
                  <c:v>9861.765729999997</c:v>
                </c:pt>
                <c:pt idx="1253">
                  <c:v>10123.53481</c:v>
                </c:pt>
                <c:pt idx="1254">
                  <c:v>9984.136537</c:v>
                </c:pt>
                <c:pt idx="1255">
                  <c:v>10224.41476</c:v>
                </c:pt>
                <c:pt idx="1256">
                  <c:v>10240.52978</c:v>
                </c:pt>
                <c:pt idx="1257">
                  <c:v>10209.20261</c:v>
                </c:pt>
                <c:pt idx="1258">
                  <c:v>9965.762956</c:v>
                </c:pt>
                <c:pt idx="1259">
                  <c:v>9998.093816</c:v>
                </c:pt>
                <c:pt idx="1260">
                  <c:v>10342.70266</c:v>
                </c:pt>
                <c:pt idx="1261">
                  <c:v>10077.30705</c:v>
                </c:pt>
                <c:pt idx="1262">
                  <c:v>10009.59305</c:v>
                </c:pt>
                <c:pt idx="1263">
                  <c:v>9920.333321</c:v>
                </c:pt>
                <c:pt idx="1264">
                  <c:v>9860.587041</c:v>
                </c:pt>
                <c:pt idx="1265">
                  <c:v>9755.369059000001</c:v>
                </c:pt>
                <c:pt idx="1266">
                  <c:v>10131.90146</c:v>
                </c:pt>
                <c:pt idx="1267">
                  <c:v>10079.67456</c:v>
                </c:pt>
                <c:pt idx="1268">
                  <c:v>10087.86503</c:v>
                </c:pt>
                <c:pt idx="1269">
                  <c:v>9983.853375999997</c:v>
                </c:pt>
                <c:pt idx="1270">
                  <c:v>10133.78245</c:v>
                </c:pt>
                <c:pt idx="1271">
                  <c:v>10144.55816</c:v>
                </c:pt>
                <c:pt idx="1272">
                  <c:v>9732.61433</c:v>
                </c:pt>
                <c:pt idx="1273">
                  <c:v>10133.42215</c:v>
                </c:pt>
                <c:pt idx="1274">
                  <c:v>10017.77169</c:v>
                </c:pt>
                <c:pt idx="1275">
                  <c:v>9826.416701</c:v>
                </c:pt>
                <c:pt idx="1276">
                  <c:v>10201.65592</c:v>
                </c:pt>
                <c:pt idx="1277">
                  <c:v>9297.487910999998</c:v>
                </c:pt>
                <c:pt idx="1278">
                  <c:v>10064.00828</c:v>
                </c:pt>
                <c:pt idx="1279">
                  <c:v>10226.34977</c:v>
                </c:pt>
                <c:pt idx="1280">
                  <c:v>10172.23789</c:v>
                </c:pt>
                <c:pt idx="1281">
                  <c:v>10094.82561</c:v>
                </c:pt>
                <c:pt idx="1282">
                  <c:v>9950.289038</c:v>
                </c:pt>
                <c:pt idx="1283">
                  <c:v>10165.81394</c:v>
                </c:pt>
                <c:pt idx="1284">
                  <c:v>10026.51453</c:v>
                </c:pt>
                <c:pt idx="1285">
                  <c:v>9912.752373</c:v>
                </c:pt>
                <c:pt idx="1286">
                  <c:v>10128.3015</c:v>
                </c:pt>
                <c:pt idx="1287">
                  <c:v>10276.17839</c:v>
                </c:pt>
                <c:pt idx="1288">
                  <c:v>9418.625703</c:v>
                </c:pt>
                <c:pt idx="1289">
                  <c:v>10024.03193</c:v>
                </c:pt>
                <c:pt idx="1290">
                  <c:v>10708.79418</c:v>
                </c:pt>
                <c:pt idx="1291">
                  <c:v>10339.01068</c:v>
                </c:pt>
                <c:pt idx="1292">
                  <c:v>9710.524681</c:v>
                </c:pt>
                <c:pt idx="1293">
                  <c:v>9004.077707</c:v>
                </c:pt>
                <c:pt idx="1294">
                  <c:v>10019.73187</c:v>
                </c:pt>
                <c:pt idx="1295">
                  <c:v>10101.85354</c:v>
                </c:pt>
                <c:pt idx="1296">
                  <c:v>10514.1205</c:v>
                </c:pt>
                <c:pt idx="1297">
                  <c:v>9990.073829999998</c:v>
                </c:pt>
                <c:pt idx="1298">
                  <c:v>10053.73519</c:v>
                </c:pt>
                <c:pt idx="1299">
                  <c:v>10285.05683</c:v>
                </c:pt>
                <c:pt idx="1300">
                  <c:v>10057.82924</c:v>
                </c:pt>
                <c:pt idx="1301">
                  <c:v>10078.39005</c:v>
                </c:pt>
                <c:pt idx="1302">
                  <c:v>10021.86394</c:v>
                </c:pt>
                <c:pt idx="1303">
                  <c:v>10417.75103</c:v>
                </c:pt>
                <c:pt idx="1304">
                  <c:v>10029.08827</c:v>
                </c:pt>
                <c:pt idx="1305">
                  <c:v>10017.43224</c:v>
                </c:pt>
                <c:pt idx="1306">
                  <c:v>10226.57537</c:v>
                </c:pt>
                <c:pt idx="1307">
                  <c:v>9813.507578</c:v>
                </c:pt>
                <c:pt idx="1308">
                  <c:v>10365.15221</c:v>
                </c:pt>
                <c:pt idx="1309">
                  <c:v>10115.41224</c:v>
                </c:pt>
                <c:pt idx="1310">
                  <c:v>10035.51674</c:v>
                </c:pt>
                <c:pt idx="1311">
                  <c:v>10085.12642</c:v>
                </c:pt>
                <c:pt idx="1312">
                  <c:v>9879.718148</c:v>
                </c:pt>
                <c:pt idx="1313">
                  <c:v>10014.28892</c:v>
                </c:pt>
                <c:pt idx="1314">
                  <c:v>10007.09356</c:v>
                </c:pt>
                <c:pt idx="1315">
                  <c:v>9581.399605000001</c:v>
                </c:pt>
                <c:pt idx="1316">
                  <c:v>9910.63794</c:v>
                </c:pt>
                <c:pt idx="1317">
                  <c:v>10287.58303</c:v>
                </c:pt>
                <c:pt idx="1318">
                  <c:v>9877.357982999996</c:v>
                </c:pt>
                <c:pt idx="1319">
                  <c:v>9886.92525</c:v>
                </c:pt>
                <c:pt idx="1320">
                  <c:v>10013.14109</c:v>
                </c:pt>
                <c:pt idx="1321">
                  <c:v>10100.56775</c:v>
                </c:pt>
                <c:pt idx="1322">
                  <c:v>9976.482468</c:v>
                </c:pt>
                <c:pt idx="1323">
                  <c:v>9593.146417</c:v>
                </c:pt>
                <c:pt idx="1324">
                  <c:v>9117.926665000001</c:v>
                </c:pt>
                <c:pt idx="1325">
                  <c:v>9999.303538</c:v>
                </c:pt>
                <c:pt idx="1326">
                  <c:v>10112.57075</c:v>
                </c:pt>
                <c:pt idx="1327">
                  <c:v>9995.819876</c:v>
                </c:pt>
                <c:pt idx="1328">
                  <c:v>10737.544</c:v>
                </c:pt>
                <c:pt idx="1329">
                  <c:v>10009.20016</c:v>
                </c:pt>
                <c:pt idx="1330">
                  <c:v>9887.604719</c:v>
                </c:pt>
                <c:pt idx="1331">
                  <c:v>10046.07116</c:v>
                </c:pt>
                <c:pt idx="1332">
                  <c:v>10018.38597</c:v>
                </c:pt>
                <c:pt idx="1333">
                  <c:v>10260.55615</c:v>
                </c:pt>
                <c:pt idx="1334">
                  <c:v>10107.27179</c:v>
                </c:pt>
                <c:pt idx="1335">
                  <c:v>10115.93673</c:v>
                </c:pt>
                <c:pt idx="1336">
                  <c:v>10437.38752</c:v>
                </c:pt>
                <c:pt idx="1337">
                  <c:v>9955.574196</c:v>
                </c:pt>
                <c:pt idx="1338">
                  <c:v>10345.76372</c:v>
                </c:pt>
                <c:pt idx="1339">
                  <c:v>9299.677796</c:v>
                </c:pt>
                <c:pt idx="1340">
                  <c:v>10307.87738</c:v>
                </c:pt>
                <c:pt idx="1341">
                  <c:v>10800.6608</c:v>
                </c:pt>
                <c:pt idx="1342">
                  <c:v>10064.01851</c:v>
                </c:pt>
                <c:pt idx="1343">
                  <c:v>10229.81928</c:v>
                </c:pt>
                <c:pt idx="1344">
                  <c:v>9805.65927</c:v>
                </c:pt>
                <c:pt idx="1345">
                  <c:v>9214.369301000001</c:v>
                </c:pt>
                <c:pt idx="1346">
                  <c:v>9786.335884999999</c:v>
                </c:pt>
                <c:pt idx="1347">
                  <c:v>9947.886517000001</c:v>
                </c:pt>
                <c:pt idx="1348">
                  <c:v>10023.78642</c:v>
                </c:pt>
                <c:pt idx="1349">
                  <c:v>9897.496891999997</c:v>
                </c:pt>
                <c:pt idx="1350">
                  <c:v>9588.880028</c:v>
                </c:pt>
                <c:pt idx="1351">
                  <c:v>10000.57258</c:v>
                </c:pt>
                <c:pt idx="1352">
                  <c:v>9901.438424</c:v>
                </c:pt>
                <c:pt idx="1353">
                  <c:v>9867.250633999998</c:v>
                </c:pt>
                <c:pt idx="1354">
                  <c:v>9962.840279</c:v>
                </c:pt>
                <c:pt idx="1355">
                  <c:v>10230.61551</c:v>
                </c:pt>
                <c:pt idx="1356">
                  <c:v>9901.638245</c:v>
                </c:pt>
                <c:pt idx="1357">
                  <c:v>10164.31909</c:v>
                </c:pt>
                <c:pt idx="1358">
                  <c:v>10286.2019</c:v>
                </c:pt>
                <c:pt idx="1359">
                  <c:v>10404.85292</c:v>
                </c:pt>
                <c:pt idx="1360">
                  <c:v>10203.52505</c:v>
                </c:pt>
                <c:pt idx="1361">
                  <c:v>10110.4475</c:v>
                </c:pt>
                <c:pt idx="1362">
                  <c:v>9999.794257</c:v>
                </c:pt>
                <c:pt idx="1363">
                  <c:v>10014.76899</c:v>
                </c:pt>
                <c:pt idx="1364">
                  <c:v>10404.40253</c:v>
                </c:pt>
                <c:pt idx="1365">
                  <c:v>10288.48367</c:v>
                </c:pt>
                <c:pt idx="1366">
                  <c:v>9971.044425</c:v>
                </c:pt>
                <c:pt idx="1367">
                  <c:v>10142.78821</c:v>
                </c:pt>
                <c:pt idx="1368">
                  <c:v>9956.164811</c:v>
                </c:pt>
                <c:pt idx="1369">
                  <c:v>9740.204037</c:v>
                </c:pt>
                <c:pt idx="1370">
                  <c:v>10112.91709</c:v>
                </c:pt>
                <c:pt idx="1371">
                  <c:v>10130.28958</c:v>
                </c:pt>
                <c:pt idx="1372">
                  <c:v>9081.502294</c:v>
                </c:pt>
                <c:pt idx="1373">
                  <c:v>10196.62395</c:v>
                </c:pt>
                <c:pt idx="1374">
                  <c:v>9931.825419000001</c:v>
                </c:pt>
                <c:pt idx="1375">
                  <c:v>10027.03779</c:v>
                </c:pt>
                <c:pt idx="1376">
                  <c:v>10000.33481</c:v>
                </c:pt>
                <c:pt idx="1377">
                  <c:v>9117.52279</c:v>
                </c:pt>
                <c:pt idx="1378">
                  <c:v>10332.45487</c:v>
                </c:pt>
                <c:pt idx="1379">
                  <c:v>10073.4494</c:v>
                </c:pt>
                <c:pt idx="1380">
                  <c:v>10315.30255</c:v>
                </c:pt>
                <c:pt idx="1381">
                  <c:v>10165.9663</c:v>
                </c:pt>
                <c:pt idx="1382">
                  <c:v>10105.23723</c:v>
                </c:pt>
                <c:pt idx="1383">
                  <c:v>9990.071029999997</c:v>
                </c:pt>
                <c:pt idx="1384">
                  <c:v>10009.48277</c:v>
                </c:pt>
                <c:pt idx="1385">
                  <c:v>10943.84664</c:v>
                </c:pt>
                <c:pt idx="1386">
                  <c:v>10259.19425</c:v>
                </c:pt>
                <c:pt idx="1387">
                  <c:v>10248.50097</c:v>
                </c:pt>
                <c:pt idx="1388">
                  <c:v>13370.52637</c:v>
                </c:pt>
                <c:pt idx="1389">
                  <c:v>10045.45683</c:v>
                </c:pt>
                <c:pt idx="1390">
                  <c:v>10223.66146</c:v>
                </c:pt>
                <c:pt idx="1391">
                  <c:v>10451.10645</c:v>
                </c:pt>
                <c:pt idx="1392">
                  <c:v>10278.48104</c:v>
                </c:pt>
                <c:pt idx="1393">
                  <c:v>9413.321206</c:v>
                </c:pt>
                <c:pt idx="1394">
                  <c:v>10261.08164</c:v>
                </c:pt>
                <c:pt idx="1395">
                  <c:v>9962.019014</c:v>
                </c:pt>
                <c:pt idx="1396">
                  <c:v>10065.45709</c:v>
                </c:pt>
                <c:pt idx="1397">
                  <c:v>9957.539165</c:v>
                </c:pt>
                <c:pt idx="1398">
                  <c:v>9902.810417</c:v>
                </c:pt>
                <c:pt idx="1399">
                  <c:v>10307.81673</c:v>
                </c:pt>
                <c:pt idx="1400">
                  <c:v>9973.63081</c:v>
                </c:pt>
                <c:pt idx="1401">
                  <c:v>9236.245664</c:v>
                </c:pt>
                <c:pt idx="1402">
                  <c:v>10009.51346</c:v>
                </c:pt>
                <c:pt idx="1403">
                  <c:v>10167.31337</c:v>
                </c:pt>
                <c:pt idx="1404">
                  <c:v>10133.59892</c:v>
                </c:pt>
                <c:pt idx="1405">
                  <c:v>10535.3997</c:v>
                </c:pt>
                <c:pt idx="1406">
                  <c:v>10342.546</c:v>
                </c:pt>
                <c:pt idx="1407">
                  <c:v>11139.9247</c:v>
                </c:pt>
                <c:pt idx="1408">
                  <c:v>10119.99684</c:v>
                </c:pt>
                <c:pt idx="1409">
                  <c:v>10048.79198</c:v>
                </c:pt>
                <c:pt idx="1410">
                  <c:v>10199.61855</c:v>
                </c:pt>
                <c:pt idx="1411">
                  <c:v>10502.48523</c:v>
                </c:pt>
                <c:pt idx="1412">
                  <c:v>10245.08978</c:v>
                </c:pt>
                <c:pt idx="1413">
                  <c:v>9886.549163</c:v>
                </c:pt>
                <c:pt idx="1414">
                  <c:v>10133.76318</c:v>
                </c:pt>
                <c:pt idx="1415">
                  <c:v>9987.090777</c:v>
                </c:pt>
                <c:pt idx="1416">
                  <c:v>9982.412219</c:v>
                </c:pt>
                <c:pt idx="1417">
                  <c:v>9462.390488</c:v>
                </c:pt>
                <c:pt idx="1418">
                  <c:v>9972.082026</c:v>
                </c:pt>
                <c:pt idx="1419">
                  <c:v>10135.0365</c:v>
                </c:pt>
                <c:pt idx="1420">
                  <c:v>9954.043469</c:v>
                </c:pt>
                <c:pt idx="1421">
                  <c:v>10073.51509</c:v>
                </c:pt>
                <c:pt idx="1422">
                  <c:v>10213.94197</c:v>
                </c:pt>
                <c:pt idx="1423">
                  <c:v>10159.85053</c:v>
                </c:pt>
                <c:pt idx="1424">
                  <c:v>10478.5429</c:v>
                </c:pt>
                <c:pt idx="1425">
                  <c:v>10525.65406</c:v>
                </c:pt>
                <c:pt idx="1426">
                  <c:v>10186.44519</c:v>
                </c:pt>
                <c:pt idx="1427">
                  <c:v>10071.91628</c:v>
                </c:pt>
                <c:pt idx="1428">
                  <c:v>10002.83103</c:v>
                </c:pt>
                <c:pt idx="1429">
                  <c:v>11147.18177</c:v>
                </c:pt>
                <c:pt idx="1430">
                  <c:v>10427.69952</c:v>
                </c:pt>
                <c:pt idx="1431">
                  <c:v>9959.537972</c:v>
                </c:pt>
                <c:pt idx="1432">
                  <c:v>10280.81478</c:v>
                </c:pt>
                <c:pt idx="1433">
                  <c:v>9956.423725</c:v>
                </c:pt>
                <c:pt idx="1434">
                  <c:v>10197.20344</c:v>
                </c:pt>
                <c:pt idx="1435">
                  <c:v>10036.10231</c:v>
                </c:pt>
                <c:pt idx="1436">
                  <c:v>9982.976100999998</c:v>
                </c:pt>
                <c:pt idx="1437">
                  <c:v>10178.25144</c:v>
                </c:pt>
                <c:pt idx="1438">
                  <c:v>9940.172801</c:v>
                </c:pt>
                <c:pt idx="1439">
                  <c:v>10265.64941</c:v>
                </c:pt>
                <c:pt idx="1440">
                  <c:v>10623.70106</c:v>
                </c:pt>
                <c:pt idx="1441">
                  <c:v>10022.86476</c:v>
                </c:pt>
                <c:pt idx="1442">
                  <c:v>10534.41885</c:v>
                </c:pt>
                <c:pt idx="1443">
                  <c:v>10621.2909</c:v>
                </c:pt>
                <c:pt idx="1444">
                  <c:v>9747.197257</c:v>
                </c:pt>
                <c:pt idx="1445">
                  <c:v>10001.47559</c:v>
                </c:pt>
                <c:pt idx="1446">
                  <c:v>10430.47657</c:v>
                </c:pt>
                <c:pt idx="1447">
                  <c:v>10060.74445</c:v>
                </c:pt>
                <c:pt idx="1448">
                  <c:v>9956.49222</c:v>
                </c:pt>
                <c:pt idx="1449">
                  <c:v>9751.509915000001</c:v>
                </c:pt>
                <c:pt idx="1450">
                  <c:v>10118.49407</c:v>
                </c:pt>
                <c:pt idx="1451">
                  <c:v>10070.46484</c:v>
                </c:pt>
                <c:pt idx="1452">
                  <c:v>10164.91615</c:v>
                </c:pt>
                <c:pt idx="1453">
                  <c:v>9872.345857</c:v>
                </c:pt>
                <c:pt idx="1454">
                  <c:v>10037.30577</c:v>
                </c:pt>
                <c:pt idx="1455">
                  <c:v>10067.51228</c:v>
                </c:pt>
                <c:pt idx="1456">
                  <c:v>10106.81792</c:v>
                </c:pt>
                <c:pt idx="1457">
                  <c:v>9979.734583</c:v>
                </c:pt>
                <c:pt idx="1458">
                  <c:v>10053.14328</c:v>
                </c:pt>
                <c:pt idx="1459">
                  <c:v>10194.06325</c:v>
                </c:pt>
                <c:pt idx="1460">
                  <c:v>10030.90305</c:v>
                </c:pt>
                <c:pt idx="1461">
                  <c:v>10196.71472</c:v>
                </c:pt>
                <c:pt idx="1462">
                  <c:v>9975.265082</c:v>
                </c:pt>
                <c:pt idx="1463">
                  <c:v>9996.887068</c:v>
                </c:pt>
                <c:pt idx="1464">
                  <c:v>10084.00911</c:v>
                </c:pt>
                <c:pt idx="1465">
                  <c:v>9881.307248</c:v>
                </c:pt>
                <c:pt idx="1466">
                  <c:v>9721.351815999999</c:v>
                </c:pt>
                <c:pt idx="1467">
                  <c:v>10028.52087</c:v>
                </c:pt>
                <c:pt idx="1468">
                  <c:v>9964.656403000001</c:v>
                </c:pt>
                <c:pt idx="1469">
                  <c:v>10040.02132</c:v>
                </c:pt>
                <c:pt idx="1470">
                  <c:v>10153.11703</c:v>
                </c:pt>
                <c:pt idx="1471">
                  <c:v>9769.898150999998</c:v>
                </c:pt>
                <c:pt idx="1472">
                  <c:v>10085.96569</c:v>
                </c:pt>
                <c:pt idx="1473">
                  <c:v>10155.52775</c:v>
                </c:pt>
                <c:pt idx="1474">
                  <c:v>9992.454993999998</c:v>
                </c:pt>
                <c:pt idx="1475">
                  <c:v>10034.81018</c:v>
                </c:pt>
                <c:pt idx="1476">
                  <c:v>10194.18241</c:v>
                </c:pt>
                <c:pt idx="1477">
                  <c:v>10172.85335</c:v>
                </c:pt>
                <c:pt idx="1478">
                  <c:v>10755.51927</c:v>
                </c:pt>
                <c:pt idx="1479">
                  <c:v>10169.94997</c:v>
                </c:pt>
                <c:pt idx="1480">
                  <c:v>9877.136027</c:v>
                </c:pt>
                <c:pt idx="1481">
                  <c:v>10059.9271</c:v>
                </c:pt>
                <c:pt idx="1482">
                  <c:v>10122.3223</c:v>
                </c:pt>
                <c:pt idx="1483">
                  <c:v>10196.76355</c:v>
                </c:pt>
                <c:pt idx="1484">
                  <c:v>9500.629175</c:v>
                </c:pt>
                <c:pt idx="1485">
                  <c:v>10023.51129</c:v>
                </c:pt>
                <c:pt idx="1486">
                  <c:v>9920.27924</c:v>
                </c:pt>
                <c:pt idx="1487">
                  <c:v>10066.50446</c:v>
                </c:pt>
                <c:pt idx="1488">
                  <c:v>9810.277277</c:v>
                </c:pt>
                <c:pt idx="1489">
                  <c:v>9968.351453</c:v>
                </c:pt>
                <c:pt idx="1490">
                  <c:v>10349.05262</c:v>
                </c:pt>
                <c:pt idx="1491">
                  <c:v>10868.94282</c:v>
                </c:pt>
                <c:pt idx="1492">
                  <c:v>10269.99991</c:v>
                </c:pt>
                <c:pt idx="1493">
                  <c:v>9987.673261</c:v>
                </c:pt>
                <c:pt idx="1494">
                  <c:v>10151.93528</c:v>
                </c:pt>
                <c:pt idx="1495">
                  <c:v>10150.30392</c:v>
                </c:pt>
                <c:pt idx="1496">
                  <c:v>10141.34018</c:v>
                </c:pt>
                <c:pt idx="1497">
                  <c:v>9960.350649999998</c:v>
                </c:pt>
                <c:pt idx="1498">
                  <c:v>10663.43254</c:v>
                </c:pt>
                <c:pt idx="1499">
                  <c:v>10048.732</c:v>
                </c:pt>
                <c:pt idx="1500">
                  <c:v>9158.173641</c:v>
                </c:pt>
                <c:pt idx="1501">
                  <c:v>9884.843216</c:v>
                </c:pt>
                <c:pt idx="1502">
                  <c:v>10237.27826</c:v>
                </c:pt>
                <c:pt idx="1503">
                  <c:v>10066.13183</c:v>
                </c:pt>
                <c:pt idx="1504">
                  <c:v>9791.835561</c:v>
                </c:pt>
                <c:pt idx="1505">
                  <c:v>9975.358194999999</c:v>
                </c:pt>
                <c:pt idx="1506">
                  <c:v>10075.50103</c:v>
                </c:pt>
                <c:pt idx="1507">
                  <c:v>9789.670399000001</c:v>
                </c:pt>
                <c:pt idx="1508">
                  <c:v>10032.36217</c:v>
                </c:pt>
                <c:pt idx="1509">
                  <c:v>9459.123501</c:v>
                </c:pt>
                <c:pt idx="1510">
                  <c:v>10189.97932</c:v>
                </c:pt>
                <c:pt idx="1511">
                  <c:v>10049.2556</c:v>
                </c:pt>
                <c:pt idx="1512">
                  <c:v>10324.8922</c:v>
                </c:pt>
                <c:pt idx="1513">
                  <c:v>10254.97865</c:v>
                </c:pt>
                <c:pt idx="1514">
                  <c:v>9932.644009</c:v>
                </c:pt>
                <c:pt idx="1515">
                  <c:v>9961.024561</c:v>
                </c:pt>
                <c:pt idx="1516">
                  <c:v>9853.953357</c:v>
                </c:pt>
                <c:pt idx="1517">
                  <c:v>10079.0431</c:v>
                </c:pt>
                <c:pt idx="1518">
                  <c:v>9951.904462</c:v>
                </c:pt>
                <c:pt idx="1519">
                  <c:v>9720.538887</c:v>
                </c:pt>
                <c:pt idx="1520">
                  <c:v>10227.94656</c:v>
                </c:pt>
                <c:pt idx="1521">
                  <c:v>10258.95087</c:v>
                </c:pt>
                <c:pt idx="1522">
                  <c:v>10748.33123</c:v>
                </c:pt>
                <c:pt idx="1523">
                  <c:v>9875.23679</c:v>
                </c:pt>
                <c:pt idx="1524">
                  <c:v>9323.437873999997</c:v>
                </c:pt>
                <c:pt idx="1525">
                  <c:v>10389.19653</c:v>
                </c:pt>
                <c:pt idx="1526">
                  <c:v>9895.197643</c:v>
                </c:pt>
                <c:pt idx="1527">
                  <c:v>10116.49879</c:v>
                </c:pt>
                <c:pt idx="1528">
                  <c:v>10097.62147</c:v>
                </c:pt>
                <c:pt idx="1529">
                  <c:v>10170.52553</c:v>
                </c:pt>
                <c:pt idx="1530">
                  <c:v>10410.20114</c:v>
                </c:pt>
                <c:pt idx="1531">
                  <c:v>9923.569362</c:v>
                </c:pt>
                <c:pt idx="1532">
                  <c:v>10037.78822</c:v>
                </c:pt>
                <c:pt idx="1533">
                  <c:v>10117.42214</c:v>
                </c:pt>
                <c:pt idx="1534">
                  <c:v>9865.809488</c:v>
                </c:pt>
                <c:pt idx="1535">
                  <c:v>9943.211613</c:v>
                </c:pt>
                <c:pt idx="1536">
                  <c:v>9969.375856000001</c:v>
                </c:pt>
                <c:pt idx="1537">
                  <c:v>10341.80587</c:v>
                </c:pt>
                <c:pt idx="1538">
                  <c:v>9077.728408</c:v>
                </c:pt>
                <c:pt idx="1539">
                  <c:v>10018.32195</c:v>
                </c:pt>
                <c:pt idx="1540">
                  <c:v>10449.0544</c:v>
                </c:pt>
                <c:pt idx="1541">
                  <c:v>10026.0662</c:v>
                </c:pt>
                <c:pt idx="1542">
                  <c:v>10059.43095</c:v>
                </c:pt>
                <c:pt idx="1543">
                  <c:v>9857.161727</c:v>
                </c:pt>
                <c:pt idx="1544">
                  <c:v>10053.93943</c:v>
                </c:pt>
                <c:pt idx="1545">
                  <c:v>10029.69809</c:v>
                </c:pt>
                <c:pt idx="1546">
                  <c:v>10105.21629</c:v>
                </c:pt>
                <c:pt idx="1547">
                  <c:v>10115.00461</c:v>
                </c:pt>
                <c:pt idx="1548">
                  <c:v>10384.70027</c:v>
                </c:pt>
                <c:pt idx="1549">
                  <c:v>9970.112597</c:v>
                </c:pt>
                <c:pt idx="1550">
                  <c:v>10297.45223</c:v>
                </c:pt>
                <c:pt idx="1551">
                  <c:v>10117.00772</c:v>
                </c:pt>
                <c:pt idx="1552">
                  <c:v>10439.57939</c:v>
                </c:pt>
                <c:pt idx="1553">
                  <c:v>10193.50917</c:v>
                </c:pt>
                <c:pt idx="1554">
                  <c:v>10328.67363</c:v>
                </c:pt>
                <c:pt idx="1555">
                  <c:v>10406.01597</c:v>
                </c:pt>
                <c:pt idx="1556">
                  <c:v>10066.91131</c:v>
                </c:pt>
                <c:pt idx="1557">
                  <c:v>11034.76736</c:v>
                </c:pt>
                <c:pt idx="1558">
                  <c:v>9973.070265</c:v>
                </c:pt>
                <c:pt idx="1559">
                  <c:v>10204.99931</c:v>
                </c:pt>
                <c:pt idx="1560">
                  <c:v>9882.698262</c:v>
                </c:pt>
                <c:pt idx="1561">
                  <c:v>9992.956007000001</c:v>
                </c:pt>
                <c:pt idx="1562">
                  <c:v>9874.405182999999</c:v>
                </c:pt>
                <c:pt idx="1563">
                  <c:v>10116.23499</c:v>
                </c:pt>
                <c:pt idx="1564">
                  <c:v>10326.46978</c:v>
                </c:pt>
                <c:pt idx="1565">
                  <c:v>10078.57747</c:v>
                </c:pt>
                <c:pt idx="1566">
                  <c:v>9559.157595000001</c:v>
                </c:pt>
                <c:pt idx="1567">
                  <c:v>10038.93793</c:v>
                </c:pt>
                <c:pt idx="1568">
                  <c:v>10029.60588</c:v>
                </c:pt>
                <c:pt idx="1569">
                  <c:v>9869.917910999999</c:v>
                </c:pt>
                <c:pt idx="1570">
                  <c:v>9813.889265</c:v>
                </c:pt>
                <c:pt idx="1571">
                  <c:v>10215.93952</c:v>
                </c:pt>
                <c:pt idx="1572">
                  <c:v>10052.20131</c:v>
                </c:pt>
                <c:pt idx="1573">
                  <c:v>10015.2182</c:v>
                </c:pt>
                <c:pt idx="1574">
                  <c:v>10241.60527</c:v>
                </c:pt>
                <c:pt idx="1575">
                  <c:v>10384.09593</c:v>
                </c:pt>
                <c:pt idx="1576">
                  <c:v>10072.94462</c:v>
                </c:pt>
                <c:pt idx="1577">
                  <c:v>10205.138</c:v>
                </c:pt>
                <c:pt idx="1578">
                  <c:v>10434.84072</c:v>
                </c:pt>
                <c:pt idx="1579">
                  <c:v>9845.247607</c:v>
                </c:pt>
                <c:pt idx="1580">
                  <c:v>10147.6477</c:v>
                </c:pt>
                <c:pt idx="1581">
                  <c:v>9757.528761</c:v>
                </c:pt>
                <c:pt idx="1582">
                  <c:v>9809.069415</c:v>
                </c:pt>
                <c:pt idx="1583">
                  <c:v>10738.87381</c:v>
                </c:pt>
                <c:pt idx="1584">
                  <c:v>9998.628877</c:v>
                </c:pt>
                <c:pt idx="1585">
                  <c:v>10428.74255</c:v>
                </c:pt>
                <c:pt idx="1586">
                  <c:v>10291.8523</c:v>
                </c:pt>
                <c:pt idx="1587">
                  <c:v>8985.846347</c:v>
                </c:pt>
                <c:pt idx="1588">
                  <c:v>9996.312872</c:v>
                </c:pt>
                <c:pt idx="1589">
                  <c:v>9596.149495</c:v>
                </c:pt>
                <c:pt idx="1590">
                  <c:v>10105.46371</c:v>
                </c:pt>
                <c:pt idx="1591">
                  <c:v>10131.55448</c:v>
                </c:pt>
                <c:pt idx="1592">
                  <c:v>10387.41613</c:v>
                </c:pt>
                <c:pt idx="1593">
                  <c:v>10503.70255</c:v>
                </c:pt>
                <c:pt idx="1594">
                  <c:v>10010.42528</c:v>
                </c:pt>
                <c:pt idx="1595">
                  <c:v>10271.65034</c:v>
                </c:pt>
                <c:pt idx="1596">
                  <c:v>9942.686032999998</c:v>
                </c:pt>
                <c:pt idx="1597">
                  <c:v>10326.14869</c:v>
                </c:pt>
                <c:pt idx="1598">
                  <c:v>10013.71155</c:v>
                </c:pt>
                <c:pt idx="1599">
                  <c:v>9980.898757</c:v>
                </c:pt>
                <c:pt idx="1600">
                  <c:v>9757.246776</c:v>
                </c:pt>
                <c:pt idx="1601">
                  <c:v>9244.548478</c:v>
                </c:pt>
                <c:pt idx="1602">
                  <c:v>10051.83499</c:v>
                </c:pt>
                <c:pt idx="1603">
                  <c:v>10168.67709</c:v>
                </c:pt>
                <c:pt idx="1604">
                  <c:v>10105.7898</c:v>
                </c:pt>
                <c:pt idx="1605">
                  <c:v>10181.28566</c:v>
                </c:pt>
                <c:pt idx="1606">
                  <c:v>9696.73941</c:v>
                </c:pt>
                <c:pt idx="1607">
                  <c:v>10248.79821</c:v>
                </c:pt>
                <c:pt idx="1608">
                  <c:v>10158.9072</c:v>
                </c:pt>
                <c:pt idx="1609">
                  <c:v>10014.61286</c:v>
                </c:pt>
                <c:pt idx="1610">
                  <c:v>9787.688141</c:v>
                </c:pt>
                <c:pt idx="1611">
                  <c:v>9863.613152</c:v>
                </c:pt>
                <c:pt idx="1612">
                  <c:v>9715.282234</c:v>
                </c:pt>
                <c:pt idx="1613">
                  <c:v>9914.147516</c:v>
                </c:pt>
                <c:pt idx="1614">
                  <c:v>10221.51595</c:v>
                </c:pt>
                <c:pt idx="1615">
                  <c:v>9878.313789</c:v>
                </c:pt>
                <c:pt idx="1616">
                  <c:v>9708.843161</c:v>
                </c:pt>
                <c:pt idx="1617">
                  <c:v>9990.722014</c:v>
                </c:pt>
                <c:pt idx="1618">
                  <c:v>10414.92003</c:v>
                </c:pt>
                <c:pt idx="1619">
                  <c:v>10354.25673</c:v>
                </c:pt>
                <c:pt idx="1620">
                  <c:v>10109.56031</c:v>
                </c:pt>
                <c:pt idx="1621">
                  <c:v>9896.386312000001</c:v>
                </c:pt>
                <c:pt idx="1622">
                  <c:v>10024.1406</c:v>
                </c:pt>
                <c:pt idx="1623">
                  <c:v>10219.05253</c:v>
                </c:pt>
                <c:pt idx="1624">
                  <c:v>10238.96855</c:v>
                </c:pt>
                <c:pt idx="1625">
                  <c:v>10129.4796</c:v>
                </c:pt>
                <c:pt idx="1626">
                  <c:v>10821.84523</c:v>
                </c:pt>
                <c:pt idx="1627">
                  <c:v>9893.210501</c:v>
                </c:pt>
                <c:pt idx="1628">
                  <c:v>10463.26821</c:v>
                </c:pt>
                <c:pt idx="1629">
                  <c:v>9439.185151</c:v>
                </c:pt>
                <c:pt idx="1630">
                  <c:v>10207.58193</c:v>
                </c:pt>
                <c:pt idx="1631">
                  <c:v>9969.903473</c:v>
                </c:pt>
                <c:pt idx="1632">
                  <c:v>9885.270028</c:v>
                </c:pt>
                <c:pt idx="1633">
                  <c:v>10039.20684</c:v>
                </c:pt>
                <c:pt idx="1634">
                  <c:v>10248.28319</c:v>
                </c:pt>
                <c:pt idx="1635">
                  <c:v>9957.228354</c:v>
                </c:pt>
                <c:pt idx="1636">
                  <c:v>10472.09026</c:v>
                </c:pt>
                <c:pt idx="1637">
                  <c:v>9970.726685</c:v>
                </c:pt>
                <c:pt idx="1638">
                  <c:v>10339.49718</c:v>
                </c:pt>
                <c:pt idx="1639">
                  <c:v>10231.65399</c:v>
                </c:pt>
                <c:pt idx="1640">
                  <c:v>10197.56125</c:v>
                </c:pt>
                <c:pt idx="1641">
                  <c:v>10268.27113</c:v>
                </c:pt>
                <c:pt idx="1642">
                  <c:v>9976.941275</c:v>
                </c:pt>
                <c:pt idx="1643">
                  <c:v>9997.974394000001</c:v>
                </c:pt>
                <c:pt idx="1644">
                  <c:v>10177.6328</c:v>
                </c:pt>
                <c:pt idx="1645">
                  <c:v>9948.924666</c:v>
                </c:pt>
                <c:pt idx="1646">
                  <c:v>10256.56837</c:v>
                </c:pt>
                <c:pt idx="1647">
                  <c:v>10089.63465</c:v>
                </c:pt>
                <c:pt idx="1648">
                  <c:v>10376.03927</c:v>
                </c:pt>
                <c:pt idx="1649">
                  <c:v>10068.58802</c:v>
                </c:pt>
                <c:pt idx="1650">
                  <c:v>10212.05809</c:v>
                </c:pt>
                <c:pt idx="1651">
                  <c:v>9961.272706</c:v>
                </c:pt>
                <c:pt idx="1652">
                  <c:v>10019.6147</c:v>
                </c:pt>
                <c:pt idx="1653">
                  <c:v>10353.35822</c:v>
                </c:pt>
                <c:pt idx="1654">
                  <c:v>10554.16459</c:v>
                </c:pt>
                <c:pt idx="1655">
                  <c:v>10200.39954</c:v>
                </c:pt>
                <c:pt idx="1656">
                  <c:v>9963.560434000001</c:v>
                </c:pt>
                <c:pt idx="1657">
                  <c:v>11094.87706</c:v>
                </c:pt>
                <c:pt idx="1658">
                  <c:v>9919.804801</c:v>
                </c:pt>
                <c:pt idx="1659">
                  <c:v>10371.62402</c:v>
                </c:pt>
                <c:pt idx="1660">
                  <c:v>9920.574297</c:v>
                </c:pt>
                <c:pt idx="1661">
                  <c:v>10062.51365</c:v>
                </c:pt>
                <c:pt idx="1662">
                  <c:v>9974.701084</c:v>
                </c:pt>
                <c:pt idx="1663">
                  <c:v>10067.86565</c:v>
                </c:pt>
                <c:pt idx="1664">
                  <c:v>9856.892688</c:v>
                </c:pt>
                <c:pt idx="1665">
                  <c:v>10017.18572</c:v>
                </c:pt>
                <c:pt idx="1666">
                  <c:v>9922.168802999999</c:v>
                </c:pt>
                <c:pt idx="1667">
                  <c:v>9876.289615</c:v>
                </c:pt>
                <c:pt idx="1668">
                  <c:v>10129.31184</c:v>
                </c:pt>
                <c:pt idx="1669">
                  <c:v>9015.679968</c:v>
                </c:pt>
                <c:pt idx="1670">
                  <c:v>10328.6194</c:v>
                </c:pt>
                <c:pt idx="1671">
                  <c:v>10127.98131</c:v>
                </c:pt>
                <c:pt idx="1672">
                  <c:v>10023.67709</c:v>
                </c:pt>
                <c:pt idx="1673">
                  <c:v>10389.13423</c:v>
                </c:pt>
                <c:pt idx="1674">
                  <c:v>9817.668865</c:v>
                </c:pt>
                <c:pt idx="1675">
                  <c:v>10142.89421</c:v>
                </c:pt>
                <c:pt idx="1676">
                  <c:v>9939.048802</c:v>
                </c:pt>
                <c:pt idx="1677">
                  <c:v>9222.640724</c:v>
                </c:pt>
                <c:pt idx="1678">
                  <c:v>9955.601192</c:v>
                </c:pt>
                <c:pt idx="1679">
                  <c:v>9362.660048</c:v>
                </c:pt>
                <c:pt idx="1680">
                  <c:v>10010.03874</c:v>
                </c:pt>
                <c:pt idx="1681">
                  <c:v>10273.99139</c:v>
                </c:pt>
                <c:pt idx="1682">
                  <c:v>9951.090497</c:v>
                </c:pt>
                <c:pt idx="1683">
                  <c:v>10123.30644</c:v>
                </c:pt>
                <c:pt idx="1684">
                  <c:v>10372.99311</c:v>
                </c:pt>
                <c:pt idx="1685">
                  <c:v>9425.166094999999</c:v>
                </c:pt>
                <c:pt idx="1686">
                  <c:v>10610.36124</c:v>
                </c:pt>
                <c:pt idx="1687">
                  <c:v>9798.382498</c:v>
                </c:pt>
                <c:pt idx="1688">
                  <c:v>10038.34328</c:v>
                </c:pt>
                <c:pt idx="1689">
                  <c:v>10054.40654</c:v>
                </c:pt>
                <c:pt idx="1690">
                  <c:v>9981.625414</c:v>
                </c:pt>
                <c:pt idx="1691">
                  <c:v>9906.368551</c:v>
                </c:pt>
                <c:pt idx="1692">
                  <c:v>10410.0641</c:v>
                </c:pt>
                <c:pt idx="1693">
                  <c:v>10007.17654</c:v>
                </c:pt>
                <c:pt idx="1694">
                  <c:v>10162.03658</c:v>
                </c:pt>
                <c:pt idx="1695">
                  <c:v>10143.04699</c:v>
                </c:pt>
                <c:pt idx="1696">
                  <c:v>10449.35575</c:v>
                </c:pt>
                <c:pt idx="1697">
                  <c:v>10147.29862</c:v>
                </c:pt>
                <c:pt idx="1698">
                  <c:v>9980.53849</c:v>
                </c:pt>
                <c:pt idx="1699">
                  <c:v>9756.791427</c:v>
                </c:pt>
                <c:pt idx="1700">
                  <c:v>10032.41183</c:v>
                </c:pt>
                <c:pt idx="1701">
                  <c:v>9989.281663</c:v>
                </c:pt>
                <c:pt idx="1702">
                  <c:v>9954.387156999997</c:v>
                </c:pt>
                <c:pt idx="1703">
                  <c:v>10241.63184</c:v>
                </c:pt>
                <c:pt idx="1704">
                  <c:v>9772.731594</c:v>
                </c:pt>
                <c:pt idx="1705">
                  <c:v>10483.50383</c:v>
                </c:pt>
                <c:pt idx="1706">
                  <c:v>9969.750299</c:v>
                </c:pt>
                <c:pt idx="1707">
                  <c:v>10008.28602</c:v>
                </c:pt>
                <c:pt idx="1708">
                  <c:v>9774.892055</c:v>
                </c:pt>
                <c:pt idx="1709">
                  <c:v>10027.09762</c:v>
                </c:pt>
                <c:pt idx="1710">
                  <c:v>10378.43602</c:v>
                </c:pt>
                <c:pt idx="1711">
                  <c:v>10010.20108</c:v>
                </c:pt>
                <c:pt idx="1712">
                  <c:v>10127.37824</c:v>
                </c:pt>
                <c:pt idx="1713">
                  <c:v>10352.26621</c:v>
                </c:pt>
                <c:pt idx="1714">
                  <c:v>9008.49316</c:v>
                </c:pt>
                <c:pt idx="1715">
                  <c:v>10065.40595</c:v>
                </c:pt>
                <c:pt idx="1716">
                  <c:v>9985.58734</c:v>
                </c:pt>
                <c:pt idx="1717">
                  <c:v>10563.98742</c:v>
                </c:pt>
                <c:pt idx="1718">
                  <c:v>9927.016241</c:v>
                </c:pt>
                <c:pt idx="1719">
                  <c:v>10067.74237</c:v>
                </c:pt>
                <c:pt idx="1720">
                  <c:v>9545.382207</c:v>
                </c:pt>
                <c:pt idx="1721">
                  <c:v>10053.74909</c:v>
                </c:pt>
                <c:pt idx="1722">
                  <c:v>9760.372310000001</c:v>
                </c:pt>
                <c:pt idx="1723">
                  <c:v>10010.99593</c:v>
                </c:pt>
                <c:pt idx="1724">
                  <c:v>9934.476425000001</c:v>
                </c:pt>
                <c:pt idx="1725">
                  <c:v>8952.1236</c:v>
                </c:pt>
                <c:pt idx="1726">
                  <c:v>10439.77602</c:v>
                </c:pt>
                <c:pt idx="1727">
                  <c:v>10360.52714</c:v>
                </c:pt>
                <c:pt idx="1728">
                  <c:v>10039.55763</c:v>
                </c:pt>
                <c:pt idx="1729">
                  <c:v>8915.119523</c:v>
                </c:pt>
                <c:pt idx="1730">
                  <c:v>9779.040707</c:v>
                </c:pt>
                <c:pt idx="1731">
                  <c:v>10414.2344</c:v>
                </c:pt>
                <c:pt idx="1732">
                  <c:v>10200.11718</c:v>
                </c:pt>
                <c:pt idx="1733">
                  <c:v>9617.053390999998</c:v>
                </c:pt>
                <c:pt idx="1734">
                  <c:v>10333.91297</c:v>
                </c:pt>
                <c:pt idx="1735">
                  <c:v>10276.53845</c:v>
                </c:pt>
                <c:pt idx="1736">
                  <c:v>10016.02423</c:v>
                </c:pt>
                <c:pt idx="1737">
                  <c:v>9219.611371</c:v>
                </c:pt>
                <c:pt idx="1738">
                  <c:v>7474.797007</c:v>
                </c:pt>
                <c:pt idx="1739">
                  <c:v>10456.32158</c:v>
                </c:pt>
                <c:pt idx="1740">
                  <c:v>10085.01602</c:v>
                </c:pt>
                <c:pt idx="1741">
                  <c:v>10280.65612</c:v>
                </c:pt>
                <c:pt idx="1742">
                  <c:v>10169.05441</c:v>
                </c:pt>
                <c:pt idx="1743">
                  <c:v>10080.52581</c:v>
                </c:pt>
                <c:pt idx="1744">
                  <c:v>9458.566726999998</c:v>
                </c:pt>
                <c:pt idx="1745">
                  <c:v>10545.08173</c:v>
                </c:pt>
                <c:pt idx="1746">
                  <c:v>10047.91474</c:v>
                </c:pt>
                <c:pt idx="1747">
                  <c:v>10230.47469</c:v>
                </c:pt>
                <c:pt idx="1748">
                  <c:v>10089.90234</c:v>
                </c:pt>
                <c:pt idx="1749">
                  <c:v>10132.53466</c:v>
                </c:pt>
                <c:pt idx="1750">
                  <c:v>9990.878466</c:v>
                </c:pt>
                <c:pt idx="1751">
                  <c:v>10061.53835</c:v>
                </c:pt>
                <c:pt idx="1752">
                  <c:v>10476.0536</c:v>
                </c:pt>
                <c:pt idx="1753">
                  <c:v>10426.54746</c:v>
                </c:pt>
                <c:pt idx="1754">
                  <c:v>10080.01003</c:v>
                </c:pt>
                <c:pt idx="1755">
                  <c:v>9981.378086999997</c:v>
                </c:pt>
                <c:pt idx="1756">
                  <c:v>9931.352974999998</c:v>
                </c:pt>
                <c:pt idx="1757">
                  <c:v>10342.58861</c:v>
                </c:pt>
                <c:pt idx="1758">
                  <c:v>10210.07712</c:v>
                </c:pt>
                <c:pt idx="1759">
                  <c:v>10224.05302</c:v>
                </c:pt>
                <c:pt idx="1760">
                  <c:v>9042.738097</c:v>
                </c:pt>
                <c:pt idx="1761">
                  <c:v>9241.626182</c:v>
                </c:pt>
                <c:pt idx="1762">
                  <c:v>10246.98669</c:v>
                </c:pt>
                <c:pt idx="1763">
                  <c:v>10125.56217</c:v>
                </c:pt>
                <c:pt idx="1764">
                  <c:v>10469.07345</c:v>
                </c:pt>
                <c:pt idx="1765">
                  <c:v>10136.14502</c:v>
                </c:pt>
                <c:pt idx="1766">
                  <c:v>10091.11598</c:v>
                </c:pt>
                <c:pt idx="1767">
                  <c:v>9992.663023999998</c:v>
                </c:pt>
                <c:pt idx="1768">
                  <c:v>9962.546929999999</c:v>
                </c:pt>
                <c:pt idx="1769">
                  <c:v>9062.577662999998</c:v>
                </c:pt>
                <c:pt idx="1770">
                  <c:v>10312.81447</c:v>
                </c:pt>
                <c:pt idx="1771">
                  <c:v>9797.282003</c:v>
                </c:pt>
                <c:pt idx="1772">
                  <c:v>10222.86069</c:v>
                </c:pt>
                <c:pt idx="1773">
                  <c:v>10289.6627</c:v>
                </c:pt>
                <c:pt idx="1774">
                  <c:v>10638.61789</c:v>
                </c:pt>
                <c:pt idx="1775">
                  <c:v>9824.598545</c:v>
                </c:pt>
                <c:pt idx="1776">
                  <c:v>10012.86226</c:v>
                </c:pt>
                <c:pt idx="1777">
                  <c:v>10414.92715</c:v>
                </c:pt>
                <c:pt idx="1778">
                  <c:v>10938.93959</c:v>
                </c:pt>
                <c:pt idx="1779">
                  <c:v>10508.01079</c:v>
                </c:pt>
                <c:pt idx="1780">
                  <c:v>9805.032439</c:v>
                </c:pt>
                <c:pt idx="1781">
                  <c:v>10162.04073</c:v>
                </c:pt>
                <c:pt idx="1782">
                  <c:v>10260.12616</c:v>
                </c:pt>
                <c:pt idx="1783">
                  <c:v>9420.082036</c:v>
                </c:pt>
                <c:pt idx="1784">
                  <c:v>10543.94296</c:v>
                </c:pt>
                <c:pt idx="1785">
                  <c:v>9838.238681</c:v>
                </c:pt>
                <c:pt idx="1786">
                  <c:v>9289.298306</c:v>
                </c:pt>
                <c:pt idx="1787">
                  <c:v>10421.21062</c:v>
                </c:pt>
                <c:pt idx="1788">
                  <c:v>9764.675018999998</c:v>
                </c:pt>
                <c:pt idx="1789">
                  <c:v>10221.03334</c:v>
                </c:pt>
                <c:pt idx="1790">
                  <c:v>9924.92734</c:v>
                </c:pt>
                <c:pt idx="1791">
                  <c:v>10023.73853</c:v>
                </c:pt>
                <c:pt idx="1792">
                  <c:v>9933.516888999999</c:v>
                </c:pt>
                <c:pt idx="1793">
                  <c:v>10068.00984</c:v>
                </c:pt>
                <c:pt idx="1794">
                  <c:v>10510.48878</c:v>
                </c:pt>
                <c:pt idx="1795">
                  <c:v>10290.20247</c:v>
                </c:pt>
                <c:pt idx="1796">
                  <c:v>10231.25915</c:v>
                </c:pt>
                <c:pt idx="1797">
                  <c:v>9905.050545</c:v>
                </c:pt>
                <c:pt idx="1798">
                  <c:v>9920.195732</c:v>
                </c:pt>
                <c:pt idx="1799">
                  <c:v>10127.56917</c:v>
                </c:pt>
                <c:pt idx="1800">
                  <c:v>10020.13047</c:v>
                </c:pt>
                <c:pt idx="1801">
                  <c:v>9955.753467</c:v>
                </c:pt>
                <c:pt idx="1802">
                  <c:v>10368.88017</c:v>
                </c:pt>
                <c:pt idx="1803">
                  <c:v>10075.17983</c:v>
                </c:pt>
                <c:pt idx="1804">
                  <c:v>10220.98377</c:v>
                </c:pt>
                <c:pt idx="1805">
                  <c:v>10337.87257</c:v>
                </c:pt>
                <c:pt idx="1806">
                  <c:v>9913.297803</c:v>
                </c:pt>
                <c:pt idx="1807">
                  <c:v>9963.520776</c:v>
                </c:pt>
                <c:pt idx="1808">
                  <c:v>9925.927406</c:v>
                </c:pt>
                <c:pt idx="1809">
                  <c:v>9153.288953</c:v>
                </c:pt>
                <c:pt idx="1810">
                  <c:v>10297.27173</c:v>
                </c:pt>
                <c:pt idx="1811">
                  <c:v>10194.56173</c:v>
                </c:pt>
                <c:pt idx="1812">
                  <c:v>10774.4261</c:v>
                </c:pt>
                <c:pt idx="1813">
                  <c:v>10177.21468</c:v>
                </c:pt>
                <c:pt idx="1814">
                  <c:v>10045.081</c:v>
                </c:pt>
                <c:pt idx="1815">
                  <c:v>10238.24245</c:v>
                </c:pt>
                <c:pt idx="1816">
                  <c:v>10101.07403</c:v>
                </c:pt>
                <c:pt idx="1817">
                  <c:v>10628.04054</c:v>
                </c:pt>
                <c:pt idx="1818">
                  <c:v>10017.84845</c:v>
                </c:pt>
                <c:pt idx="1819">
                  <c:v>10295.48387</c:v>
                </c:pt>
                <c:pt idx="1820">
                  <c:v>10134.28564</c:v>
                </c:pt>
                <c:pt idx="1821">
                  <c:v>10017.71822</c:v>
                </c:pt>
                <c:pt idx="1822">
                  <c:v>10049.06691</c:v>
                </c:pt>
                <c:pt idx="1823">
                  <c:v>9916.640513</c:v>
                </c:pt>
                <c:pt idx="1824">
                  <c:v>9031.266734000001</c:v>
                </c:pt>
                <c:pt idx="1825">
                  <c:v>10253.75655</c:v>
                </c:pt>
                <c:pt idx="1826">
                  <c:v>10135.87992</c:v>
                </c:pt>
                <c:pt idx="1827">
                  <c:v>10504.28613</c:v>
                </c:pt>
                <c:pt idx="1828">
                  <c:v>10500.56355</c:v>
                </c:pt>
                <c:pt idx="1829">
                  <c:v>10112.33933</c:v>
                </c:pt>
                <c:pt idx="1830">
                  <c:v>9673.043967</c:v>
                </c:pt>
                <c:pt idx="1831">
                  <c:v>10083.6242</c:v>
                </c:pt>
                <c:pt idx="1832">
                  <c:v>10090.82993</c:v>
                </c:pt>
                <c:pt idx="1833">
                  <c:v>9982.010406</c:v>
                </c:pt>
                <c:pt idx="1834">
                  <c:v>10153.39447</c:v>
                </c:pt>
                <c:pt idx="1835">
                  <c:v>10412.89927</c:v>
                </c:pt>
                <c:pt idx="1836">
                  <c:v>10207.94162</c:v>
                </c:pt>
                <c:pt idx="1837">
                  <c:v>10312.50408</c:v>
                </c:pt>
                <c:pt idx="1838">
                  <c:v>10040.5594</c:v>
                </c:pt>
                <c:pt idx="1839">
                  <c:v>10114.23508</c:v>
                </c:pt>
                <c:pt idx="1840">
                  <c:v>10093.7082</c:v>
                </c:pt>
                <c:pt idx="1841">
                  <c:v>10497.36282</c:v>
                </c:pt>
                <c:pt idx="1842">
                  <c:v>9698.672204</c:v>
                </c:pt>
                <c:pt idx="1843">
                  <c:v>10056.13179</c:v>
                </c:pt>
                <c:pt idx="1844">
                  <c:v>9797.409266</c:v>
                </c:pt>
                <c:pt idx="1845">
                  <c:v>10009.97583</c:v>
                </c:pt>
                <c:pt idx="1846">
                  <c:v>10081.05141</c:v>
                </c:pt>
                <c:pt idx="1847">
                  <c:v>9935.694321</c:v>
                </c:pt>
                <c:pt idx="1848">
                  <c:v>9877.357358999998</c:v>
                </c:pt>
                <c:pt idx="1849">
                  <c:v>10094.41496</c:v>
                </c:pt>
                <c:pt idx="1850">
                  <c:v>9955.124643</c:v>
                </c:pt>
                <c:pt idx="1851">
                  <c:v>9884.052365</c:v>
                </c:pt>
                <c:pt idx="1852">
                  <c:v>10128.81762</c:v>
                </c:pt>
                <c:pt idx="1853">
                  <c:v>10204.60602</c:v>
                </c:pt>
                <c:pt idx="1854">
                  <c:v>9911.727502</c:v>
                </c:pt>
                <c:pt idx="1855">
                  <c:v>10439.78337</c:v>
                </c:pt>
                <c:pt idx="1856">
                  <c:v>9691.72095</c:v>
                </c:pt>
                <c:pt idx="1857">
                  <c:v>9968.152589</c:v>
                </c:pt>
                <c:pt idx="1858">
                  <c:v>9984.313977</c:v>
                </c:pt>
                <c:pt idx="1859">
                  <c:v>9891.929128999998</c:v>
                </c:pt>
                <c:pt idx="1860">
                  <c:v>10261.36261</c:v>
                </c:pt>
                <c:pt idx="1861">
                  <c:v>10103.54169</c:v>
                </c:pt>
                <c:pt idx="1862">
                  <c:v>10130.81477</c:v>
                </c:pt>
                <c:pt idx="1863">
                  <c:v>10272.28764</c:v>
                </c:pt>
                <c:pt idx="1864">
                  <c:v>10076.88288</c:v>
                </c:pt>
                <c:pt idx="1865">
                  <c:v>10058.0442</c:v>
                </c:pt>
                <c:pt idx="1866">
                  <c:v>10083.14078</c:v>
                </c:pt>
                <c:pt idx="1867">
                  <c:v>9691.660986000001</c:v>
                </c:pt>
                <c:pt idx="1868">
                  <c:v>10082.55651</c:v>
                </c:pt>
                <c:pt idx="1869">
                  <c:v>10018.87458</c:v>
                </c:pt>
                <c:pt idx="1870">
                  <c:v>10318.5019</c:v>
                </c:pt>
                <c:pt idx="1871">
                  <c:v>9412.787748</c:v>
                </c:pt>
                <c:pt idx="1872">
                  <c:v>13402.82479</c:v>
                </c:pt>
                <c:pt idx="1873">
                  <c:v>10186.08586</c:v>
                </c:pt>
                <c:pt idx="1874">
                  <c:v>11057.77691</c:v>
                </c:pt>
                <c:pt idx="1875">
                  <c:v>10041.23191</c:v>
                </c:pt>
                <c:pt idx="1876">
                  <c:v>10441.46784</c:v>
                </c:pt>
                <c:pt idx="1877">
                  <c:v>10561.20037</c:v>
                </c:pt>
                <c:pt idx="1878">
                  <c:v>10095.17044</c:v>
                </c:pt>
                <c:pt idx="1879">
                  <c:v>9917.092546</c:v>
                </c:pt>
                <c:pt idx="1880">
                  <c:v>9881.517248</c:v>
                </c:pt>
                <c:pt idx="1881">
                  <c:v>9912.493469</c:v>
                </c:pt>
                <c:pt idx="1882">
                  <c:v>10854.20385</c:v>
                </c:pt>
                <c:pt idx="1883">
                  <c:v>10018.33461</c:v>
                </c:pt>
                <c:pt idx="1884">
                  <c:v>9825.870453</c:v>
                </c:pt>
                <c:pt idx="1885">
                  <c:v>10366.66998</c:v>
                </c:pt>
                <c:pt idx="1886">
                  <c:v>10022.2311</c:v>
                </c:pt>
                <c:pt idx="1887">
                  <c:v>9998.727051</c:v>
                </c:pt>
                <c:pt idx="1888">
                  <c:v>10245.39192</c:v>
                </c:pt>
                <c:pt idx="1889">
                  <c:v>10445.45896</c:v>
                </c:pt>
                <c:pt idx="1890">
                  <c:v>10187.4808</c:v>
                </c:pt>
                <c:pt idx="1891">
                  <c:v>10364.76865</c:v>
                </c:pt>
                <c:pt idx="1892">
                  <c:v>10195.3438</c:v>
                </c:pt>
                <c:pt idx="1893">
                  <c:v>9933.466063999998</c:v>
                </c:pt>
                <c:pt idx="1894">
                  <c:v>10102.30864</c:v>
                </c:pt>
                <c:pt idx="1895">
                  <c:v>10204.8024</c:v>
                </c:pt>
                <c:pt idx="1896">
                  <c:v>10038.6768</c:v>
                </c:pt>
                <c:pt idx="1897">
                  <c:v>10034.19243</c:v>
                </c:pt>
                <c:pt idx="1898">
                  <c:v>10413.76097</c:v>
                </c:pt>
                <c:pt idx="1899">
                  <c:v>10061.78847</c:v>
                </c:pt>
                <c:pt idx="1900">
                  <c:v>9989.561496</c:v>
                </c:pt>
                <c:pt idx="1901">
                  <c:v>10425.80213</c:v>
                </c:pt>
                <c:pt idx="1902">
                  <c:v>10427.00975</c:v>
                </c:pt>
                <c:pt idx="1903">
                  <c:v>9800.540895</c:v>
                </c:pt>
                <c:pt idx="1904">
                  <c:v>10386.1083</c:v>
                </c:pt>
                <c:pt idx="1905">
                  <c:v>9842.383056</c:v>
                </c:pt>
                <c:pt idx="1906">
                  <c:v>10377.01153</c:v>
                </c:pt>
                <c:pt idx="1907">
                  <c:v>9417.042549</c:v>
                </c:pt>
                <c:pt idx="1908">
                  <c:v>10101.13079</c:v>
                </c:pt>
                <c:pt idx="1909">
                  <c:v>10295.66397</c:v>
                </c:pt>
                <c:pt idx="1910">
                  <c:v>9930.029912999998</c:v>
                </c:pt>
                <c:pt idx="1911">
                  <c:v>10521.49882</c:v>
                </c:pt>
                <c:pt idx="1912">
                  <c:v>10393.4744</c:v>
                </c:pt>
                <c:pt idx="1913">
                  <c:v>9937.127172</c:v>
                </c:pt>
                <c:pt idx="1914">
                  <c:v>10425.55862</c:v>
                </c:pt>
                <c:pt idx="1915">
                  <c:v>10730.24547</c:v>
                </c:pt>
                <c:pt idx="1916">
                  <c:v>10078.91278</c:v>
                </c:pt>
                <c:pt idx="1917">
                  <c:v>10212.79672</c:v>
                </c:pt>
                <c:pt idx="1918">
                  <c:v>9937.312767</c:v>
                </c:pt>
                <c:pt idx="1919">
                  <c:v>10000.20239</c:v>
                </c:pt>
                <c:pt idx="1920">
                  <c:v>10215.27442</c:v>
                </c:pt>
                <c:pt idx="1921">
                  <c:v>10118.21438</c:v>
                </c:pt>
                <c:pt idx="1922">
                  <c:v>10276.55659</c:v>
                </c:pt>
                <c:pt idx="1923">
                  <c:v>10127.69912</c:v>
                </c:pt>
                <c:pt idx="1924">
                  <c:v>9941.412909000001</c:v>
                </c:pt>
                <c:pt idx="1925">
                  <c:v>10155.68513</c:v>
                </c:pt>
                <c:pt idx="1926">
                  <c:v>10319.20443</c:v>
                </c:pt>
                <c:pt idx="1927">
                  <c:v>10023.51705</c:v>
                </c:pt>
                <c:pt idx="1928">
                  <c:v>10223.78887</c:v>
                </c:pt>
                <c:pt idx="1929">
                  <c:v>9971.655420999998</c:v>
                </c:pt>
                <c:pt idx="1930">
                  <c:v>10319.24582</c:v>
                </c:pt>
                <c:pt idx="1931">
                  <c:v>10082.71352</c:v>
                </c:pt>
                <c:pt idx="1932">
                  <c:v>10431.85279</c:v>
                </c:pt>
                <c:pt idx="1933">
                  <c:v>10068.86655</c:v>
                </c:pt>
                <c:pt idx="1934">
                  <c:v>10064.82243</c:v>
                </c:pt>
                <c:pt idx="1935">
                  <c:v>9833.757611000001</c:v>
                </c:pt>
                <c:pt idx="1936">
                  <c:v>9982.738968</c:v>
                </c:pt>
                <c:pt idx="1937">
                  <c:v>10019.38925</c:v>
                </c:pt>
                <c:pt idx="1938">
                  <c:v>9863.186197000001</c:v>
                </c:pt>
                <c:pt idx="1939">
                  <c:v>10453.42344</c:v>
                </c:pt>
                <c:pt idx="1940">
                  <c:v>10594.68027</c:v>
                </c:pt>
                <c:pt idx="1941">
                  <c:v>10447.62143</c:v>
                </c:pt>
                <c:pt idx="1942">
                  <c:v>10368.07888</c:v>
                </c:pt>
                <c:pt idx="1943">
                  <c:v>10412.25555</c:v>
                </c:pt>
                <c:pt idx="1944">
                  <c:v>10704.87281</c:v>
                </c:pt>
                <c:pt idx="1945">
                  <c:v>10033.9999</c:v>
                </c:pt>
                <c:pt idx="1946">
                  <c:v>10431.99745</c:v>
                </c:pt>
                <c:pt idx="1947">
                  <c:v>9735.225647</c:v>
                </c:pt>
                <c:pt idx="1948">
                  <c:v>9866.023111</c:v>
                </c:pt>
                <c:pt idx="1949">
                  <c:v>10255.58906</c:v>
                </c:pt>
                <c:pt idx="1950">
                  <c:v>10024.39818</c:v>
                </c:pt>
                <c:pt idx="1951">
                  <c:v>9823.099614999997</c:v>
                </c:pt>
                <c:pt idx="1952">
                  <c:v>10130.44782</c:v>
                </c:pt>
                <c:pt idx="1953">
                  <c:v>9799.661982999998</c:v>
                </c:pt>
                <c:pt idx="1954">
                  <c:v>10022.79567</c:v>
                </c:pt>
                <c:pt idx="1955">
                  <c:v>10127.98259</c:v>
                </c:pt>
                <c:pt idx="1956">
                  <c:v>10197.24414</c:v>
                </c:pt>
                <c:pt idx="1957">
                  <c:v>9534.849049</c:v>
                </c:pt>
                <c:pt idx="1958">
                  <c:v>9777.726814</c:v>
                </c:pt>
                <c:pt idx="1959">
                  <c:v>10733.81711</c:v>
                </c:pt>
                <c:pt idx="1960">
                  <c:v>9972.6892</c:v>
                </c:pt>
                <c:pt idx="1961">
                  <c:v>10143.2429</c:v>
                </c:pt>
                <c:pt idx="1962">
                  <c:v>10064.92976</c:v>
                </c:pt>
                <c:pt idx="1963">
                  <c:v>10080.34853</c:v>
                </c:pt>
                <c:pt idx="1964">
                  <c:v>7462.662786</c:v>
                </c:pt>
                <c:pt idx="1965">
                  <c:v>10022.05707</c:v>
                </c:pt>
                <c:pt idx="1966">
                  <c:v>9887.724308</c:v>
                </c:pt>
                <c:pt idx="1967">
                  <c:v>10129.51584</c:v>
                </c:pt>
                <c:pt idx="1968">
                  <c:v>10048.12585</c:v>
                </c:pt>
                <c:pt idx="1969">
                  <c:v>10072.76467</c:v>
                </c:pt>
                <c:pt idx="1970">
                  <c:v>9909.773053</c:v>
                </c:pt>
                <c:pt idx="1971">
                  <c:v>10216.24482</c:v>
                </c:pt>
                <c:pt idx="1972">
                  <c:v>10476.08138</c:v>
                </c:pt>
                <c:pt idx="1973">
                  <c:v>10043.87302</c:v>
                </c:pt>
                <c:pt idx="1974">
                  <c:v>10099.07347</c:v>
                </c:pt>
                <c:pt idx="1975">
                  <c:v>10478.3043</c:v>
                </c:pt>
                <c:pt idx="1976">
                  <c:v>9947.941578</c:v>
                </c:pt>
                <c:pt idx="1977">
                  <c:v>10264.36298</c:v>
                </c:pt>
                <c:pt idx="1978">
                  <c:v>10101.74303</c:v>
                </c:pt>
                <c:pt idx="1979">
                  <c:v>9781.237092</c:v>
                </c:pt>
                <c:pt idx="1980">
                  <c:v>9971.282456</c:v>
                </c:pt>
                <c:pt idx="1981">
                  <c:v>10189.42685</c:v>
                </c:pt>
                <c:pt idx="1982">
                  <c:v>9740.482732</c:v>
                </c:pt>
                <c:pt idx="1983">
                  <c:v>9933.785239000001</c:v>
                </c:pt>
                <c:pt idx="1984">
                  <c:v>10138.09292</c:v>
                </c:pt>
                <c:pt idx="1985">
                  <c:v>9800.404914000001</c:v>
                </c:pt>
                <c:pt idx="1986">
                  <c:v>10020.34751</c:v>
                </c:pt>
                <c:pt idx="1987">
                  <c:v>9228.724398</c:v>
                </c:pt>
                <c:pt idx="1988">
                  <c:v>10186.48713</c:v>
                </c:pt>
                <c:pt idx="1989">
                  <c:v>9273.424747</c:v>
                </c:pt>
                <c:pt idx="1990">
                  <c:v>10723.35214</c:v>
                </c:pt>
                <c:pt idx="1991">
                  <c:v>10370.92441</c:v>
                </c:pt>
                <c:pt idx="1992">
                  <c:v>9803.660668</c:v>
                </c:pt>
                <c:pt idx="1993">
                  <c:v>10767.86118</c:v>
                </c:pt>
                <c:pt idx="1994">
                  <c:v>10025.69048</c:v>
                </c:pt>
                <c:pt idx="1995">
                  <c:v>9963.138665</c:v>
                </c:pt>
                <c:pt idx="1996">
                  <c:v>10414.56649</c:v>
                </c:pt>
                <c:pt idx="1997">
                  <c:v>9995.659817</c:v>
                </c:pt>
                <c:pt idx="1998">
                  <c:v>10396.37137</c:v>
                </c:pt>
                <c:pt idx="1999">
                  <c:v>9575.669096</c:v>
                </c:pt>
              </c:numCache>
            </c:numRef>
          </c:yVal>
          <c:smooth val="0"/>
        </c:ser>
        <c:dLbls>
          <c:showLegendKey val="0"/>
          <c:showVal val="0"/>
          <c:showCatName val="0"/>
          <c:showSerName val="0"/>
          <c:showPercent val="0"/>
          <c:showBubbleSize val="0"/>
        </c:dLbls>
        <c:axId val="-430150400"/>
        <c:axId val="-430247232"/>
      </c:scatterChart>
      <c:valAx>
        <c:axId val="-4301504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a:t>Training Iteration</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0247232"/>
        <c:crosses val="autoZero"/>
        <c:crossBetween val="midCat"/>
      </c:valAx>
      <c:valAx>
        <c:axId val="-430247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 Asset Value (USD)</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015040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a:effectLst/>
              </a:rPr>
              <a:t>Total Asset Value vs Training Iterations: Feature Set 2</a:t>
            </a:r>
            <a:endParaRPr lang="en-US" sz="1400">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train_Try1!$C$1</c:f>
              <c:strCache>
                <c:ptCount val="1"/>
                <c:pt idx="0">
                  <c:v>asset_value</c:v>
                </c:pt>
              </c:strCache>
            </c:strRef>
          </c:tx>
          <c:spPr>
            <a:ln w="31750" cap="rnd">
              <a:noFill/>
              <a:round/>
            </a:ln>
            <a:effectLst/>
          </c:spPr>
          <c:marker>
            <c:symbol val="circle"/>
            <c:size val="5"/>
            <c:spPr>
              <a:solidFill>
                <a:schemeClr val="accent1"/>
              </a:solidFill>
              <a:ln w="9525">
                <a:solidFill>
                  <a:schemeClr val="accent1"/>
                </a:solidFill>
              </a:ln>
              <a:effectLst/>
            </c:spPr>
          </c:marker>
          <c:xVal>
            <c:numRef>
              <c:f>train_Try1!$A$2:$A$2001</c:f>
              <c:numCache>
                <c:formatCode>General</c:formatCode>
                <c:ptCount val="2000"/>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numCache>
            </c:numRef>
          </c:xVal>
          <c:yVal>
            <c:numRef>
              <c:f>train_Try1!$C$2:$C$2001</c:f>
              <c:numCache>
                <c:formatCode>General</c:formatCode>
                <c:ptCount val="2000"/>
                <c:pt idx="0">
                  <c:v>10186.3672288</c:v>
                </c:pt>
                <c:pt idx="1">
                  <c:v>10070.0000171</c:v>
                </c:pt>
                <c:pt idx="2">
                  <c:v>10357.0871945</c:v>
                </c:pt>
                <c:pt idx="3">
                  <c:v>10176.0293456</c:v>
                </c:pt>
                <c:pt idx="4">
                  <c:v>10055.8680551</c:v>
                </c:pt>
                <c:pt idx="5">
                  <c:v>10121.0139259</c:v>
                </c:pt>
                <c:pt idx="6">
                  <c:v>9864.65852915</c:v>
                </c:pt>
                <c:pt idx="7">
                  <c:v>10274.2993126</c:v>
                </c:pt>
                <c:pt idx="8">
                  <c:v>10283.5892381</c:v>
                </c:pt>
                <c:pt idx="9">
                  <c:v>10034.0126507</c:v>
                </c:pt>
                <c:pt idx="10">
                  <c:v>10256.133587</c:v>
                </c:pt>
                <c:pt idx="11">
                  <c:v>9346.556639939996</c:v>
                </c:pt>
                <c:pt idx="12">
                  <c:v>8921.05134793</c:v>
                </c:pt>
                <c:pt idx="13">
                  <c:v>10161.6543691</c:v>
                </c:pt>
                <c:pt idx="14">
                  <c:v>10560.1064291</c:v>
                </c:pt>
                <c:pt idx="15">
                  <c:v>10119.5693297</c:v>
                </c:pt>
                <c:pt idx="16">
                  <c:v>9949.02812011</c:v>
                </c:pt>
                <c:pt idx="17">
                  <c:v>9770.72009815</c:v>
                </c:pt>
                <c:pt idx="18">
                  <c:v>9913.195384399998</c:v>
                </c:pt>
                <c:pt idx="19">
                  <c:v>9521.30267217</c:v>
                </c:pt>
                <c:pt idx="20">
                  <c:v>10121.5517391</c:v>
                </c:pt>
                <c:pt idx="21">
                  <c:v>9548.73404845</c:v>
                </c:pt>
                <c:pt idx="22">
                  <c:v>10042.4163473</c:v>
                </c:pt>
                <c:pt idx="23">
                  <c:v>9900.04611433</c:v>
                </c:pt>
                <c:pt idx="24">
                  <c:v>10103.9611301</c:v>
                </c:pt>
                <c:pt idx="25">
                  <c:v>10558.5969536</c:v>
                </c:pt>
                <c:pt idx="26">
                  <c:v>10011.6088292</c:v>
                </c:pt>
                <c:pt idx="27">
                  <c:v>10039.2878782</c:v>
                </c:pt>
                <c:pt idx="28">
                  <c:v>10198.8140762</c:v>
                </c:pt>
                <c:pt idx="29">
                  <c:v>10129.7345726</c:v>
                </c:pt>
                <c:pt idx="30">
                  <c:v>9039.59806401</c:v>
                </c:pt>
                <c:pt idx="31">
                  <c:v>10028.1369516</c:v>
                </c:pt>
                <c:pt idx="32">
                  <c:v>9395.057906239997</c:v>
                </c:pt>
                <c:pt idx="33">
                  <c:v>10453.351523</c:v>
                </c:pt>
                <c:pt idx="34">
                  <c:v>9954.6626513</c:v>
                </c:pt>
                <c:pt idx="35">
                  <c:v>10019.9104889</c:v>
                </c:pt>
                <c:pt idx="36">
                  <c:v>9909.893217680001</c:v>
                </c:pt>
                <c:pt idx="37">
                  <c:v>10326.2886046</c:v>
                </c:pt>
                <c:pt idx="38">
                  <c:v>10640.0792559</c:v>
                </c:pt>
                <c:pt idx="39">
                  <c:v>10696.1519703</c:v>
                </c:pt>
                <c:pt idx="40">
                  <c:v>10164.8681858</c:v>
                </c:pt>
                <c:pt idx="41">
                  <c:v>10036.8372681</c:v>
                </c:pt>
                <c:pt idx="42">
                  <c:v>9503.87747189</c:v>
                </c:pt>
                <c:pt idx="43">
                  <c:v>10305.4379536</c:v>
                </c:pt>
                <c:pt idx="44">
                  <c:v>10374.0145236</c:v>
                </c:pt>
                <c:pt idx="45">
                  <c:v>10104.6801554</c:v>
                </c:pt>
                <c:pt idx="46">
                  <c:v>10494.1568757</c:v>
                </c:pt>
                <c:pt idx="47">
                  <c:v>9899.84318216</c:v>
                </c:pt>
                <c:pt idx="48">
                  <c:v>11110.4671405</c:v>
                </c:pt>
                <c:pt idx="49">
                  <c:v>9992.15869814</c:v>
                </c:pt>
                <c:pt idx="50">
                  <c:v>10032.3208011</c:v>
                </c:pt>
                <c:pt idx="51">
                  <c:v>10035.1236351</c:v>
                </c:pt>
                <c:pt idx="52">
                  <c:v>10130.5411425</c:v>
                </c:pt>
                <c:pt idx="53">
                  <c:v>9740.1532451</c:v>
                </c:pt>
                <c:pt idx="54">
                  <c:v>10321.9581931</c:v>
                </c:pt>
                <c:pt idx="55">
                  <c:v>10028.6828344</c:v>
                </c:pt>
                <c:pt idx="56">
                  <c:v>9720.81727787</c:v>
                </c:pt>
                <c:pt idx="57">
                  <c:v>10120.7917558</c:v>
                </c:pt>
                <c:pt idx="58">
                  <c:v>10132.0190354</c:v>
                </c:pt>
                <c:pt idx="59">
                  <c:v>10695.8059824</c:v>
                </c:pt>
                <c:pt idx="60">
                  <c:v>10302.0615859</c:v>
                </c:pt>
                <c:pt idx="61">
                  <c:v>9874.46485114</c:v>
                </c:pt>
                <c:pt idx="62">
                  <c:v>9650.370629219997</c:v>
                </c:pt>
                <c:pt idx="63">
                  <c:v>9918.325100739998</c:v>
                </c:pt>
                <c:pt idx="64">
                  <c:v>10728.9627958</c:v>
                </c:pt>
                <c:pt idx="65">
                  <c:v>9765.42649819</c:v>
                </c:pt>
                <c:pt idx="66">
                  <c:v>10024.0670178</c:v>
                </c:pt>
                <c:pt idx="67">
                  <c:v>10529.6061981</c:v>
                </c:pt>
                <c:pt idx="68">
                  <c:v>9985.67706619</c:v>
                </c:pt>
                <c:pt idx="69">
                  <c:v>10204.4569263</c:v>
                </c:pt>
                <c:pt idx="70">
                  <c:v>10173.3282486</c:v>
                </c:pt>
                <c:pt idx="71">
                  <c:v>10062.9672629</c:v>
                </c:pt>
                <c:pt idx="72">
                  <c:v>8953.38171815</c:v>
                </c:pt>
                <c:pt idx="73">
                  <c:v>10058.5129217</c:v>
                </c:pt>
                <c:pt idx="74">
                  <c:v>9952.976359759998</c:v>
                </c:pt>
                <c:pt idx="75">
                  <c:v>9901.463386639998</c:v>
                </c:pt>
                <c:pt idx="76">
                  <c:v>9972.016124409998</c:v>
                </c:pt>
                <c:pt idx="77">
                  <c:v>10621.2183821</c:v>
                </c:pt>
                <c:pt idx="78">
                  <c:v>10250.2357591</c:v>
                </c:pt>
                <c:pt idx="79">
                  <c:v>10248.470201</c:v>
                </c:pt>
                <c:pt idx="80">
                  <c:v>8111.88262241</c:v>
                </c:pt>
                <c:pt idx="81">
                  <c:v>10182.9643124</c:v>
                </c:pt>
                <c:pt idx="82">
                  <c:v>9965.979032589998</c:v>
                </c:pt>
                <c:pt idx="83">
                  <c:v>9958.2600006</c:v>
                </c:pt>
                <c:pt idx="84">
                  <c:v>10192.7188449</c:v>
                </c:pt>
                <c:pt idx="85">
                  <c:v>10134.3045715</c:v>
                </c:pt>
                <c:pt idx="86">
                  <c:v>10512.0430716</c:v>
                </c:pt>
                <c:pt idx="87">
                  <c:v>10360.9983494</c:v>
                </c:pt>
                <c:pt idx="88">
                  <c:v>9984.64380046</c:v>
                </c:pt>
                <c:pt idx="89">
                  <c:v>10215.5417941</c:v>
                </c:pt>
                <c:pt idx="90">
                  <c:v>10096.3205903</c:v>
                </c:pt>
                <c:pt idx="91">
                  <c:v>10951.7639431</c:v>
                </c:pt>
                <c:pt idx="92">
                  <c:v>10325.5856441</c:v>
                </c:pt>
                <c:pt idx="93">
                  <c:v>10034.8654949</c:v>
                </c:pt>
                <c:pt idx="94">
                  <c:v>10047.1603182</c:v>
                </c:pt>
                <c:pt idx="95">
                  <c:v>10048.4014078</c:v>
                </c:pt>
                <c:pt idx="96">
                  <c:v>9975.49132113</c:v>
                </c:pt>
                <c:pt idx="97">
                  <c:v>10450.8256984</c:v>
                </c:pt>
                <c:pt idx="98">
                  <c:v>10083.3118466</c:v>
                </c:pt>
                <c:pt idx="99">
                  <c:v>10075.9065528</c:v>
                </c:pt>
                <c:pt idx="100">
                  <c:v>10502.6240998</c:v>
                </c:pt>
                <c:pt idx="101">
                  <c:v>9957.493635930001</c:v>
                </c:pt>
                <c:pt idx="102">
                  <c:v>10350.9613095</c:v>
                </c:pt>
                <c:pt idx="103">
                  <c:v>10591.9874209</c:v>
                </c:pt>
                <c:pt idx="104">
                  <c:v>10246.4929335</c:v>
                </c:pt>
                <c:pt idx="105">
                  <c:v>10114.209944</c:v>
                </c:pt>
                <c:pt idx="106">
                  <c:v>10183.6900578</c:v>
                </c:pt>
                <c:pt idx="107">
                  <c:v>10047.2938688</c:v>
                </c:pt>
                <c:pt idx="108">
                  <c:v>10037.4331555</c:v>
                </c:pt>
                <c:pt idx="109">
                  <c:v>10122.915323</c:v>
                </c:pt>
                <c:pt idx="110">
                  <c:v>10057.3571566</c:v>
                </c:pt>
                <c:pt idx="111">
                  <c:v>10615.85611</c:v>
                </c:pt>
                <c:pt idx="112">
                  <c:v>8809.58472415</c:v>
                </c:pt>
                <c:pt idx="113">
                  <c:v>10716.285827</c:v>
                </c:pt>
                <c:pt idx="114">
                  <c:v>10169.6812558</c:v>
                </c:pt>
                <c:pt idx="115">
                  <c:v>10441.0871389</c:v>
                </c:pt>
                <c:pt idx="116">
                  <c:v>10092.412561</c:v>
                </c:pt>
                <c:pt idx="117">
                  <c:v>10032.7686046</c:v>
                </c:pt>
                <c:pt idx="118">
                  <c:v>11027.7938847</c:v>
                </c:pt>
                <c:pt idx="119">
                  <c:v>10135.6803467</c:v>
                </c:pt>
                <c:pt idx="120">
                  <c:v>9477.162429980001</c:v>
                </c:pt>
                <c:pt idx="121">
                  <c:v>10067.8650249</c:v>
                </c:pt>
                <c:pt idx="122">
                  <c:v>10267.3462767</c:v>
                </c:pt>
                <c:pt idx="123">
                  <c:v>9917.60476395</c:v>
                </c:pt>
                <c:pt idx="124">
                  <c:v>10116.9810237</c:v>
                </c:pt>
                <c:pt idx="125">
                  <c:v>10780.384065</c:v>
                </c:pt>
                <c:pt idx="126">
                  <c:v>8885.42302113</c:v>
                </c:pt>
                <c:pt idx="127">
                  <c:v>9007.651575989998</c:v>
                </c:pt>
                <c:pt idx="128">
                  <c:v>10593.0313231</c:v>
                </c:pt>
                <c:pt idx="129">
                  <c:v>10149.4824951</c:v>
                </c:pt>
                <c:pt idx="130">
                  <c:v>10522.2549294</c:v>
                </c:pt>
                <c:pt idx="131">
                  <c:v>10211.3540708</c:v>
                </c:pt>
                <c:pt idx="132">
                  <c:v>10753.6846349</c:v>
                </c:pt>
                <c:pt idx="133">
                  <c:v>9936.43966677</c:v>
                </c:pt>
                <c:pt idx="134">
                  <c:v>10011.2385676</c:v>
                </c:pt>
                <c:pt idx="135">
                  <c:v>10091.0216677</c:v>
                </c:pt>
                <c:pt idx="136">
                  <c:v>10471.8636412</c:v>
                </c:pt>
                <c:pt idx="137">
                  <c:v>9817.26034254</c:v>
                </c:pt>
                <c:pt idx="138">
                  <c:v>9710.11125664</c:v>
                </c:pt>
                <c:pt idx="139">
                  <c:v>9868.152134779999</c:v>
                </c:pt>
                <c:pt idx="140">
                  <c:v>9900.650488</c:v>
                </c:pt>
                <c:pt idx="141">
                  <c:v>11566.3560618</c:v>
                </c:pt>
                <c:pt idx="142">
                  <c:v>10203.2676589</c:v>
                </c:pt>
                <c:pt idx="143">
                  <c:v>10108.0418131</c:v>
                </c:pt>
                <c:pt idx="144">
                  <c:v>9979.697583739999</c:v>
                </c:pt>
                <c:pt idx="145">
                  <c:v>9825.160934289996</c:v>
                </c:pt>
                <c:pt idx="146">
                  <c:v>10375.2224859</c:v>
                </c:pt>
                <c:pt idx="147">
                  <c:v>9952.22472809</c:v>
                </c:pt>
                <c:pt idx="148">
                  <c:v>9682.855725389998</c:v>
                </c:pt>
                <c:pt idx="149">
                  <c:v>10052.0491674</c:v>
                </c:pt>
                <c:pt idx="150">
                  <c:v>10041.2737317</c:v>
                </c:pt>
                <c:pt idx="151">
                  <c:v>9886.58401493</c:v>
                </c:pt>
                <c:pt idx="152">
                  <c:v>9765.596713259998</c:v>
                </c:pt>
                <c:pt idx="153">
                  <c:v>10222.1089525</c:v>
                </c:pt>
                <c:pt idx="154">
                  <c:v>10614.2179706</c:v>
                </c:pt>
                <c:pt idx="155">
                  <c:v>11030.7874528</c:v>
                </c:pt>
                <c:pt idx="156">
                  <c:v>9804.72201783</c:v>
                </c:pt>
                <c:pt idx="157">
                  <c:v>10154.071947</c:v>
                </c:pt>
                <c:pt idx="158">
                  <c:v>10135.4693606</c:v>
                </c:pt>
                <c:pt idx="159">
                  <c:v>10172.8329611</c:v>
                </c:pt>
                <c:pt idx="160">
                  <c:v>10899.1453464</c:v>
                </c:pt>
                <c:pt idx="161">
                  <c:v>10135.4484506</c:v>
                </c:pt>
                <c:pt idx="162">
                  <c:v>9875.71885052</c:v>
                </c:pt>
                <c:pt idx="163">
                  <c:v>9703.468083330001</c:v>
                </c:pt>
                <c:pt idx="164">
                  <c:v>10328.0715304</c:v>
                </c:pt>
                <c:pt idx="165">
                  <c:v>9936.27720094</c:v>
                </c:pt>
                <c:pt idx="166">
                  <c:v>10101.435872</c:v>
                </c:pt>
                <c:pt idx="167">
                  <c:v>10130.9287227</c:v>
                </c:pt>
                <c:pt idx="168">
                  <c:v>9782.735399220001</c:v>
                </c:pt>
                <c:pt idx="169">
                  <c:v>10037.6755202</c:v>
                </c:pt>
                <c:pt idx="170">
                  <c:v>9463.459426779998</c:v>
                </c:pt>
                <c:pt idx="171">
                  <c:v>10136.0268865</c:v>
                </c:pt>
                <c:pt idx="172">
                  <c:v>9942.35240004</c:v>
                </c:pt>
                <c:pt idx="173">
                  <c:v>9015.98576899</c:v>
                </c:pt>
                <c:pt idx="174">
                  <c:v>10111.5890916</c:v>
                </c:pt>
                <c:pt idx="175">
                  <c:v>10043.0192715</c:v>
                </c:pt>
                <c:pt idx="176">
                  <c:v>8981.626313489998</c:v>
                </c:pt>
                <c:pt idx="177">
                  <c:v>10139.7558101</c:v>
                </c:pt>
                <c:pt idx="178">
                  <c:v>10158.3650584</c:v>
                </c:pt>
                <c:pt idx="179">
                  <c:v>8952.878531699998</c:v>
                </c:pt>
                <c:pt idx="180">
                  <c:v>9955.156787940001</c:v>
                </c:pt>
                <c:pt idx="181">
                  <c:v>9940.53736747</c:v>
                </c:pt>
                <c:pt idx="182">
                  <c:v>10431.2184438</c:v>
                </c:pt>
                <c:pt idx="183">
                  <c:v>10431.2551076</c:v>
                </c:pt>
                <c:pt idx="184">
                  <c:v>10619.2703873</c:v>
                </c:pt>
                <c:pt idx="185">
                  <c:v>9792.53744028</c:v>
                </c:pt>
                <c:pt idx="186">
                  <c:v>9834.13394454</c:v>
                </c:pt>
                <c:pt idx="187">
                  <c:v>10822.6277239</c:v>
                </c:pt>
                <c:pt idx="188">
                  <c:v>9175.70029721</c:v>
                </c:pt>
                <c:pt idx="189">
                  <c:v>10122.9348368</c:v>
                </c:pt>
                <c:pt idx="190">
                  <c:v>10148.3364124</c:v>
                </c:pt>
                <c:pt idx="191">
                  <c:v>10295.3441735</c:v>
                </c:pt>
                <c:pt idx="192">
                  <c:v>10463.2747744</c:v>
                </c:pt>
                <c:pt idx="193">
                  <c:v>10368.4629923</c:v>
                </c:pt>
                <c:pt idx="194">
                  <c:v>10477.032716</c:v>
                </c:pt>
                <c:pt idx="195">
                  <c:v>10611.1418409</c:v>
                </c:pt>
                <c:pt idx="196">
                  <c:v>9922.39408043</c:v>
                </c:pt>
                <c:pt idx="197">
                  <c:v>10532.1358708</c:v>
                </c:pt>
                <c:pt idx="198">
                  <c:v>10305.1426182</c:v>
                </c:pt>
                <c:pt idx="199">
                  <c:v>10015.1523621</c:v>
                </c:pt>
                <c:pt idx="200">
                  <c:v>10398.1066164</c:v>
                </c:pt>
                <c:pt idx="201">
                  <c:v>10155.9603466</c:v>
                </c:pt>
                <c:pt idx="202">
                  <c:v>10550.0915121</c:v>
                </c:pt>
                <c:pt idx="203">
                  <c:v>10172.4992545</c:v>
                </c:pt>
                <c:pt idx="204">
                  <c:v>9155.12117119</c:v>
                </c:pt>
                <c:pt idx="205">
                  <c:v>8449.158513769999</c:v>
                </c:pt>
                <c:pt idx="206">
                  <c:v>10222.074385</c:v>
                </c:pt>
                <c:pt idx="207">
                  <c:v>10375.4672629</c:v>
                </c:pt>
                <c:pt idx="208">
                  <c:v>10041.0755544</c:v>
                </c:pt>
                <c:pt idx="209">
                  <c:v>10081.4770299</c:v>
                </c:pt>
                <c:pt idx="210">
                  <c:v>10029.9903231</c:v>
                </c:pt>
                <c:pt idx="211">
                  <c:v>10440.3164422</c:v>
                </c:pt>
                <c:pt idx="212">
                  <c:v>10109.9429256</c:v>
                </c:pt>
                <c:pt idx="213">
                  <c:v>10036.9496268</c:v>
                </c:pt>
                <c:pt idx="214">
                  <c:v>10028.2724172</c:v>
                </c:pt>
                <c:pt idx="215">
                  <c:v>9950.473084200001</c:v>
                </c:pt>
                <c:pt idx="216">
                  <c:v>10262.3980862</c:v>
                </c:pt>
                <c:pt idx="217">
                  <c:v>9752.92266982</c:v>
                </c:pt>
                <c:pt idx="218">
                  <c:v>9853.54501753</c:v>
                </c:pt>
                <c:pt idx="219">
                  <c:v>10064.2755593</c:v>
                </c:pt>
                <c:pt idx="220">
                  <c:v>10130.9600499</c:v>
                </c:pt>
                <c:pt idx="221">
                  <c:v>10041.9546814</c:v>
                </c:pt>
                <c:pt idx="222">
                  <c:v>9795.13936741</c:v>
                </c:pt>
                <c:pt idx="223">
                  <c:v>9954.45275117</c:v>
                </c:pt>
                <c:pt idx="224">
                  <c:v>10939.9194641</c:v>
                </c:pt>
                <c:pt idx="225">
                  <c:v>10490.2614447</c:v>
                </c:pt>
                <c:pt idx="226">
                  <c:v>9168.23811473</c:v>
                </c:pt>
                <c:pt idx="227">
                  <c:v>10352.6452845</c:v>
                </c:pt>
                <c:pt idx="228">
                  <c:v>9674.05964487</c:v>
                </c:pt>
                <c:pt idx="229">
                  <c:v>10007.7952965</c:v>
                </c:pt>
                <c:pt idx="230">
                  <c:v>9848.42587675</c:v>
                </c:pt>
                <c:pt idx="231">
                  <c:v>10003.2886322</c:v>
                </c:pt>
                <c:pt idx="232">
                  <c:v>9481.95305441</c:v>
                </c:pt>
                <c:pt idx="233">
                  <c:v>10077.2864897</c:v>
                </c:pt>
                <c:pt idx="234">
                  <c:v>9880.762174459998</c:v>
                </c:pt>
                <c:pt idx="235">
                  <c:v>10216.1777597</c:v>
                </c:pt>
                <c:pt idx="236">
                  <c:v>10042.7466761</c:v>
                </c:pt>
                <c:pt idx="237">
                  <c:v>10043.4916643</c:v>
                </c:pt>
                <c:pt idx="238">
                  <c:v>10298.5740472</c:v>
                </c:pt>
                <c:pt idx="239">
                  <c:v>9756.19077607</c:v>
                </c:pt>
                <c:pt idx="240">
                  <c:v>10228.8364829</c:v>
                </c:pt>
                <c:pt idx="241">
                  <c:v>11482.5268269</c:v>
                </c:pt>
                <c:pt idx="242">
                  <c:v>10406.176551</c:v>
                </c:pt>
                <c:pt idx="243">
                  <c:v>10221.5541582</c:v>
                </c:pt>
                <c:pt idx="244">
                  <c:v>9976.426639789996</c:v>
                </c:pt>
                <c:pt idx="245">
                  <c:v>10343.436361</c:v>
                </c:pt>
                <c:pt idx="246">
                  <c:v>9912.73425169</c:v>
                </c:pt>
                <c:pt idx="247">
                  <c:v>10739.7214386</c:v>
                </c:pt>
                <c:pt idx="248">
                  <c:v>10375.6740867</c:v>
                </c:pt>
                <c:pt idx="249">
                  <c:v>9860.97487436</c:v>
                </c:pt>
                <c:pt idx="250">
                  <c:v>10128.9240641</c:v>
                </c:pt>
                <c:pt idx="251">
                  <c:v>10198.2698756</c:v>
                </c:pt>
                <c:pt idx="252">
                  <c:v>9935.937109050001</c:v>
                </c:pt>
                <c:pt idx="253">
                  <c:v>10090.3841101</c:v>
                </c:pt>
                <c:pt idx="254">
                  <c:v>10198.1338036</c:v>
                </c:pt>
                <c:pt idx="255">
                  <c:v>9688.808209469998</c:v>
                </c:pt>
                <c:pt idx="256">
                  <c:v>10248.0273672</c:v>
                </c:pt>
                <c:pt idx="257">
                  <c:v>10144.053704</c:v>
                </c:pt>
                <c:pt idx="258">
                  <c:v>9877.14893104</c:v>
                </c:pt>
                <c:pt idx="259">
                  <c:v>10074.5505481</c:v>
                </c:pt>
                <c:pt idx="260">
                  <c:v>9919.82379648</c:v>
                </c:pt>
                <c:pt idx="261">
                  <c:v>10295.5659851</c:v>
                </c:pt>
                <c:pt idx="262">
                  <c:v>9771.967929439996</c:v>
                </c:pt>
                <c:pt idx="263">
                  <c:v>9906.71149217</c:v>
                </c:pt>
                <c:pt idx="264">
                  <c:v>10286.9094936</c:v>
                </c:pt>
                <c:pt idx="265">
                  <c:v>10308.7630595</c:v>
                </c:pt>
                <c:pt idx="266">
                  <c:v>10096.9626259</c:v>
                </c:pt>
                <c:pt idx="267">
                  <c:v>9881.668019500001</c:v>
                </c:pt>
                <c:pt idx="268">
                  <c:v>9756.21061641</c:v>
                </c:pt>
                <c:pt idx="269">
                  <c:v>9566.475579849997</c:v>
                </c:pt>
                <c:pt idx="270">
                  <c:v>9664.415814399998</c:v>
                </c:pt>
                <c:pt idx="271">
                  <c:v>10390.1852144</c:v>
                </c:pt>
                <c:pt idx="272">
                  <c:v>9967.02533184</c:v>
                </c:pt>
                <c:pt idx="273">
                  <c:v>9883.665810639997</c:v>
                </c:pt>
                <c:pt idx="274">
                  <c:v>10004.0726183</c:v>
                </c:pt>
                <c:pt idx="275">
                  <c:v>10366.457162</c:v>
                </c:pt>
                <c:pt idx="276">
                  <c:v>10105.4640274</c:v>
                </c:pt>
                <c:pt idx="277">
                  <c:v>10713.5951798</c:v>
                </c:pt>
                <c:pt idx="278">
                  <c:v>10024.4592455</c:v>
                </c:pt>
                <c:pt idx="279">
                  <c:v>10263.2020924</c:v>
                </c:pt>
                <c:pt idx="280">
                  <c:v>9845.1460015</c:v>
                </c:pt>
                <c:pt idx="281">
                  <c:v>10440.091068</c:v>
                </c:pt>
                <c:pt idx="282">
                  <c:v>9673.806724599997</c:v>
                </c:pt>
                <c:pt idx="283">
                  <c:v>10010.7077969</c:v>
                </c:pt>
                <c:pt idx="284">
                  <c:v>10071.5389468</c:v>
                </c:pt>
                <c:pt idx="285">
                  <c:v>10129.219714</c:v>
                </c:pt>
                <c:pt idx="286">
                  <c:v>9938.53850514</c:v>
                </c:pt>
                <c:pt idx="287">
                  <c:v>9322.61134676</c:v>
                </c:pt>
                <c:pt idx="288">
                  <c:v>10226.9516775</c:v>
                </c:pt>
                <c:pt idx="289">
                  <c:v>10248.2018479</c:v>
                </c:pt>
                <c:pt idx="290">
                  <c:v>10029.2194558</c:v>
                </c:pt>
                <c:pt idx="291">
                  <c:v>10719.436787</c:v>
                </c:pt>
                <c:pt idx="292">
                  <c:v>9974.6274624</c:v>
                </c:pt>
                <c:pt idx="293">
                  <c:v>10889.6404606</c:v>
                </c:pt>
                <c:pt idx="294">
                  <c:v>9951.496603839998</c:v>
                </c:pt>
                <c:pt idx="295">
                  <c:v>10332.083788</c:v>
                </c:pt>
                <c:pt idx="296">
                  <c:v>9708.188394360001</c:v>
                </c:pt>
                <c:pt idx="297">
                  <c:v>9927.070086619999</c:v>
                </c:pt>
                <c:pt idx="298">
                  <c:v>10024.0967293</c:v>
                </c:pt>
                <c:pt idx="299">
                  <c:v>10986.215906</c:v>
                </c:pt>
                <c:pt idx="300">
                  <c:v>9960.10281951</c:v>
                </c:pt>
                <c:pt idx="301">
                  <c:v>9946.55544314</c:v>
                </c:pt>
                <c:pt idx="302">
                  <c:v>9389.76652897</c:v>
                </c:pt>
                <c:pt idx="303">
                  <c:v>10193.2412643</c:v>
                </c:pt>
                <c:pt idx="304">
                  <c:v>10207.7527292</c:v>
                </c:pt>
                <c:pt idx="305">
                  <c:v>9744.11024276</c:v>
                </c:pt>
                <c:pt idx="306">
                  <c:v>10088.5647325</c:v>
                </c:pt>
                <c:pt idx="307">
                  <c:v>10049.7020383</c:v>
                </c:pt>
                <c:pt idx="308">
                  <c:v>10172.2990131</c:v>
                </c:pt>
                <c:pt idx="309">
                  <c:v>9906.14823228</c:v>
                </c:pt>
                <c:pt idx="310">
                  <c:v>10865.4966892</c:v>
                </c:pt>
                <c:pt idx="311">
                  <c:v>10059.1565637</c:v>
                </c:pt>
                <c:pt idx="312">
                  <c:v>10423.7006139</c:v>
                </c:pt>
                <c:pt idx="313">
                  <c:v>10424.0897892</c:v>
                </c:pt>
                <c:pt idx="314">
                  <c:v>9902.71182247</c:v>
                </c:pt>
                <c:pt idx="315">
                  <c:v>7955.49752003</c:v>
                </c:pt>
                <c:pt idx="316">
                  <c:v>10110.4459116</c:v>
                </c:pt>
                <c:pt idx="317">
                  <c:v>10211.2261817</c:v>
                </c:pt>
                <c:pt idx="318">
                  <c:v>10322.3458037</c:v>
                </c:pt>
                <c:pt idx="319">
                  <c:v>10046.982681</c:v>
                </c:pt>
                <c:pt idx="320">
                  <c:v>9573.27714706</c:v>
                </c:pt>
                <c:pt idx="321">
                  <c:v>9888.09784972</c:v>
                </c:pt>
                <c:pt idx="322">
                  <c:v>10112.2099904</c:v>
                </c:pt>
                <c:pt idx="323">
                  <c:v>10177.3448009</c:v>
                </c:pt>
                <c:pt idx="324">
                  <c:v>9798.52836151</c:v>
                </c:pt>
                <c:pt idx="325">
                  <c:v>9900.5703474</c:v>
                </c:pt>
                <c:pt idx="326">
                  <c:v>9984.345922009998</c:v>
                </c:pt>
                <c:pt idx="327">
                  <c:v>10040.3176625</c:v>
                </c:pt>
                <c:pt idx="328">
                  <c:v>9801.47428707</c:v>
                </c:pt>
                <c:pt idx="329">
                  <c:v>9770.12439076</c:v>
                </c:pt>
                <c:pt idx="330">
                  <c:v>7472.80221141</c:v>
                </c:pt>
                <c:pt idx="331">
                  <c:v>10064.3557774</c:v>
                </c:pt>
                <c:pt idx="332">
                  <c:v>9199.70351111</c:v>
                </c:pt>
                <c:pt idx="333">
                  <c:v>10278.751151</c:v>
                </c:pt>
                <c:pt idx="334">
                  <c:v>10229.755738</c:v>
                </c:pt>
                <c:pt idx="335">
                  <c:v>8030.69971069</c:v>
                </c:pt>
                <c:pt idx="336">
                  <c:v>10194.6447304</c:v>
                </c:pt>
                <c:pt idx="337">
                  <c:v>10369.5698083</c:v>
                </c:pt>
                <c:pt idx="338">
                  <c:v>9986.389143390001</c:v>
                </c:pt>
                <c:pt idx="339">
                  <c:v>10027.515271</c:v>
                </c:pt>
                <c:pt idx="340">
                  <c:v>10132.3976438</c:v>
                </c:pt>
                <c:pt idx="341">
                  <c:v>10143.759403</c:v>
                </c:pt>
                <c:pt idx="342">
                  <c:v>10018.3650383</c:v>
                </c:pt>
                <c:pt idx="343">
                  <c:v>8333.24505641</c:v>
                </c:pt>
                <c:pt idx="344">
                  <c:v>10106.3296684</c:v>
                </c:pt>
                <c:pt idx="345">
                  <c:v>10296.996871</c:v>
                </c:pt>
                <c:pt idx="346">
                  <c:v>10043.1478257</c:v>
                </c:pt>
                <c:pt idx="347">
                  <c:v>10860.3686714</c:v>
                </c:pt>
                <c:pt idx="348">
                  <c:v>10421.1837259</c:v>
                </c:pt>
                <c:pt idx="349">
                  <c:v>10530.6400668</c:v>
                </c:pt>
                <c:pt idx="350">
                  <c:v>10520.8535166</c:v>
                </c:pt>
                <c:pt idx="351">
                  <c:v>10338.7446026</c:v>
                </c:pt>
                <c:pt idx="352">
                  <c:v>9446.959072400001</c:v>
                </c:pt>
                <c:pt idx="353">
                  <c:v>10436.0098198</c:v>
                </c:pt>
                <c:pt idx="354">
                  <c:v>10078.3816475</c:v>
                </c:pt>
                <c:pt idx="355">
                  <c:v>10071.5516387</c:v>
                </c:pt>
                <c:pt idx="356">
                  <c:v>10389.2807501</c:v>
                </c:pt>
                <c:pt idx="357">
                  <c:v>9795.86255103</c:v>
                </c:pt>
                <c:pt idx="358">
                  <c:v>10625.2099457</c:v>
                </c:pt>
                <c:pt idx="359">
                  <c:v>10076.3415838</c:v>
                </c:pt>
                <c:pt idx="360">
                  <c:v>10018.8306563</c:v>
                </c:pt>
                <c:pt idx="361">
                  <c:v>9629.98528603</c:v>
                </c:pt>
                <c:pt idx="362">
                  <c:v>10142.9422219</c:v>
                </c:pt>
                <c:pt idx="363">
                  <c:v>9900.79095875</c:v>
                </c:pt>
                <c:pt idx="364">
                  <c:v>10100.972581</c:v>
                </c:pt>
                <c:pt idx="365">
                  <c:v>10236.5399181</c:v>
                </c:pt>
                <c:pt idx="366">
                  <c:v>10250.8734848</c:v>
                </c:pt>
                <c:pt idx="367">
                  <c:v>10129.6920248</c:v>
                </c:pt>
                <c:pt idx="368">
                  <c:v>10055.794068</c:v>
                </c:pt>
                <c:pt idx="369">
                  <c:v>9970.851771670001</c:v>
                </c:pt>
                <c:pt idx="370">
                  <c:v>9929.06852253</c:v>
                </c:pt>
                <c:pt idx="371">
                  <c:v>9596.912912240001</c:v>
                </c:pt>
                <c:pt idx="372">
                  <c:v>9948.65969857</c:v>
                </c:pt>
                <c:pt idx="373">
                  <c:v>9998.69263173</c:v>
                </c:pt>
                <c:pt idx="374">
                  <c:v>9345.482149659998</c:v>
                </c:pt>
                <c:pt idx="375">
                  <c:v>10308.8172844</c:v>
                </c:pt>
                <c:pt idx="376">
                  <c:v>10503.7878954</c:v>
                </c:pt>
                <c:pt idx="377">
                  <c:v>9873.61027214</c:v>
                </c:pt>
                <c:pt idx="378">
                  <c:v>9694.11712201</c:v>
                </c:pt>
                <c:pt idx="379">
                  <c:v>9977.9105401</c:v>
                </c:pt>
                <c:pt idx="380">
                  <c:v>10070.2156487</c:v>
                </c:pt>
                <c:pt idx="381">
                  <c:v>10387.6564429</c:v>
                </c:pt>
                <c:pt idx="382">
                  <c:v>10056.5108785</c:v>
                </c:pt>
                <c:pt idx="383">
                  <c:v>10180.8757646</c:v>
                </c:pt>
                <c:pt idx="384">
                  <c:v>10056.8602812</c:v>
                </c:pt>
                <c:pt idx="385">
                  <c:v>9931.284929679998</c:v>
                </c:pt>
                <c:pt idx="386">
                  <c:v>10026.4304171</c:v>
                </c:pt>
                <c:pt idx="387">
                  <c:v>10042.6730386</c:v>
                </c:pt>
                <c:pt idx="388">
                  <c:v>9932.71954807</c:v>
                </c:pt>
                <c:pt idx="389">
                  <c:v>10144.5793113</c:v>
                </c:pt>
                <c:pt idx="390">
                  <c:v>9873.00088739</c:v>
                </c:pt>
                <c:pt idx="391">
                  <c:v>10096.5254589</c:v>
                </c:pt>
                <c:pt idx="392">
                  <c:v>9730.74749125</c:v>
                </c:pt>
                <c:pt idx="393">
                  <c:v>9986.84855824</c:v>
                </c:pt>
                <c:pt idx="394">
                  <c:v>10312.8753039</c:v>
                </c:pt>
                <c:pt idx="395">
                  <c:v>10118.4682806</c:v>
                </c:pt>
                <c:pt idx="396">
                  <c:v>10610.6125746</c:v>
                </c:pt>
                <c:pt idx="397">
                  <c:v>10027.6950866</c:v>
                </c:pt>
                <c:pt idx="398">
                  <c:v>10090.4492531</c:v>
                </c:pt>
                <c:pt idx="399">
                  <c:v>10233.2077364</c:v>
                </c:pt>
                <c:pt idx="400">
                  <c:v>9939.90309781</c:v>
                </c:pt>
                <c:pt idx="401">
                  <c:v>10100.7697602</c:v>
                </c:pt>
                <c:pt idx="402">
                  <c:v>9875.62318743</c:v>
                </c:pt>
                <c:pt idx="403">
                  <c:v>9488.305112449998</c:v>
                </c:pt>
                <c:pt idx="404">
                  <c:v>10203.153099</c:v>
                </c:pt>
                <c:pt idx="405">
                  <c:v>10176.8814578</c:v>
                </c:pt>
                <c:pt idx="406">
                  <c:v>10065.1038199</c:v>
                </c:pt>
                <c:pt idx="407">
                  <c:v>9840.105966450001</c:v>
                </c:pt>
                <c:pt idx="408">
                  <c:v>10028.6609741</c:v>
                </c:pt>
                <c:pt idx="409">
                  <c:v>9061.37049791</c:v>
                </c:pt>
                <c:pt idx="410">
                  <c:v>10389.0251692</c:v>
                </c:pt>
                <c:pt idx="411">
                  <c:v>9985.04736897</c:v>
                </c:pt>
                <c:pt idx="412">
                  <c:v>10358.086625</c:v>
                </c:pt>
                <c:pt idx="413">
                  <c:v>9831.105795650001</c:v>
                </c:pt>
                <c:pt idx="414">
                  <c:v>10121.1011401</c:v>
                </c:pt>
                <c:pt idx="415">
                  <c:v>10041.2753203</c:v>
                </c:pt>
                <c:pt idx="416">
                  <c:v>9881.79257488</c:v>
                </c:pt>
                <c:pt idx="417">
                  <c:v>10146.2181032</c:v>
                </c:pt>
                <c:pt idx="418">
                  <c:v>9706.28001377</c:v>
                </c:pt>
                <c:pt idx="419">
                  <c:v>11123.020793</c:v>
                </c:pt>
                <c:pt idx="420">
                  <c:v>10077.691448</c:v>
                </c:pt>
                <c:pt idx="421">
                  <c:v>9918.579818480001</c:v>
                </c:pt>
                <c:pt idx="422">
                  <c:v>10079.8424193</c:v>
                </c:pt>
                <c:pt idx="423">
                  <c:v>10171.7889904</c:v>
                </c:pt>
                <c:pt idx="424">
                  <c:v>11317.5919075</c:v>
                </c:pt>
                <c:pt idx="425">
                  <c:v>9153.206531659998</c:v>
                </c:pt>
                <c:pt idx="426">
                  <c:v>10281.3547659</c:v>
                </c:pt>
                <c:pt idx="427">
                  <c:v>10484.6321869</c:v>
                </c:pt>
                <c:pt idx="428">
                  <c:v>9968.63638247</c:v>
                </c:pt>
                <c:pt idx="429">
                  <c:v>9894.910922419998</c:v>
                </c:pt>
                <c:pt idx="430">
                  <c:v>10127.3715739</c:v>
                </c:pt>
                <c:pt idx="431">
                  <c:v>10019.9395996</c:v>
                </c:pt>
                <c:pt idx="432">
                  <c:v>10355.3378392</c:v>
                </c:pt>
                <c:pt idx="433">
                  <c:v>10648.4226399</c:v>
                </c:pt>
                <c:pt idx="434">
                  <c:v>9814.611323630001</c:v>
                </c:pt>
                <c:pt idx="435">
                  <c:v>10056.4011339</c:v>
                </c:pt>
                <c:pt idx="436">
                  <c:v>9641.84849256</c:v>
                </c:pt>
                <c:pt idx="437">
                  <c:v>9941.385553939997</c:v>
                </c:pt>
                <c:pt idx="438">
                  <c:v>10802.7526678</c:v>
                </c:pt>
                <c:pt idx="439">
                  <c:v>10368.7279762</c:v>
                </c:pt>
                <c:pt idx="440">
                  <c:v>10230.6617495</c:v>
                </c:pt>
                <c:pt idx="441">
                  <c:v>10429.0968677</c:v>
                </c:pt>
                <c:pt idx="442">
                  <c:v>9981.70872007</c:v>
                </c:pt>
                <c:pt idx="443">
                  <c:v>10008.635097</c:v>
                </c:pt>
                <c:pt idx="444">
                  <c:v>10205.5496394</c:v>
                </c:pt>
                <c:pt idx="445">
                  <c:v>10102.9610236</c:v>
                </c:pt>
                <c:pt idx="446">
                  <c:v>9280.06438732</c:v>
                </c:pt>
                <c:pt idx="447">
                  <c:v>10243.5898899</c:v>
                </c:pt>
                <c:pt idx="448">
                  <c:v>10227.0989431</c:v>
                </c:pt>
                <c:pt idx="449">
                  <c:v>10993.9907464</c:v>
                </c:pt>
                <c:pt idx="450">
                  <c:v>7669.23517632</c:v>
                </c:pt>
                <c:pt idx="451">
                  <c:v>10177.5628938</c:v>
                </c:pt>
                <c:pt idx="452">
                  <c:v>9692.30667817</c:v>
                </c:pt>
                <c:pt idx="453">
                  <c:v>11053.2979995</c:v>
                </c:pt>
                <c:pt idx="454">
                  <c:v>10453.9948204</c:v>
                </c:pt>
                <c:pt idx="455">
                  <c:v>10028.257655</c:v>
                </c:pt>
                <c:pt idx="456">
                  <c:v>10110.9531163</c:v>
                </c:pt>
                <c:pt idx="457">
                  <c:v>10105.133565</c:v>
                </c:pt>
                <c:pt idx="458">
                  <c:v>10205.0745718</c:v>
                </c:pt>
                <c:pt idx="459">
                  <c:v>10284.2440473</c:v>
                </c:pt>
                <c:pt idx="460">
                  <c:v>9894.098914489998</c:v>
                </c:pt>
                <c:pt idx="461">
                  <c:v>10534.4470997</c:v>
                </c:pt>
                <c:pt idx="462">
                  <c:v>9142.36200784</c:v>
                </c:pt>
                <c:pt idx="463">
                  <c:v>9974.70000777</c:v>
                </c:pt>
                <c:pt idx="464">
                  <c:v>9956.458700409998</c:v>
                </c:pt>
                <c:pt idx="465">
                  <c:v>10440.0093091</c:v>
                </c:pt>
                <c:pt idx="466">
                  <c:v>8932.972665560001</c:v>
                </c:pt>
                <c:pt idx="467">
                  <c:v>10393.1290804</c:v>
                </c:pt>
                <c:pt idx="468">
                  <c:v>9594.43017503</c:v>
                </c:pt>
                <c:pt idx="469">
                  <c:v>8803.1949487</c:v>
                </c:pt>
                <c:pt idx="470">
                  <c:v>10086.3615278</c:v>
                </c:pt>
                <c:pt idx="471">
                  <c:v>9489.73980081</c:v>
                </c:pt>
                <c:pt idx="472">
                  <c:v>9902.47430911</c:v>
                </c:pt>
                <c:pt idx="473">
                  <c:v>10252.1067161</c:v>
                </c:pt>
                <c:pt idx="474">
                  <c:v>10100.0684078</c:v>
                </c:pt>
                <c:pt idx="475">
                  <c:v>10365.0870574</c:v>
                </c:pt>
                <c:pt idx="476">
                  <c:v>9899.64960284</c:v>
                </c:pt>
                <c:pt idx="477">
                  <c:v>10044.6491232</c:v>
                </c:pt>
                <c:pt idx="478">
                  <c:v>9851.25422642</c:v>
                </c:pt>
                <c:pt idx="479">
                  <c:v>9962.876299079999</c:v>
                </c:pt>
                <c:pt idx="480">
                  <c:v>10626.882931</c:v>
                </c:pt>
                <c:pt idx="481">
                  <c:v>9999.391980529997</c:v>
                </c:pt>
                <c:pt idx="482">
                  <c:v>10125.7553312</c:v>
                </c:pt>
                <c:pt idx="483">
                  <c:v>10325.4554439</c:v>
                </c:pt>
                <c:pt idx="484">
                  <c:v>10111.3301716</c:v>
                </c:pt>
                <c:pt idx="485">
                  <c:v>10406.1276935</c:v>
                </c:pt>
                <c:pt idx="486">
                  <c:v>9953.965597169998</c:v>
                </c:pt>
                <c:pt idx="487">
                  <c:v>10062.5934529</c:v>
                </c:pt>
                <c:pt idx="488">
                  <c:v>10044.7227664</c:v>
                </c:pt>
                <c:pt idx="489">
                  <c:v>10010.6482934</c:v>
                </c:pt>
                <c:pt idx="490">
                  <c:v>10248.6671846</c:v>
                </c:pt>
                <c:pt idx="491">
                  <c:v>9885.36206584</c:v>
                </c:pt>
                <c:pt idx="492">
                  <c:v>10209.5961021</c:v>
                </c:pt>
                <c:pt idx="493">
                  <c:v>10275.835075</c:v>
                </c:pt>
                <c:pt idx="494">
                  <c:v>10520.7199037</c:v>
                </c:pt>
                <c:pt idx="495">
                  <c:v>10021.4226775</c:v>
                </c:pt>
                <c:pt idx="496">
                  <c:v>9614.26124394</c:v>
                </c:pt>
                <c:pt idx="497">
                  <c:v>9539.126943079998</c:v>
                </c:pt>
                <c:pt idx="498">
                  <c:v>10104.659042</c:v>
                </c:pt>
                <c:pt idx="499">
                  <c:v>9638.4146713</c:v>
                </c:pt>
                <c:pt idx="500">
                  <c:v>10029.9558511</c:v>
                </c:pt>
                <c:pt idx="501">
                  <c:v>9877.7887741</c:v>
                </c:pt>
                <c:pt idx="502">
                  <c:v>10050.4701177</c:v>
                </c:pt>
                <c:pt idx="503">
                  <c:v>10053.8322925</c:v>
                </c:pt>
                <c:pt idx="504">
                  <c:v>10127.5582318</c:v>
                </c:pt>
                <c:pt idx="505">
                  <c:v>9532.65405092</c:v>
                </c:pt>
                <c:pt idx="506">
                  <c:v>10077.318868</c:v>
                </c:pt>
                <c:pt idx="507">
                  <c:v>8171.09405043</c:v>
                </c:pt>
                <c:pt idx="508">
                  <c:v>10085.4394647</c:v>
                </c:pt>
                <c:pt idx="509">
                  <c:v>10280.104672</c:v>
                </c:pt>
                <c:pt idx="510">
                  <c:v>10416.7641446</c:v>
                </c:pt>
                <c:pt idx="511">
                  <c:v>10038.1408278</c:v>
                </c:pt>
                <c:pt idx="512">
                  <c:v>9910.03923391</c:v>
                </c:pt>
                <c:pt idx="513">
                  <c:v>10298.3784071</c:v>
                </c:pt>
                <c:pt idx="514">
                  <c:v>9974.92587431</c:v>
                </c:pt>
                <c:pt idx="515">
                  <c:v>10287.9198602</c:v>
                </c:pt>
                <c:pt idx="516">
                  <c:v>9844.085735699999</c:v>
                </c:pt>
                <c:pt idx="517">
                  <c:v>10215.7490922</c:v>
                </c:pt>
                <c:pt idx="518">
                  <c:v>10725.9423043</c:v>
                </c:pt>
                <c:pt idx="519">
                  <c:v>10087.2101478</c:v>
                </c:pt>
                <c:pt idx="520">
                  <c:v>10110.1047763</c:v>
                </c:pt>
                <c:pt idx="521">
                  <c:v>9942.55820802</c:v>
                </c:pt>
                <c:pt idx="522">
                  <c:v>10009.7335704</c:v>
                </c:pt>
                <c:pt idx="523">
                  <c:v>9774.04160794</c:v>
                </c:pt>
                <c:pt idx="524">
                  <c:v>8886.53320193</c:v>
                </c:pt>
                <c:pt idx="525">
                  <c:v>10022.5906438</c:v>
                </c:pt>
                <c:pt idx="526">
                  <c:v>10063.7490065</c:v>
                </c:pt>
                <c:pt idx="527">
                  <c:v>9954.12803502</c:v>
                </c:pt>
                <c:pt idx="528">
                  <c:v>10294.6816319</c:v>
                </c:pt>
                <c:pt idx="529">
                  <c:v>10107.1850446</c:v>
                </c:pt>
                <c:pt idx="530">
                  <c:v>10249.2518798</c:v>
                </c:pt>
                <c:pt idx="531">
                  <c:v>9898.080991880001</c:v>
                </c:pt>
                <c:pt idx="532">
                  <c:v>9974.45205129</c:v>
                </c:pt>
                <c:pt idx="533">
                  <c:v>9927.9087539</c:v>
                </c:pt>
                <c:pt idx="534">
                  <c:v>9259.33770288</c:v>
                </c:pt>
                <c:pt idx="535">
                  <c:v>9351.476882659997</c:v>
                </c:pt>
                <c:pt idx="536">
                  <c:v>10311.3584271</c:v>
                </c:pt>
                <c:pt idx="537">
                  <c:v>10306.4213709</c:v>
                </c:pt>
                <c:pt idx="538">
                  <c:v>10059.9303351</c:v>
                </c:pt>
                <c:pt idx="539">
                  <c:v>10056.8531957</c:v>
                </c:pt>
                <c:pt idx="540">
                  <c:v>9868.21204018</c:v>
                </c:pt>
                <c:pt idx="541">
                  <c:v>10206.1952296</c:v>
                </c:pt>
                <c:pt idx="542">
                  <c:v>9692.71040843</c:v>
                </c:pt>
                <c:pt idx="543">
                  <c:v>10099.0787996</c:v>
                </c:pt>
                <c:pt idx="544">
                  <c:v>10149.7907907</c:v>
                </c:pt>
                <c:pt idx="545">
                  <c:v>9424.22538353</c:v>
                </c:pt>
                <c:pt idx="546">
                  <c:v>10241.0643299</c:v>
                </c:pt>
                <c:pt idx="547">
                  <c:v>10070.881983</c:v>
                </c:pt>
                <c:pt idx="548">
                  <c:v>10103.7119707</c:v>
                </c:pt>
                <c:pt idx="549">
                  <c:v>9944.68930845</c:v>
                </c:pt>
                <c:pt idx="550">
                  <c:v>10175.8703083</c:v>
                </c:pt>
                <c:pt idx="551">
                  <c:v>10241.1631406</c:v>
                </c:pt>
                <c:pt idx="552">
                  <c:v>9918.82355438</c:v>
                </c:pt>
                <c:pt idx="553">
                  <c:v>10015.1315811</c:v>
                </c:pt>
                <c:pt idx="554">
                  <c:v>9701.0937904</c:v>
                </c:pt>
                <c:pt idx="555">
                  <c:v>10772.2036813</c:v>
                </c:pt>
                <c:pt idx="556">
                  <c:v>9452.43283436</c:v>
                </c:pt>
                <c:pt idx="557">
                  <c:v>11076.2692752</c:v>
                </c:pt>
                <c:pt idx="558">
                  <c:v>10000.0283004</c:v>
                </c:pt>
                <c:pt idx="559">
                  <c:v>10469.3897286</c:v>
                </c:pt>
                <c:pt idx="560">
                  <c:v>10111.1955303</c:v>
                </c:pt>
                <c:pt idx="561">
                  <c:v>11081.3674242</c:v>
                </c:pt>
                <c:pt idx="562">
                  <c:v>10115.9041186</c:v>
                </c:pt>
                <c:pt idx="563">
                  <c:v>9890.28977766</c:v>
                </c:pt>
                <c:pt idx="564">
                  <c:v>10121.9249848</c:v>
                </c:pt>
                <c:pt idx="565">
                  <c:v>10185.643287</c:v>
                </c:pt>
                <c:pt idx="566">
                  <c:v>10146.0137536</c:v>
                </c:pt>
                <c:pt idx="567">
                  <c:v>10015.7426919</c:v>
                </c:pt>
                <c:pt idx="568">
                  <c:v>9879.93584</c:v>
                </c:pt>
                <c:pt idx="569">
                  <c:v>10356.8466366</c:v>
                </c:pt>
                <c:pt idx="570">
                  <c:v>9910.8310129</c:v>
                </c:pt>
                <c:pt idx="571">
                  <c:v>10048.899372</c:v>
                </c:pt>
                <c:pt idx="572">
                  <c:v>9781.64830422</c:v>
                </c:pt>
                <c:pt idx="573">
                  <c:v>10483.683077</c:v>
                </c:pt>
                <c:pt idx="574">
                  <c:v>10039.4413923</c:v>
                </c:pt>
                <c:pt idx="575">
                  <c:v>10698.3646782</c:v>
                </c:pt>
                <c:pt idx="576">
                  <c:v>10086.024783</c:v>
                </c:pt>
                <c:pt idx="577">
                  <c:v>10020.4803219</c:v>
                </c:pt>
                <c:pt idx="578">
                  <c:v>10146.871147</c:v>
                </c:pt>
                <c:pt idx="579">
                  <c:v>9991.803015639998</c:v>
                </c:pt>
                <c:pt idx="580">
                  <c:v>10182.4719177</c:v>
                </c:pt>
                <c:pt idx="581">
                  <c:v>11276.6899548</c:v>
                </c:pt>
                <c:pt idx="582">
                  <c:v>10068.9201523</c:v>
                </c:pt>
                <c:pt idx="583">
                  <c:v>10133.7242686</c:v>
                </c:pt>
                <c:pt idx="584">
                  <c:v>10096.5401909</c:v>
                </c:pt>
                <c:pt idx="585">
                  <c:v>10640.5558027</c:v>
                </c:pt>
                <c:pt idx="586">
                  <c:v>10043.5330588</c:v>
                </c:pt>
                <c:pt idx="587">
                  <c:v>10144.3506377</c:v>
                </c:pt>
                <c:pt idx="588">
                  <c:v>10185.1890411</c:v>
                </c:pt>
                <c:pt idx="589">
                  <c:v>8845.93111932</c:v>
                </c:pt>
                <c:pt idx="590">
                  <c:v>11158.2580262</c:v>
                </c:pt>
                <c:pt idx="591">
                  <c:v>10043.5795098</c:v>
                </c:pt>
                <c:pt idx="592">
                  <c:v>9833.64902689</c:v>
                </c:pt>
                <c:pt idx="593">
                  <c:v>10095.0266309</c:v>
                </c:pt>
                <c:pt idx="594">
                  <c:v>9995.09304262</c:v>
                </c:pt>
                <c:pt idx="595">
                  <c:v>9785.28776703</c:v>
                </c:pt>
                <c:pt idx="596">
                  <c:v>9571.993105940001</c:v>
                </c:pt>
                <c:pt idx="597">
                  <c:v>10271.9964918</c:v>
                </c:pt>
                <c:pt idx="598">
                  <c:v>10263.9372867</c:v>
                </c:pt>
                <c:pt idx="599">
                  <c:v>10811.3701872</c:v>
                </c:pt>
                <c:pt idx="600">
                  <c:v>10000.3931499</c:v>
                </c:pt>
                <c:pt idx="601">
                  <c:v>9929.77138481</c:v>
                </c:pt>
                <c:pt idx="602">
                  <c:v>9824.836685869997</c:v>
                </c:pt>
                <c:pt idx="603">
                  <c:v>10105.5161996</c:v>
                </c:pt>
                <c:pt idx="604">
                  <c:v>10856.4621228</c:v>
                </c:pt>
                <c:pt idx="605">
                  <c:v>10305.7515265</c:v>
                </c:pt>
                <c:pt idx="606">
                  <c:v>9931.99067761</c:v>
                </c:pt>
                <c:pt idx="607">
                  <c:v>9971.42547932</c:v>
                </c:pt>
                <c:pt idx="608">
                  <c:v>9768.554017480001</c:v>
                </c:pt>
                <c:pt idx="609">
                  <c:v>10430.1776433</c:v>
                </c:pt>
                <c:pt idx="610">
                  <c:v>10102.5965763</c:v>
                </c:pt>
                <c:pt idx="611">
                  <c:v>9703.990723360001</c:v>
                </c:pt>
                <c:pt idx="612">
                  <c:v>9987.575953289996</c:v>
                </c:pt>
                <c:pt idx="613">
                  <c:v>9910.18495796</c:v>
                </c:pt>
                <c:pt idx="614">
                  <c:v>10105.5797256</c:v>
                </c:pt>
                <c:pt idx="615">
                  <c:v>9077.63625626</c:v>
                </c:pt>
                <c:pt idx="616">
                  <c:v>10433.3045338</c:v>
                </c:pt>
                <c:pt idx="617">
                  <c:v>9608.492836939999</c:v>
                </c:pt>
                <c:pt idx="618">
                  <c:v>10156.633299</c:v>
                </c:pt>
                <c:pt idx="619">
                  <c:v>10324.1242872</c:v>
                </c:pt>
                <c:pt idx="620">
                  <c:v>9950.59620585</c:v>
                </c:pt>
                <c:pt idx="621">
                  <c:v>10224.9772546</c:v>
                </c:pt>
                <c:pt idx="622">
                  <c:v>9941.48649383</c:v>
                </c:pt>
                <c:pt idx="623">
                  <c:v>10696.2104848</c:v>
                </c:pt>
                <c:pt idx="624">
                  <c:v>9949.44846609</c:v>
                </c:pt>
                <c:pt idx="625">
                  <c:v>9892.47938183</c:v>
                </c:pt>
                <c:pt idx="626">
                  <c:v>10641.4402434</c:v>
                </c:pt>
                <c:pt idx="627">
                  <c:v>10027.4500965</c:v>
                </c:pt>
                <c:pt idx="628">
                  <c:v>10257.1533323</c:v>
                </c:pt>
                <c:pt idx="629">
                  <c:v>10852.7848786</c:v>
                </c:pt>
                <c:pt idx="630">
                  <c:v>9403.15902839</c:v>
                </c:pt>
                <c:pt idx="631">
                  <c:v>9739.572139229998</c:v>
                </c:pt>
                <c:pt idx="632">
                  <c:v>9856.5466153</c:v>
                </c:pt>
                <c:pt idx="633">
                  <c:v>9971.34024384</c:v>
                </c:pt>
                <c:pt idx="634">
                  <c:v>10039.0223317</c:v>
                </c:pt>
                <c:pt idx="635">
                  <c:v>10257.4792288</c:v>
                </c:pt>
                <c:pt idx="636">
                  <c:v>10444.6067468</c:v>
                </c:pt>
                <c:pt idx="637">
                  <c:v>9507.67701888</c:v>
                </c:pt>
                <c:pt idx="638">
                  <c:v>10406.601977</c:v>
                </c:pt>
                <c:pt idx="639">
                  <c:v>10016.689019</c:v>
                </c:pt>
                <c:pt idx="640">
                  <c:v>10237.9477005</c:v>
                </c:pt>
                <c:pt idx="641">
                  <c:v>9719.00463859</c:v>
                </c:pt>
                <c:pt idx="642">
                  <c:v>9953.5908742</c:v>
                </c:pt>
                <c:pt idx="643">
                  <c:v>10090.5931073</c:v>
                </c:pt>
                <c:pt idx="644">
                  <c:v>9796.69651123</c:v>
                </c:pt>
                <c:pt idx="645">
                  <c:v>10036.5349596</c:v>
                </c:pt>
                <c:pt idx="646">
                  <c:v>10281.5555562</c:v>
                </c:pt>
                <c:pt idx="647">
                  <c:v>10011.3686226</c:v>
                </c:pt>
                <c:pt idx="648">
                  <c:v>8991.302981459998</c:v>
                </c:pt>
                <c:pt idx="649">
                  <c:v>10185.6373413</c:v>
                </c:pt>
                <c:pt idx="650">
                  <c:v>10065.7707</c:v>
                </c:pt>
                <c:pt idx="651">
                  <c:v>10023.8718783</c:v>
                </c:pt>
                <c:pt idx="652">
                  <c:v>10113.9990945</c:v>
                </c:pt>
                <c:pt idx="653">
                  <c:v>9947.982965239999</c:v>
                </c:pt>
                <c:pt idx="654">
                  <c:v>10445.4009435</c:v>
                </c:pt>
                <c:pt idx="655">
                  <c:v>9095.6700917</c:v>
                </c:pt>
                <c:pt idx="656">
                  <c:v>10752.9363736</c:v>
                </c:pt>
                <c:pt idx="657">
                  <c:v>9364.560773269997</c:v>
                </c:pt>
                <c:pt idx="658">
                  <c:v>10028.9867578</c:v>
                </c:pt>
                <c:pt idx="659">
                  <c:v>10734.1618575</c:v>
                </c:pt>
                <c:pt idx="660">
                  <c:v>10496.4832825</c:v>
                </c:pt>
                <c:pt idx="661">
                  <c:v>9391.261024979998</c:v>
                </c:pt>
                <c:pt idx="662">
                  <c:v>10189.6060781</c:v>
                </c:pt>
                <c:pt idx="663">
                  <c:v>10154.9521399</c:v>
                </c:pt>
                <c:pt idx="664">
                  <c:v>9489.52885171</c:v>
                </c:pt>
                <c:pt idx="665">
                  <c:v>9999.63352796</c:v>
                </c:pt>
                <c:pt idx="666">
                  <c:v>10593.1276023</c:v>
                </c:pt>
                <c:pt idx="667">
                  <c:v>10178.6978105</c:v>
                </c:pt>
                <c:pt idx="668">
                  <c:v>10351.1351348</c:v>
                </c:pt>
                <c:pt idx="669">
                  <c:v>9565.9104804</c:v>
                </c:pt>
                <c:pt idx="670">
                  <c:v>9188.75255931</c:v>
                </c:pt>
                <c:pt idx="671">
                  <c:v>9916.553625439998</c:v>
                </c:pt>
                <c:pt idx="672">
                  <c:v>10159.0495771</c:v>
                </c:pt>
                <c:pt idx="673">
                  <c:v>10190.8000713</c:v>
                </c:pt>
                <c:pt idx="674">
                  <c:v>10015.8073726</c:v>
                </c:pt>
                <c:pt idx="675">
                  <c:v>9972.570191279998</c:v>
                </c:pt>
                <c:pt idx="676">
                  <c:v>10183.1128302</c:v>
                </c:pt>
                <c:pt idx="677">
                  <c:v>10750.904601</c:v>
                </c:pt>
                <c:pt idx="678">
                  <c:v>10201.6254842</c:v>
                </c:pt>
                <c:pt idx="679">
                  <c:v>10017.5640532</c:v>
                </c:pt>
                <c:pt idx="680">
                  <c:v>9571.492196669999</c:v>
                </c:pt>
                <c:pt idx="681">
                  <c:v>10318.8726578</c:v>
                </c:pt>
                <c:pt idx="682">
                  <c:v>10218.0244685</c:v>
                </c:pt>
                <c:pt idx="683">
                  <c:v>9891.03392231</c:v>
                </c:pt>
                <c:pt idx="684">
                  <c:v>9894.308333149998</c:v>
                </c:pt>
                <c:pt idx="685">
                  <c:v>10118.469317</c:v>
                </c:pt>
                <c:pt idx="686">
                  <c:v>10463.3393948</c:v>
                </c:pt>
                <c:pt idx="687">
                  <c:v>10954.6437299</c:v>
                </c:pt>
                <c:pt idx="688">
                  <c:v>10047.462167</c:v>
                </c:pt>
                <c:pt idx="689">
                  <c:v>10039.660758</c:v>
                </c:pt>
                <c:pt idx="690">
                  <c:v>9310.24375222</c:v>
                </c:pt>
                <c:pt idx="691">
                  <c:v>9904.3452658</c:v>
                </c:pt>
                <c:pt idx="692">
                  <c:v>9894.7940264</c:v>
                </c:pt>
                <c:pt idx="693">
                  <c:v>8843.8223673</c:v>
                </c:pt>
                <c:pt idx="694">
                  <c:v>9838.63348145</c:v>
                </c:pt>
                <c:pt idx="695">
                  <c:v>10045.585253</c:v>
                </c:pt>
                <c:pt idx="696">
                  <c:v>10023.7273604</c:v>
                </c:pt>
                <c:pt idx="697">
                  <c:v>9961.93656484</c:v>
                </c:pt>
                <c:pt idx="698">
                  <c:v>10136.1533679</c:v>
                </c:pt>
                <c:pt idx="699">
                  <c:v>10381.47836</c:v>
                </c:pt>
                <c:pt idx="700">
                  <c:v>9854.89171382</c:v>
                </c:pt>
                <c:pt idx="701">
                  <c:v>9935.13964707</c:v>
                </c:pt>
                <c:pt idx="702">
                  <c:v>10115.2620405</c:v>
                </c:pt>
                <c:pt idx="703">
                  <c:v>10102.1871764</c:v>
                </c:pt>
                <c:pt idx="704">
                  <c:v>10042.27861</c:v>
                </c:pt>
                <c:pt idx="705">
                  <c:v>11619.9934436</c:v>
                </c:pt>
                <c:pt idx="706">
                  <c:v>10416.643407</c:v>
                </c:pt>
                <c:pt idx="707">
                  <c:v>10410.5416015</c:v>
                </c:pt>
                <c:pt idx="708">
                  <c:v>10169.4684048</c:v>
                </c:pt>
                <c:pt idx="709">
                  <c:v>10192.5161578</c:v>
                </c:pt>
                <c:pt idx="710">
                  <c:v>10531.2645222</c:v>
                </c:pt>
                <c:pt idx="711">
                  <c:v>9360.399820369998</c:v>
                </c:pt>
                <c:pt idx="712">
                  <c:v>9702.12946801</c:v>
                </c:pt>
                <c:pt idx="713">
                  <c:v>10249.9090913</c:v>
                </c:pt>
                <c:pt idx="714">
                  <c:v>9997.18322318</c:v>
                </c:pt>
                <c:pt idx="715">
                  <c:v>10019.4225919</c:v>
                </c:pt>
                <c:pt idx="716">
                  <c:v>10079.6750147</c:v>
                </c:pt>
                <c:pt idx="717">
                  <c:v>9957.13994041</c:v>
                </c:pt>
                <c:pt idx="718">
                  <c:v>9812.450004959997</c:v>
                </c:pt>
                <c:pt idx="719">
                  <c:v>9762.77776733</c:v>
                </c:pt>
                <c:pt idx="720">
                  <c:v>9864.82062283</c:v>
                </c:pt>
                <c:pt idx="721">
                  <c:v>10066.3324623</c:v>
                </c:pt>
                <c:pt idx="722">
                  <c:v>10215.1952495</c:v>
                </c:pt>
                <c:pt idx="723">
                  <c:v>9746.27380758</c:v>
                </c:pt>
                <c:pt idx="724">
                  <c:v>10259.8829924</c:v>
                </c:pt>
                <c:pt idx="725">
                  <c:v>10034.2959835</c:v>
                </c:pt>
                <c:pt idx="726">
                  <c:v>10260.8523977</c:v>
                </c:pt>
                <c:pt idx="727">
                  <c:v>9943.12615123</c:v>
                </c:pt>
                <c:pt idx="728">
                  <c:v>9207.45433857</c:v>
                </c:pt>
                <c:pt idx="729">
                  <c:v>10261.1567049</c:v>
                </c:pt>
                <c:pt idx="730">
                  <c:v>11608.7321817</c:v>
                </c:pt>
                <c:pt idx="731">
                  <c:v>10025.0453755</c:v>
                </c:pt>
                <c:pt idx="732">
                  <c:v>10262.7837268</c:v>
                </c:pt>
                <c:pt idx="733">
                  <c:v>9487.218623919998</c:v>
                </c:pt>
                <c:pt idx="734">
                  <c:v>10143.1886187</c:v>
                </c:pt>
                <c:pt idx="735">
                  <c:v>10275.129045</c:v>
                </c:pt>
                <c:pt idx="736">
                  <c:v>9963.3733648</c:v>
                </c:pt>
                <c:pt idx="737">
                  <c:v>9877.765013519998</c:v>
                </c:pt>
                <c:pt idx="738">
                  <c:v>10248.7868726</c:v>
                </c:pt>
                <c:pt idx="739">
                  <c:v>10283.6507404</c:v>
                </c:pt>
                <c:pt idx="740">
                  <c:v>9896.960360429997</c:v>
                </c:pt>
                <c:pt idx="741">
                  <c:v>10045.0390407</c:v>
                </c:pt>
                <c:pt idx="742">
                  <c:v>9971.71412769</c:v>
                </c:pt>
                <c:pt idx="743">
                  <c:v>9751.14101298</c:v>
                </c:pt>
                <c:pt idx="744">
                  <c:v>9941.82795188</c:v>
                </c:pt>
                <c:pt idx="745">
                  <c:v>10011.4385328</c:v>
                </c:pt>
                <c:pt idx="746">
                  <c:v>8711.50186145</c:v>
                </c:pt>
                <c:pt idx="747">
                  <c:v>10096.2785689</c:v>
                </c:pt>
                <c:pt idx="748">
                  <c:v>8638.73817592</c:v>
                </c:pt>
                <c:pt idx="749">
                  <c:v>10383.6114153</c:v>
                </c:pt>
                <c:pt idx="750">
                  <c:v>9513.21375881</c:v>
                </c:pt>
                <c:pt idx="751">
                  <c:v>10272.9824644</c:v>
                </c:pt>
                <c:pt idx="752">
                  <c:v>9516.480391559999</c:v>
                </c:pt>
                <c:pt idx="753">
                  <c:v>9882.65020866</c:v>
                </c:pt>
                <c:pt idx="754">
                  <c:v>9555.959801020001</c:v>
                </c:pt>
                <c:pt idx="755">
                  <c:v>9918.7576018</c:v>
                </c:pt>
                <c:pt idx="756">
                  <c:v>10154.9275712</c:v>
                </c:pt>
                <c:pt idx="757">
                  <c:v>10097.5135363</c:v>
                </c:pt>
                <c:pt idx="758">
                  <c:v>10265.8684751</c:v>
                </c:pt>
                <c:pt idx="759">
                  <c:v>9731.959573139999</c:v>
                </c:pt>
                <c:pt idx="760">
                  <c:v>10680.2230631</c:v>
                </c:pt>
                <c:pt idx="761">
                  <c:v>10129.2042619</c:v>
                </c:pt>
                <c:pt idx="762">
                  <c:v>10319.1454184</c:v>
                </c:pt>
                <c:pt idx="763">
                  <c:v>9569.250919849997</c:v>
                </c:pt>
                <c:pt idx="764">
                  <c:v>9923.44473212</c:v>
                </c:pt>
                <c:pt idx="765">
                  <c:v>10068.1596432</c:v>
                </c:pt>
                <c:pt idx="766">
                  <c:v>10404.7145421</c:v>
                </c:pt>
                <c:pt idx="767">
                  <c:v>10049.5214558</c:v>
                </c:pt>
                <c:pt idx="768">
                  <c:v>9650.79622773</c:v>
                </c:pt>
                <c:pt idx="769">
                  <c:v>10562.330254</c:v>
                </c:pt>
                <c:pt idx="770">
                  <c:v>10017.1793284</c:v>
                </c:pt>
                <c:pt idx="771">
                  <c:v>10368.139947</c:v>
                </c:pt>
                <c:pt idx="772">
                  <c:v>10560.8294336</c:v>
                </c:pt>
                <c:pt idx="773">
                  <c:v>9885.13554638</c:v>
                </c:pt>
                <c:pt idx="774">
                  <c:v>10214.8703652</c:v>
                </c:pt>
                <c:pt idx="775">
                  <c:v>10097.8524492</c:v>
                </c:pt>
                <c:pt idx="776">
                  <c:v>10512.0007159</c:v>
                </c:pt>
                <c:pt idx="777">
                  <c:v>10115.7292742</c:v>
                </c:pt>
                <c:pt idx="778">
                  <c:v>9567.27684957</c:v>
                </c:pt>
                <c:pt idx="779">
                  <c:v>10043.0226769</c:v>
                </c:pt>
                <c:pt idx="780">
                  <c:v>10097.3916494</c:v>
                </c:pt>
                <c:pt idx="781">
                  <c:v>9687.655164959999</c:v>
                </c:pt>
                <c:pt idx="782">
                  <c:v>10229.7453451</c:v>
                </c:pt>
                <c:pt idx="783">
                  <c:v>10135.2027773</c:v>
                </c:pt>
                <c:pt idx="784">
                  <c:v>9961.830659249998</c:v>
                </c:pt>
                <c:pt idx="785">
                  <c:v>9580.20656887</c:v>
                </c:pt>
                <c:pt idx="786">
                  <c:v>10017.6587169</c:v>
                </c:pt>
                <c:pt idx="787">
                  <c:v>10273.5078358</c:v>
                </c:pt>
                <c:pt idx="788">
                  <c:v>10330.4511763</c:v>
                </c:pt>
                <c:pt idx="789">
                  <c:v>9943.304215479999</c:v>
                </c:pt>
                <c:pt idx="790">
                  <c:v>9072.554630059998</c:v>
                </c:pt>
                <c:pt idx="791">
                  <c:v>9205.61922712</c:v>
                </c:pt>
                <c:pt idx="792">
                  <c:v>10022.232633</c:v>
                </c:pt>
                <c:pt idx="793">
                  <c:v>10009.474545</c:v>
                </c:pt>
                <c:pt idx="794">
                  <c:v>10011.7549734</c:v>
                </c:pt>
                <c:pt idx="795">
                  <c:v>10249.0737225</c:v>
                </c:pt>
                <c:pt idx="796">
                  <c:v>9892.30285412</c:v>
                </c:pt>
                <c:pt idx="797">
                  <c:v>10001.1308417</c:v>
                </c:pt>
                <c:pt idx="798">
                  <c:v>9822.68664185</c:v>
                </c:pt>
                <c:pt idx="799">
                  <c:v>10426.0085336</c:v>
                </c:pt>
                <c:pt idx="800">
                  <c:v>10263.4868099</c:v>
                </c:pt>
                <c:pt idx="801">
                  <c:v>9947.16321472</c:v>
                </c:pt>
                <c:pt idx="802">
                  <c:v>10126.0313252</c:v>
                </c:pt>
                <c:pt idx="803">
                  <c:v>10005.7829595</c:v>
                </c:pt>
                <c:pt idx="804">
                  <c:v>10041.6904486</c:v>
                </c:pt>
                <c:pt idx="805">
                  <c:v>10141.3407691</c:v>
                </c:pt>
                <c:pt idx="806">
                  <c:v>10074.0509495</c:v>
                </c:pt>
                <c:pt idx="807">
                  <c:v>10011.6375633</c:v>
                </c:pt>
                <c:pt idx="808">
                  <c:v>9932.105027080001</c:v>
                </c:pt>
                <c:pt idx="809">
                  <c:v>10054.8689626</c:v>
                </c:pt>
                <c:pt idx="810">
                  <c:v>10247.2163018</c:v>
                </c:pt>
                <c:pt idx="811">
                  <c:v>10237.7950843</c:v>
                </c:pt>
                <c:pt idx="812">
                  <c:v>10178.0953583</c:v>
                </c:pt>
                <c:pt idx="813">
                  <c:v>9962.97244233</c:v>
                </c:pt>
                <c:pt idx="814">
                  <c:v>10047.6591848</c:v>
                </c:pt>
                <c:pt idx="815">
                  <c:v>9768.239239480001</c:v>
                </c:pt>
                <c:pt idx="816">
                  <c:v>10366.0324526</c:v>
                </c:pt>
                <c:pt idx="817">
                  <c:v>9966.36187716</c:v>
                </c:pt>
                <c:pt idx="818">
                  <c:v>10172.7978155</c:v>
                </c:pt>
                <c:pt idx="819">
                  <c:v>10306.053506</c:v>
                </c:pt>
                <c:pt idx="820">
                  <c:v>9974.109992619999</c:v>
                </c:pt>
                <c:pt idx="821">
                  <c:v>9997.15642888</c:v>
                </c:pt>
                <c:pt idx="822">
                  <c:v>10017.9874124</c:v>
                </c:pt>
                <c:pt idx="823">
                  <c:v>10308.6747533</c:v>
                </c:pt>
                <c:pt idx="824">
                  <c:v>9658.72952689</c:v>
                </c:pt>
                <c:pt idx="825">
                  <c:v>10319.9815067</c:v>
                </c:pt>
                <c:pt idx="826">
                  <c:v>10458.6485958</c:v>
                </c:pt>
                <c:pt idx="827">
                  <c:v>9974.24386777</c:v>
                </c:pt>
                <c:pt idx="828">
                  <c:v>10210.2688974</c:v>
                </c:pt>
                <c:pt idx="829">
                  <c:v>10134.1155235</c:v>
                </c:pt>
                <c:pt idx="830">
                  <c:v>10154.1473153</c:v>
                </c:pt>
                <c:pt idx="831">
                  <c:v>9963.43801834</c:v>
                </c:pt>
                <c:pt idx="832">
                  <c:v>10082.8864091</c:v>
                </c:pt>
                <c:pt idx="833">
                  <c:v>10743.5275399</c:v>
                </c:pt>
                <c:pt idx="834">
                  <c:v>9842.21467737</c:v>
                </c:pt>
                <c:pt idx="835">
                  <c:v>10044.4725658</c:v>
                </c:pt>
                <c:pt idx="836">
                  <c:v>10028.9664391</c:v>
                </c:pt>
                <c:pt idx="837">
                  <c:v>10224.3044817</c:v>
                </c:pt>
                <c:pt idx="838">
                  <c:v>10256.0274397</c:v>
                </c:pt>
                <c:pt idx="839">
                  <c:v>9705.86801853</c:v>
                </c:pt>
                <c:pt idx="840">
                  <c:v>10139.8430481</c:v>
                </c:pt>
                <c:pt idx="841">
                  <c:v>10005.2750225</c:v>
                </c:pt>
                <c:pt idx="842">
                  <c:v>10233.1321923</c:v>
                </c:pt>
                <c:pt idx="843">
                  <c:v>9979.819553969997</c:v>
                </c:pt>
                <c:pt idx="844">
                  <c:v>10005.9301354</c:v>
                </c:pt>
                <c:pt idx="845">
                  <c:v>10554.7322759</c:v>
                </c:pt>
                <c:pt idx="846">
                  <c:v>10036.4328495</c:v>
                </c:pt>
                <c:pt idx="847">
                  <c:v>10126.5142219</c:v>
                </c:pt>
                <c:pt idx="848">
                  <c:v>10009.54764</c:v>
                </c:pt>
                <c:pt idx="849">
                  <c:v>10254.4420947</c:v>
                </c:pt>
                <c:pt idx="850">
                  <c:v>9778.39407734</c:v>
                </c:pt>
                <c:pt idx="851">
                  <c:v>10267.2690422</c:v>
                </c:pt>
                <c:pt idx="852">
                  <c:v>10077.0638976</c:v>
                </c:pt>
                <c:pt idx="853">
                  <c:v>9752.03058781</c:v>
                </c:pt>
                <c:pt idx="854">
                  <c:v>9774.99648759</c:v>
                </c:pt>
                <c:pt idx="855">
                  <c:v>10122.7325602</c:v>
                </c:pt>
                <c:pt idx="856">
                  <c:v>10160.8327627</c:v>
                </c:pt>
                <c:pt idx="857">
                  <c:v>9830.500383050001</c:v>
                </c:pt>
                <c:pt idx="858">
                  <c:v>9892.77065955</c:v>
                </c:pt>
                <c:pt idx="859">
                  <c:v>10052.9508524</c:v>
                </c:pt>
                <c:pt idx="860">
                  <c:v>9899.58115294</c:v>
                </c:pt>
                <c:pt idx="861">
                  <c:v>9966.50901713</c:v>
                </c:pt>
                <c:pt idx="862">
                  <c:v>9899.35475783</c:v>
                </c:pt>
                <c:pt idx="863">
                  <c:v>9878.69889093</c:v>
                </c:pt>
                <c:pt idx="864">
                  <c:v>10431.0108574</c:v>
                </c:pt>
                <c:pt idx="865">
                  <c:v>9992.386275209998</c:v>
                </c:pt>
                <c:pt idx="866">
                  <c:v>9958.345926459999</c:v>
                </c:pt>
                <c:pt idx="867">
                  <c:v>11507.6841802</c:v>
                </c:pt>
                <c:pt idx="868">
                  <c:v>10255.5557146</c:v>
                </c:pt>
                <c:pt idx="869">
                  <c:v>9249.20480535</c:v>
                </c:pt>
                <c:pt idx="870">
                  <c:v>10506.4315808</c:v>
                </c:pt>
                <c:pt idx="871">
                  <c:v>10857.5306915</c:v>
                </c:pt>
                <c:pt idx="872">
                  <c:v>10046.3020363</c:v>
                </c:pt>
                <c:pt idx="873">
                  <c:v>9075.063299650001</c:v>
                </c:pt>
                <c:pt idx="874">
                  <c:v>9352.29152862</c:v>
                </c:pt>
                <c:pt idx="875">
                  <c:v>10143.862086</c:v>
                </c:pt>
                <c:pt idx="876">
                  <c:v>11008.9585723</c:v>
                </c:pt>
                <c:pt idx="877">
                  <c:v>10022.8165495</c:v>
                </c:pt>
                <c:pt idx="878">
                  <c:v>9837.44120102</c:v>
                </c:pt>
                <c:pt idx="879">
                  <c:v>10364.1394996</c:v>
                </c:pt>
                <c:pt idx="880">
                  <c:v>9926.826180739998</c:v>
                </c:pt>
                <c:pt idx="881">
                  <c:v>9621.51634776</c:v>
                </c:pt>
                <c:pt idx="882">
                  <c:v>9747.350552679998</c:v>
                </c:pt>
                <c:pt idx="883">
                  <c:v>10087.873753</c:v>
                </c:pt>
                <c:pt idx="884">
                  <c:v>9970.70263084</c:v>
                </c:pt>
                <c:pt idx="885">
                  <c:v>10036.7808672</c:v>
                </c:pt>
                <c:pt idx="886">
                  <c:v>10046.0011192</c:v>
                </c:pt>
                <c:pt idx="887">
                  <c:v>10174.8838808</c:v>
                </c:pt>
                <c:pt idx="888">
                  <c:v>10165.241398</c:v>
                </c:pt>
                <c:pt idx="889">
                  <c:v>10263.3846932</c:v>
                </c:pt>
                <c:pt idx="890">
                  <c:v>10489.0810493</c:v>
                </c:pt>
                <c:pt idx="891">
                  <c:v>10038.5031441</c:v>
                </c:pt>
                <c:pt idx="892">
                  <c:v>10909.4800261</c:v>
                </c:pt>
                <c:pt idx="893">
                  <c:v>9950.828005220001</c:v>
                </c:pt>
                <c:pt idx="894">
                  <c:v>9944.01149233</c:v>
                </c:pt>
                <c:pt idx="895">
                  <c:v>9530.869181599997</c:v>
                </c:pt>
                <c:pt idx="896">
                  <c:v>10427.0047322</c:v>
                </c:pt>
                <c:pt idx="897">
                  <c:v>10177.1700193</c:v>
                </c:pt>
                <c:pt idx="898">
                  <c:v>10071.5122626</c:v>
                </c:pt>
                <c:pt idx="899">
                  <c:v>10095.7379542</c:v>
                </c:pt>
                <c:pt idx="900">
                  <c:v>9945.39056114</c:v>
                </c:pt>
                <c:pt idx="901">
                  <c:v>10639.4335375</c:v>
                </c:pt>
                <c:pt idx="902">
                  <c:v>10302.0578497</c:v>
                </c:pt>
                <c:pt idx="903">
                  <c:v>10155.6909342</c:v>
                </c:pt>
                <c:pt idx="904">
                  <c:v>10140.3363283</c:v>
                </c:pt>
                <c:pt idx="905">
                  <c:v>8966.33962585</c:v>
                </c:pt>
                <c:pt idx="906">
                  <c:v>9797.62032787</c:v>
                </c:pt>
                <c:pt idx="907">
                  <c:v>9797.53424472</c:v>
                </c:pt>
                <c:pt idx="908">
                  <c:v>10200.2513465</c:v>
                </c:pt>
                <c:pt idx="909">
                  <c:v>10236.0969668</c:v>
                </c:pt>
                <c:pt idx="910">
                  <c:v>10717.024943</c:v>
                </c:pt>
                <c:pt idx="911">
                  <c:v>9970.9117487</c:v>
                </c:pt>
                <c:pt idx="912">
                  <c:v>10267.1775878</c:v>
                </c:pt>
                <c:pt idx="913">
                  <c:v>9860.39356669</c:v>
                </c:pt>
                <c:pt idx="914">
                  <c:v>10032.0126715</c:v>
                </c:pt>
                <c:pt idx="915">
                  <c:v>9167.646153260001</c:v>
                </c:pt>
                <c:pt idx="916">
                  <c:v>10901.0772068</c:v>
                </c:pt>
                <c:pt idx="917">
                  <c:v>9145.71595683</c:v>
                </c:pt>
                <c:pt idx="918">
                  <c:v>9996.67363587</c:v>
                </c:pt>
                <c:pt idx="919">
                  <c:v>10035.5615385</c:v>
                </c:pt>
                <c:pt idx="920">
                  <c:v>10174.2154931</c:v>
                </c:pt>
                <c:pt idx="921">
                  <c:v>10025.7672416</c:v>
                </c:pt>
                <c:pt idx="922">
                  <c:v>10601.3513029</c:v>
                </c:pt>
                <c:pt idx="923">
                  <c:v>10241.0740498</c:v>
                </c:pt>
                <c:pt idx="924">
                  <c:v>10002.3561421</c:v>
                </c:pt>
                <c:pt idx="925">
                  <c:v>9423.936127720001</c:v>
                </c:pt>
                <c:pt idx="926">
                  <c:v>10067.34172</c:v>
                </c:pt>
                <c:pt idx="927">
                  <c:v>10133.1522076</c:v>
                </c:pt>
                <c:pt idx="928">
                  <c:v>9755.12870052</c:v>
                </c:pt>
                <c:pt idx="929">
                  <c:v>9858.42345634</c:v>
                </c:pt>
                <c:pt idx="930">
                  <c:v>10009.3165888</c:v>
                </c:pt>
                <c:pt idx="931">
                  <c:v>9800.479055600001</c:v>
                </c:pt>
                <c:pt idx="932">
                  <c:v>10229.5471073</c:v>
                </c:pt>
                <c:pt idx="933">
                  <c:v>9867.460214520001</c:v>
                </c:pt>
                <c:pt idx="934">
                  <c:v>10342.5278537</c:v>
                </c:pt>
                <c:pt idx="935">
                  <c:v>9478.12867747</c:v>
                </c:pt>
                <c:pt idx="936">
                  <c:v>10474.0185786</c:v>
                </c:pt>
                <c:pt idx="937">
                  <c:v>10067.8000275</c:v>
                </c:pt>
                <c:pt idx="938">
                  <c:v>9983.08857857</c:v>
                </c:pt>
                <c:pt idx="939">
                  <c:v>10081.2784744</c:v>
                </c:pt>
                <c:pt idx="940">
                  <c:v>10637.9467749</c:v>
                </c:pt>
                <c:pt idx="941">
                  <c:v>10128.3292897</c:v>
                </c:pt>
                <c:pt idx="942">
                  <c:v>9799.077429770001</c:v>
                </c:pt>
                <c:pt idx="943">
                  <c:v>9971.67055887</c:v>
                </c:pt>
                <c:pt idx="944">
                  <c:v>10083.6612489</c:v>
                </c:pt>
                <c:pt idx="945">
                  <c:v>10122.5218274</c:v>
                </c:pt>
                <c:pt idx="946">
                  <c:v>10317.2615951</c:v>
                </c:pt>
                <c:pt idx="947">
                  <c:v>9025.21964604</c:v>
                </c:pt>
                <c:pt idx="948">
                  <c:v>10081.5077456</c:v>
                </c:pt>
                <c:pt idx="949">
                  <c:v>10516.6411839</c:v>
                </c:pt>
                <c:pt idx="950">
                  <c:v>10366.5587422</c:v>
                </c:pt>
                <c:pt idx="951">
                  <c:v>10057.7623161</c:v>
                </c:pt>
                <c:pt idx="952">
                  <c:v>9986.660203259999</c:v>
                </c:pt>
                <c:pt idx="953">
                  <c:v>10128.2770852</c:v>
                </c:pt>
                <c:pt idx="954">
                  <c:v>10163.5672313</c:v>
                </c:pt>
                <c:pt idx="955">
                  <c:v>10148.7263617</c:v>
                </c:pt>
                <c:pt idx="956">
                  <c:v>10325.7552703</c:v>
                </c:pt>
                <c:pt idx="957">
                  <c:v>9806.91953089</c:v>
                </c:pt>
                <c:pt idx="958">
                  <c:v>11285.1828065</c:v>
                </c:pt>
                <c:pt idx="959">
                  <c:v>9424.568682720001</c:v>
                </c:pt>
                <c:pt idx="960">
                  <c:v>10087.9905598</c:v>
                </c:pt>
                <c:pt idx="961">
                  <c:v>10082.0015443</c:v>
                </c:pt>
                <c:pt idx="962">
                  <c:v>10122.1166478</c:v>
                </c:pt>
                <c:pt idx="963">
                  <c:v>10266.091158</c:v>
                </c:pt>
                <c:pt idx="964">
                  <c:v>9978.83949033</c:v>
                </c:pt>
                <c:pt idx="965">
                  <c:v>9809.02274113</c:v>
                </c:pt>
                <c:pt idx="966">
                  <c:v>11052.6483897</c:v>
                </c:pt>
                <c:pt idx="967">
                  <c:v>10040.8435412</c:v>
                </c:pt>
                <c:pt idx="968">
                  <c:v>9763.78319729</c:v>
                </c:pt>
                <c:pt idx="969">
                  <c:v>10051.5133026</c:v>
                </c:pt>
                <c:pt idx="970">
                  <c:v>10234.6418097</c:v>
                </c:pt>
                <c:pt idx="971">
                  <c:v>10056.8306053</c:v>
                </c:pt>
                <c:pt idx="972">
                  <c:v>10082.7843461</c:v>
                </c:pt>
                <c:pt idx="973">
                  <c:v>10059.7967002</c:v>
                </c:pt>
                <c:pt idx="974">
                  <c:v>10255.9617265</c:v>
                </c:pt>
                <c:pt idx="975">
                  <c:v>10202.2203185</c:v>
                </c:pt>
                <c:pt idx="976">
                  <c:v>10069.2169209</c:v>
                </c:pt>
                <c:pt idx="977">
                  <c:v>9832.52028137</c:v>
                </c:pt>
                <c:pt idx="978">
                  <c:v>9782.136549</c:v>
                </c:pt>
                <c:pt idx="979">
                  <c:v>9813.07720191</c:v>
                </c:pt>
                <c:pt idx="980">
                  <c:v>10484.1172641</c:v>
                </c:pt>
                <c:pt idx="981">
                  <c:v>10233.3048752</c:v>
                </c:pt>
                <c:pt idx="982">
                  <c:v>10071.0369365</c:v>
                </c:pt>
                <c:pt idx="983">
                  <c:v>10149.2064965</c:v>
                </c:pt>
                <c:pt idx="984">
                  <c:v>10228.458059</c:v>
                </c:pt>
                <c:pt idx="985">
                  <c:v>9324.54415436</c:v>
                </c:pt>
                <c:pt idx="986">
                  <c:v>10029.6986476</c:v>
                </c:pt>
                <c:pt idx="987">
                  <c:v>9758.50748681</c:v>
                </c:pt>
                <c:pt idx="988">
                  <c:v>9776.827904999998</c:v>
                </c:pt>
                <c:pt idx="989">
                  <c:v>10058.2453519</c:v>
                </c:pt>
                <c:pt idx="990">
                  <c:v>9538.64746218</c:v>
                </c:pt>
                <c:pt idx="991">
                  <c:v>10112.1213435</c:v>
                </c:pt>
                <c:pt idx="992">
                  <c:v>10022.1531306</c:v>
                </c:pt>
                <c:pt idx="993">
                  <c:v>10272.5943918</c:v>
                </c:pt>
                <c:pt idx="994">
                  <c:v>10090.673282</c:v>
                </c:pt>
                <c:pt idx="995">
                  <c:v>11257.3228899</c:v>
                </c:pt>
                <c:pt idx="996">
                  <c:v>10777.6284695</c:v>
                </c:pt>
                <c:pt idx="997">
                  <c:v>10062.4618935</c:v>
                </c:pt>
                <c:pt idx="998">
                  <c:v>10064.1313398</c:v>
                </c:pt>
                <c:pt idx="999">
                  <c:v>10143.8351416</c:v>
                </c:pt>
                <c:pt idx="1000">
                  <c:v>9812.510036469997</c:v>
                </c:pt>
                <c:pt idx="1001">
                  <c:v>10089.4690826</c:v>
                </c:pt>
                <c:pt idx="1002">
                  <c:v>10038.7465573</c:v>
                </c:pt>
                <c:pt idx="1003">
                  <c:v>9923.40412215</c:v>
                </c:pt>
                <c:pt idx="1004">
                  <c:v>10539.5555111</c:v>
                </c:pt>
                <c:pt idx="1005">
                  <c:v>10524.1076064</c:v>
                </c:pt>
                <c:pt idx="1006">
                  <c:v>10092.1919742</c:v>
                </c:pt>
                <c:pt idx="1007">
                  <c:v>9880.99385435</c:v>
                </c:pt>
                <c:pt idx="1008">
                  <c:v>10320.7932815</c:v>
                </c:pt>
                <c:pt idx="1009">
                  <c:v>10142.7064453</c:v>
                </c:pt>
                <c:pt idx="1010">
                  <c:v>10131.3789928</c:v>
                </c:pt>
                <c:pt idx="1011">
                  <c:v>10091.8411453</c:v>
                </c:pt>
                <c:pt idx="1012">
                  <c:v>9205.73594211</c:v>
                </c:pt>
                <c:pt idx="1013">
                  <c:v>9742.14410975</c:v>
                </c:pt>
                <c:pt idx="1014">
                  <c:v>9952.21419217</c:v>
                </c:pt>
                <c:pt idx="1015">
                  <c:v>9981.04642005</c:v>
                </c:pt>
                <c:pt idx="1016">
                  <c:v>10158.0498394</c:v>
                </c:pt>
                <c:pt idx="1017">
                  <c:v>10037.3401674</c:v>
                </c:pt>
                <c:pt idx="1018">
                  <c:v>9729.665901639999</c:v>
                </c:pt>
                <c:pt idx="1019">
                  <c:v>10087.3098315</c:v>
                </c:pt>
                <c:pt idx="1020">
                  <c:v>9815.79087595</c:v>
                </c:pt>
                <c:pt idx="1021">
                  <c:v>10443.9441307</c:v>
                </c:pt>
                <c:pt idx="1022">
                  <c:v>9950.860735079998</c:v>
                </c:pt>
                <c:pt idx="1023">
                  <c:v>9927.088289689998</c:v>
                </c:pt>
                <c:pt idx="1024">
                  <c:v>10319.3225312</c:v>
                </c:pt>
                <c:pt idx="1025">
                  <c:v>10307.0440025</c:v>
                </c:pt>
                <c:pt idx="1026">
                  <c:v>9635.405418640001</c:v>
                </c:pt>
                <c:pt idx="1027">
                  <c:v>10034.3747595</c:v>
                </c:pt>
                <c:pt idx="1028">
                  <c:v>10238.9702135</c:v>
                </c:pt>
                <c:pt idx="1029">
                  <c:v>10201.7440414</c:v>
                </c:pt>
                <c:pt idx="1030">
                  <c:v>8490.365886979997</c:v>
                </c:pt>
                <c:pt idx="1031">
                  <c:v>9960.92283032</c:v>
                </c:pt>
                <c:pt idx="1032">
                  <c:v>10861.343615</c:v>
                </c:pt>
                <c:pt idx="1033">
                  <c:v>9692.50096113</c:v>
                </c:pt>
                <c:pt idx="1034">
                  <c:v>9887.95073203</c:v>
                </c:pt>
                <c:pt idx="1035">
                  <c:v>10231.7849644</c:v>
                </c:pt>
                <c:pt idx="1036">
                  <c:v>9880.5037288</c:v>
                </c:pt>
                <c:pt idx="1037">
                  <c:v>9974.911184599998</c:v>
                </c:pt>
                <c:pt idx="1038">
                  <c:v>10547.4776576</c:v>
                </c:pt>
                <c:pt idx="1039">
                  <c:v>10011.4783376</c:v>
                </c:pt>
                <c:pt idx="1040">
                  <c:v>10168.1691097</c:v>
                </c:pt>
                <c:pt idx="1041">
                  <c:v>10153.9156152</c:v>
                </c:pt>
                <c:pt idx="1042">
                  <c:v>10141.6067803</c:v>
                </c:pt>
                <c:pt idx="1043">
                  <c:v>10291.8404006</c:v>
                </c:pt>
                <c:pt idx="1044">
                  <c:v>10021.7233928</c:v>
                </c:pt>
                <c:pt idx="1045">
                  <c:v>10211.3175456</c:v>
                </c:pt>
                <c:pt idx="1046">
                  <c:v>10161.93574</c:v>
                </c:pt>
                <c:pt idx="1047">
                  <c:v>10053.0577128</c:v>
                </c:pt>
                <c:pt idx="1048">
                  <c:v>10036.6854846</c:v>
                </c:pt>
                <c:pt idx="1049">
                  <c:v>9875.289109220001</c:v>
                </c:pt>
                <c:pt idx="1050">
                  <c:v>10034.801515</c:v>
                </c:pt>
                <c:pt idx="1051">
                  <c:v>9790.57014844</c:v>
                </c:pt>
                <c:pt idx="1052">
                  <c:v>8409.71072337</c:v>
                </c:pt>
                <c:pt idx="1053">
                  <c:v>9732.34004962</c:v>
                </c:pt>
                <c:pt idx="1054">
                  <c:v>9937.12264495</c:v>
                </c:pt>
                <c:pt idx="1055">
                  <c:v>9883.095855220001</c:v>
                </c:pt>
                <c:pt idx="1056">
                  <c:v>10047.5785528</c:v>
                </c:pt>
                <c:pt idx="1057">
                  <c:v>10490.9615219</c:v>
                </c:pt>
                <c:pt idx="1058">
                  <c:v>10040.6329186</c:v>
                </c:pt>
                <c:pt idx="1059">
                  <c:v>10818.0302908</c:v>
                </c:pt>
                <c:pt idx="1060">
                  <c:v>10560.6395674</c:v>
                </c:pt>
                <c:pt idx="1061">
                  <c:v>9937.151095669999</c:v>
                </c:pt>
                <c:pt idx="1062">
                  <c:v>10189.5283835</c:v>
                </c:pt>
                <c:pt idx="1063">
                  <c:v>10150.7394159</c:v>
                </c:pt>
                <c:pt idx="1064">
                  <c:v>10142.6215539</c:v>
                </c:pt>
                <c:pt idx="1065">
                  <c:v>10323.5391398</c:v>
                </c:pt>
                <c:pt idx="1066">
                  <c:v>9848.56129784</c:v>
                </c:pt>
                <c:pt idx="1067">
                  <c:v>10009.9078706</c:v>
                </c:pt>
                <c:pt idx="1068">
                  <c:v>9946.391016659998</c:v>
                </c:pt>
                <c:pt idx="1069">
                  <c:v>9942.393589400001</c:v>
                </c:pt>
                <c:pt idx="1070">
                  <c:v>10131.6144426</c:v>
                </c:pt>
                <c:pt idx="1071">
                  <c:v>10357.7444602</c:v>
                </c:pt>
                <c:pt idx="1072">
                  <c:v>10339.921555</c:v>
                </c:pt>
                <c:pt idx="1073">
                  <c:v>10077.5384044</c:v>
                </c:pt>
                <c:pt idx="1074">
                  <c:v>10451.3944229</c:v>
                </c:pt>
                <c:pt idx="1075">
                  <c:v>9037.07344453</c:v>
                </c:pt>
                <c:pt idx="1076">
                  <c:v>10096.867205</c:v>
                </c:pt>
                <c:pt idx="1077">
                  <c:v>10070.1691754</c:v>
                </c:pt>
                <c:pt idx="1078">
                  <c:v>10000.3396209</c:v>
                </c:pt>
                <c:pt idx="1079">
                  <c:v>10048.6373901</c:v>
                </c:pt>
                <c:pt idx="1080">
                  <c:v>9761.0807273</c:v>
                </c:pt>
                <c:pt idx="1081">
                  <c:v>10076.8283263</c:v>
                </c:pt>
                <c:pt idx="1082">
                  <c:v>9949.395694759996</c:v>
                </c:pt>
                <c:pt idx="1083">
                  <c:v>9954.13262585</c:v>
                </c:pt>
                <c:pt idx="1084">
                  <c:v>9370.3407912</c:v>
                </c:pt>
                <c:pt idx="1085">
                  <c:v>10464.8950811</c:v>
                </c:pt>
                <c:pt idx="1086">
                  <c:v>10041.4438709</c:v>
                </c:pt>
                <c:pt idx="1087">
                  <c:v>10073.541499</c:v>
                </c:pt>
                <c:pt idx="1088">
                  <c:v>10451.9088579</c:v>
                </c:pt>
                <c:pt idx="1089">
                  <c:v>11033.1653864</c:v>
                </c:pt>
                <c:pt idx="1090">
                  <c:v>10349.250484</c:v>
                </c:pt>
                <c:pt idx="1091">
                  <c:v>10294.0590541</c:v>
                </c:pt>
                <c:pt idx="1092">
                  <c:v>10521.6121011</c:v>
                </c:pt>
                <c:pt idx="1093">
                  <c:v>10018.1438539</c:v>
                </c:pt>
                <c:pt idx="1094">
                  <c:v>10671.072558</c:v>
                </c:pt>
                <c:pt idx="1095">
                  <c:v>13109.3114033</c:v>
                </c:pt>
                <c:pt idx="1096">
                  <c:v>9693.91757383</c:v>
                </c:pt>
                <c:pt idx="1097">
                  <c:v>9717.04368016</c:v>
                </c:pt>
                <c:pt idx="1098">
                  <c:v>9782.895230849997</c:v>
                </c:pt>
                <c:pt idx="1099">
                  <c:v>10022.7064213</c:v>
                </c:pt>
                <c:pt idx="1100">
                  <c:v>10023.972941</c:v>
                </c:pt>
                <c:pt idx="1101">
                  <c:v>10193.3292257</c:v>
                </c:pt>
                <c:pt idx="1102">
                  <c:v>10091.9506498</c:v>
                </c:pt>
                <c:pt idx="1103">
                  <c:v>10038.7113808</c:v>
                </c:pt>
                <c:pt idx="1104">
                  <c:v>9973.22000421</c:v>
                </c:pt>
                <c:pt idx="1105">
                  <c:v>10686.6087057</c:v>
                </c:pt>
                <c:pt idx="1106">
                  <c:v>9557.5452113</c:v>
                </c:pt>
                <c:pt idx="1107">
                  <c:v>9999.37175752</c:v>
                </c:pt>
                <c:pt idx="1108">
                  <c:v>10699.0699974</c:v>
                </c:pt>
                <c:pt idx="1109">
                  <c:v>10141.1236833</c:v>
                </c:pt>
                <c:pt idx="1110">
                  <c:v>10071.4921338</c:v>
                </c:pt>
                <c:pt idx="1111">
                  <c:v>10386.5232795</c:v>
                </c:pt>
                <c:pt idx="1112">
                  <c:v>9508.42886931</c:v>
                </c:pt>
                <c:pt idx="1113">
                  <c:v>10069.7467976</c:v>
                </c:pt>
                <c:pt idx="1114">
                  <c:v>9948.906590869998</c:v>
                </c:pt>
                <c:pt idx="1115">
                  <c:v>10272.3380374</c:v>
                </c:pt>
                <c:pt idx="1116">
                  <c:v>10367.2756996</c:v>
                </c:pt>
                <c:pt idx="1117">
                  <c:v>8455.44838749</c:v>
                </c:pt>
                <c:pt idx="1118">
                  <c:v>10339.6749609</c:v>
                </c:pt>
                <c:pt idx="1119">
                  <c:v>9513.2939183</c:v>
                </c:pt>
                <c:pt idx="1120">
                  <c:v>10054.6040574</c:v>
                </c:pt>
                <c:pt idx="1121">
                  <c:v>10397.1693842</c:v>
                </c:pt>
                <c:pt idx="1122">
                  <c:v>10115.0673122</c:v>
                </c:pt>
                <c:pt idx="1123">
                  <c:v>9861.87187635</c:v>
                </c:pt>
                <c:pt idx="1124">
                  <c:v>9933.430134300001</c:v>
                </c:pt>
                <c:pt idx="1125">
                  <c:v>9915.489080079999</c:v>
                </c:pt>
                <c:pt idx="1126">
                  <c:v>10588.297799</c:v>
                </c:pt>
                <c:pt idx="1127">
                  <c:v>10382.4651593</c:v>
                </c:pt>
                <c:pt idx="1128">
                  <c:v>9949.80350733</c:v>
                </c:pt>
                <c:pt idx="1129">
                  <c:v>10684.232811</c:v>
                </c:pt>
                <c:pt idx="1130">
                  <c:v>10471.9604565</c:v>
                </c:pt>
                <c:pt idx="1131">
                  <c:v>9965.05016241</c:v>
                </c:pt>
                <c:pt idx="1132">
                  <c:v>9202.64382249</c:v>
                </c:pt>
                <c:pt idx="1133">
                  <c:v>10353.4523733</c:v>
                </c:pt>
                <c:pt idx="1134">
                  <c:v>10015.0455197</c:v>
                </c:pt>
                <c:pt idx="1135">
                  <c:v>9987.17231101</c:v>
                </c:pt>
                <c:pt idx="1136">
                  <c:v>9877.0934222</c:v>
                </c:pt>
                <c:pt idx="1137">
                  <c:v>9865.097423040001</c:v>
                </c:pt>
                <c:pt idx="1138">
                  <c:v>10055.6663024</c:v>
                </c:pt>
                <c:pt idx="1139">
                  <c:v>10081.6604591</c:v>
                </c:pt>
                <c:pt idx="1140">
                  <c:v>10247.8568142</c:v>
                </c:pt>
                <c:pt idx="1141">
                  <c:v>10098.0937006</c:v>
                </c:pt>
                <c:pt idx="1142">
                  <c:v>8813.6835698</c:v>
                </c:pt>
                <c:pt idx="1143">
                  <c:v>9326.989995909998</c:v>
                </c:pt>
                <c:pt idx="1144">
                  <c:v>10005.9545728</c:v>
                </c:pt>
                <c:pt idx="1145">
                  <c:v>10019.4240819</c:v>
                </c:pt>
                <c:pt idx="1146">
                  <c:v>9172.11853118</c:v>
                </c:pt>
                <c:pt idx="1147">
                  <c:v>9600.477089609998</c:v>
                </c:pt>
                <c:pt idx="1148">
                  <c:v>10044.0211876</c:v>
                </c:pt>
                <c:pt idx="1149">
                  <c:v>9811.064116699998</c:v>
                </c:pt>
                <c:pt idx="1150">
                  <c:v>10146.2178542</c:v>
                </c:pt>
                <c:pt idx="1151">
                  <c:v>10171.6495686</c:v>
                </c:pt>
                <c:pt idx="1152">
                  <c:v>9847.374994019998</c:v>
                </c:pt>
                <c:pt idx="1153">
                  <c:v>10345.8797572</c:v>
                </c:pt>
                <c:pt idx="1154">
                  <c:v>11114.3490612</c:v>
                </c:pt>
                <c:pt idx="1155">
                  <c:v>10189.912129</c:v>
                </c:pt>
                <c:pt idx="1156">
                  <c:v>11145.4364887</c:v>
                </c:pt>
                <c:pt idx="1157">
                  <c:v>13297.9705269</c:v>
                </c:pt>
                <c:pt idx="1158">
                  <c:v>9801.68525336</c:v>
                </c:pt>
                <c:pt idx="1159">
                  <c:v>9936.05806683</c:v>
                </c:pt>
                <c:pt idx="1160">
                  <c:v>9952.81223294</c:v>
                </c:pt>
                <c:pt idx="1161">
                  <c:v>10255.234999</c:v>
                </c:pt>
                <c:pt idx="1162">
                  <c:v>9251.856820759996</c:v>
                </c:pt>
                <c:pt idx="1163">
                  <c:v>9762.315528459998</c:v>
                </c:pt>
                <c:pt idx="1164">
                  <c:v>10065.7520565</c:v>
                </c:pt>
                <c:pt idx="1165">
                  <c:v>9986.1875474</c:v>
                </c:pt>
                <c:pt idx="1166">
                  <c:v>10081.8238747</c:v>
                </c:pt>
                <c:pt idx="1167">
                  <c:v>10491.2159198</c:v>
                </c:pt>
                <c:pt idx="1168">
                  <c:v>9972.342913519999</c:v>
                </c:pt>
                <c:pt idx="1169">
                  <c:v>10347.8181797</c:v>
                </c:pt>
                <c:pt idx="1170">
                  <c:v>9842.51847191</c:v>
                </c:pt>
                <c:pt idx="1171">
                  <c:v>9983.17344591</c:v>
                </c:pt>
                <c:pt idx="1172">
                  <c:v>9994.865941489996</c:v>
                </c:pt>
                <c:pt idx="1173">
                  <c:v>9815.67275495</c:v>
                </c:pt>
                <c:pt idx="1174">
                  <c:v>10007.7513126</c:v>
                </c:pt>
                <c:pt idx="1175">
                  <c:v>9857.56909655</c:v>
                </c:pt>
                <c:pt idx="1176">
                  <c:v>10135.8553791</c:v>
                </c:pt>
                <c:pt idx="1177">
                  <c:v>9872.75007074</c:v>
                </c:pt>
                <c:pt idx="1178">
                  <c:v>10148.703786</c:v>
                </c:pt>
                <c:pt idx="1179">
                  <c:v>9947.06480087</c:v>
                </c:pt>
                <c:pt idx="1180">
                  <c:v>10341.7345113</c:v>
                </c:pt>
                <c:pt idx="1181">
                  <c:v>9416.89905126</c:v>
                </c:pt>
                <c:pt idx="1182">
                  <c:v>10146.4816564</c:v>
                </c:pt>
                <c:pt idx="1183">
                  <c:v>9946.98040084</c:v>
                </c:pt>
                <c:pt idx="1184">
                  <c:v>10092.0037905</c:v>
                </c:pt>
                <c:pt idx="1185">
                  <c:v>9362.77489084</c:v>
                </c:pt>
                <c:pt idx="1186">
                  <c:v>9701.28837212</c:v>
                </c:pt>
                <c:pt idx="1187">
                  <c:v>10096.3005956</c:v>
                </c:pt>
                <c:pt idx="1188">
                  <c:v>10271.5503529</c:v>
                </c:pt>
                <c:pt idx="1189">
                  <c:v>9991.84187914</c:v>
                </c:pt>
                <c:pt idx="1190">
                  <c:v>10268.8400095</c:v>
                </c:pt>
                <c:pt idx="1191">
                  <c:v>10261.171072</c:v>
                </c:pt>
                <c:pt idx="1192">
                  <c:v>10191.1338685</c:v>
                </c:pt>
                <c:pt idx="1193">
                  <c:v>10259.5957645</c:v>
                </c:pt>
                <c:pt idx="1194">
                  <c:v>10032.5910596</c:v>
                </c:pt>
                <c:pt idx="1195">
                  <c:v>10535.0562763</c:v>
                </c:pt>
                <c:pt idx="1196">
                  <c:v>10536.2312343</c:v>
                </c:pt>
                <c:pt idx="1197">
                  <c:v>10158.4569422</c:v>
                </c:pt>
                <c:pt idx="1198">
                  <c:v>10350.1217201</c:v>
                </c:pt>
                <c:pt idx="1199">
                  <c:v>9862.970090489998</c:v>
                </c:pt>
                <c:pt idx="1200">
                  <c:v>9931.8197075</c:v>
                </c:pt>
                <c:pt idx="1201">
                  <c:v>10026.7420627</c:v>
                </c:pt>
                <c:pt idx="1202">
                  <c:v>9965.93141623</c:v>
                </c:pt>
                <c:pt idx="1203">
                  <c:v>9877.79152478</c:v>
                </c:pt>
                <c:pt idx="1204">
                  <c:v>10070.7696898</c:v>
                </c:pt>
                <c:pt idx="1205">
                  <c:v>9823.972125939998</c:v>
                </c:pt>
                <c:pt idx="1206">
                  <c:v>9823.66245286</c:v>
                </c:pt>
                <c:pt idx="1207">
                  <c:v>9720.125650690001</c:v>
                </c:pt>
                <c:pt idx="1208">
                  <c:v>10374.5006483</c:v>
                </c:pt>
                <c:pt idx="1209">
                  <c:v>10406.5614502</c:v>
                </c:pt>
                <c:pt idx="1210">
                  <c:v>10003.3810491</c:v>
                </c:pt>
                <c:pt idx="1211">
                  <c:v>9971.54709854</c:v>
                </c:pt>
                <c:pt idx="1212">
                  <c:v>10763.3538945</c:v>
                </c:pt>
                <c:pt idx="1213">
                  <c:v>9992.62570144</c:v>
                </c:pt>
                <c:pt idx="1214">
                  <c:v>10221.3358328</c:v>
                </c:pt>
                <c:pt idx="1215">
                  <c:v>9961.55155887</c:v>
                </c:pt>
                <c:pt idx="1216">
                  <c:v>10872.9615365</c:v>
                </c:pt>
                <c:pt idx="1217">
                  <c:v>9877.396902939998</c:v>
                </c:pt>
                <c:pt idx="1218">
                  <c:v>10524.334726</c:v>
                </c:pt>
                <c:pt idx="1219">
                  <c:v>10252.8052852</c:v>
                </c:pt>
                <c:pt idx="1220">
                  <c:v>9763.40307441</c:v>
                </c:pt>
                <c:pt idx="1221">
                  <c:v>9558.482119989998</c:v>
                </c:pt>
                <c:pt idx="1222">
                  <c:v>10147.0947559</c:v>
                </c:pt>
                <c:pt idx="1223">
                  <c:v>10016.3579496</c:v>
                </c:pt>
                <c:pt idx="1224">
                  <c:v>9879.975350759998</c:v>
                </c:pt>
                <c:pt idx="1225">
                  <c:v>10013.5705424</c:v>
                </c:pt>
                <c:pt idx="1226">
                  <c:v>10006.2956455</c:v>
                </c:pt>
                <c:pt idx="1227">
                  <c:v>9946.883589</c:v>
                </c:pt>
                <c:pt idx="1228">
                  <c:v>10118.3507783</c:v>
                </c:pt>
                <c:pt idx="1229">
                  <c:v>10129.1415977</c:v>
                </c:pt>
                <c:pt idx="1230">
                  <c:v>10433.3606404</c:v>
                </c:pt>
                <c:pt idx="1231">
                  <c:v>10409.5995407</c:v>
                </c:pt>
                <c:pt idx="1232">
                  <c:v>10858.276293</c:v>
                </c:pt>
                <c:pt idx="1233">
                  <c:v>9725.88413882</c:v>
                </c:pt>
                <c:pt idx="1234">
                  <c:v>10377.3456206</c:v>
                </c:pt>
                <c:pt idx="1235">
                  <c:v>10402.4052298</c:v>
                </c:pt>
                <c:pt idx="1236">
                  <c:v>9992.08018186</c:v>
                </c:pt>
                <c:pt idx="1237">
                  <c:v>11100.3490523</c:v>
                </c:pt>
                <c:pt idx="1238">
                  <c:v>10238.4618753</c:v>
                </c:pt>
                <c:pt idx="1239">
                  <c:v>10518.0467498</c:v>
                </c:pt>
                <c:pt idx="1240">
                  <c:v>9942.69195086</c:v>
                </c:pt>
                <c:pt idx="1241">
                  <c:v>9977.775906469999</c:v>
                </c:pt>
                <c:pt idx="1242">
                  <c:v>9788.590930910001</c:v>
                </c:pt>
                <c:pt idx="1243">
                  <c:v>9831.5297845</c:v>
                </c:pt>
                <c:pt idx="1244">
                  <c:v>10183.8656045</c:v>
                </c:pt>
                <c:pt idx="1245">
                  <c:v>10030.7269936</c:v>
                </c:pt>
                <c:pt idx="1246">
                  <c:v>9970.727969689999</c:v>
                </c:pt>
                <c:pt idx="1247">
                  <c:v>10308.3219333</c:v>
                </c:pt>
                <c:pt idx="1248">
                  <c:v>9945.276993150001</c:v>
                </c:pt>
                <c:pt idx="1249">
                  <c:v>10582.9634667</c:v>
                </c:pt>
                <c:pt idx="1250">
                  <c:v>9859.50256494</c:v>
                </c:pt>
                <c:pt idx="1251">
                  <c:v>10065.2239602</c:v>
                </c:pt>
                <c:pt idx="1252">
                  <c:v>10573.4856113</c:v>
                </c:pt>
                <c:pt idx="1253">
                  <c:v>10110.0275595</c:v>
                </c:pt>
                <c:pt idx="1254">
                  <c:v>9783.48277622</c:v>
                </c:pt>
                <c:pt idx="1255">
                  <c:v>10068.2758434</c:v>
                </c:pt>
                <c:pt idx="1256">
                  <c:v>10032.4865846</c:v>
                </c:pt>
                <c:pt idx="1257">
                  <c:v>10073.6677338</c:v>
                </c:pt>
                <c:pt idx="1258">
                  <c:v>9983.53611824</c:v>
                </c:pt>
                <c:pt idx="1259">
                  <c:v>10011.9059744</c:v>
                </c:pt>
                <c:pt idx="1260">
                  <c:v>10000.4180082</c:v>
                </c:pt>
                <c:pt idx="1261">
                  <c:v>9367.40345045</c:v>
                </c:pt>
                <c:pt idx="1262">
                  <c:v>10695.7701339</c:v>
                </c:pt>
                <c:pt idx="1263">
                  <c:v>10070.2693006</c:v>
                </c:pt>
                <c:pt idx="1264">
                  <c:v>9044.481435940001</c:v>
                </c:pt>
                <c:pt idx="1265">
                  <c:v>9970.73490444</c:v>
                </c:pt>
                <c:pt idx="1266">
                  <c:v>10032.794625</c:v>
                </c:pt>
                <c:pt idx="1267">
                  <c:v>10095.1745603</c:v>
                </c:pt>
                <c:pt idx="1268">
                  <c:v>10207.4487131</c:v>
                </c:pt>
                <c:pt idx="1269">
                  <c:v>10219.8834509</c:v>
                </c:pt>
                <c:pt idx="1270">
                  <c:v>9908.42756919</c:v>
                </c:pt>
                <c:pt idx="1271">
                  <c:v>10855.1958521</c:v>
                </c:pt>
                <c:pt idx="1272">
                  <c:v>9969.891324800001</c:v>
                </c:pt>
                <c:pt idx="1273">
                  <c:v>9937.938170900001</c:v>
                </c:pt>
                <c:pt idx="1274">
                  <c:v>10284.0497462</c:v>
                </c:pt>
                <c:pt idx="1275">
                  <c:v>10117.7734445</c:v>
                </c:pt>
                <c:pt idx="1276">
                  <c:v>9677.95137702</c:v>
                </c:pt>
                <c:pt idx="1277">
                  <c:v>10266.3524284</c:v>
                </c:pt>
                <c:pt idx="1278">
                  <c:v>9970.888009370001</c:v>
                </c:pt>
                <c:pt idx="1279">
                  <c:v>10019.7876332</c:v>
                </c:pt>
                <c:pt idx="1280">
                  <c:v>10111.2756289</c:v>
                </c:pt>
                <c:pt idx="1281">
                  <c:v>10193.0025495</c:v>
                </c:pt>
                <c:pt idx="1282">
                  <c:v>10694.9022132</c:v>
                </c:pt>
                <c:pt idx="1283">
                  <c:v>10093.3137631</c:v>
                </c:pt>
                <c:pt idx="1284">
                  <c:v>9951.11752022</c:v>
                </c:pt>
                <c:pt idx="1285">
                  <c:v>9978.70637987</c:v>
                </c:pt>
                <c:pt idx="1286">
                  <c:v>9936.42485881</c:v>
                </c:pt>
                <c:pt idx="1287">
                  <c:v>9793.79300807</c:v>
                </c:pt>
                <c:pt idx="1288">
                  <c:v>9935.6525593</c:v>
                </c:pt>
                <c:pt idx="1289">
                  <c:v>9404.97624075</c:v>
                </c:pt>
                <c:pt idx="1290">
                  <c:v>10191.4810321</c:v>
                </c:pt>
                <c:pt idx="1291">
                  <c:v>10072.5736324</c:v>
                </c:pt>
                <c:pt idx="1292">
                  <c:v>10400.6200274</c:v>
                </c:pt>
                <c:pt idx="1293">
                  <c:v>10026.9931031</c:v>
                </c:pt>
                <c:pt idx="1294">
                  <c:v>9784.47386555</c:v>
                </c:pt>
                <c:pt idx="1295">
                  <c:v>10049.822795</c:v>
                </c:pt>
                <c:pt idx="1296">
                  <c:v>10016.6343521</c:v>
                </c:pt>
                <c:pt idx="1297">
                  <c:v>9979.454999330001</c:v>
                </c:pt>
                <c:pt idx="1298">
                  <c:v>10155.0728834</c:v>
                </c:pt>
                <c:pt idx="1299">
                  <c:v>9727.29275114</c:v>
                </c:pt>
                <c:pt idx="1300">
                  <c:v>9936.61832637</c:v>
                </c:pt>
                <c:pt idx="1301">
                  <c:v>9869.571644920001</c:v>
                </c:pt>
                <c:pt idx="1302">
                  <c:v>9953.17496182</c:v>
                </c:pt>
                <c:pt idx="1303">
                  <c:v>10077.8668919</c:v>
                </c:pt>
                <c:pt idx="1304">
                  <c:v>9415.970069759998</c:v>
                </c:pt>
                <c:pt idx="1305">
                  <c:v>9691.355468440001</c:v>
                </c:pt>
                <c:pt idx="1306">
                  <c:v>9886.895234699996</c:v>
                </c:pt>
                <c:pt idx="1307">
                  <c:v>9977.54059052</c:v>
                </c:pt>
                <c:pt idx="1308">
                  <c:v>10004.573502</c:v>
                </c:pt>
                <c:pt idx="1309">
                  <c:v>9964.82364915</c:v>
                </c:pt>
                <c:pt idx="1310">
                  <c:v>10031.4846244</c:v>
                </c:pt>
                <c:pt idx="1311">
                  <c:v>9782.15871132</c:v>
                </c:pt>
                <c:pt idx="1312">
                  <c:v>10084.8824416</c:v>
                </c:pt>
                <c:pt idx="1313">
                  <c:v>10258.5328565</c:v>
                </c:pt>
                <c:pt idx="1314">
                  <c:v>10029.8553457</c:v>
                </c:pt>
                <c:pt idx="1315">
                  <c:v>10140.7880521</c:v>
                </c:pt>
                <c:pt idx="1316">
                  <c:v>10283.7703855</c:v>
                </c:pt>
                <c:pt idx="1317">
                  <c:v>9579.430204679998</c:v>
                </c:pt>
                <c:pt idx="1318">
                  <c:v>9928.94956363</c:v>
                </c:pt>
                <c:pt idx="1319">
                  <c:v>10213.2157876</c:v>
                </c:pt>
                <c:pt idx="1320">
                  <c:v>10112.7733412</c:v>
                </c:pt>
                <c:pt idx="1321">
                  <c:v>9924.21312606</c:v>
                </c:pt>
                <c:pt idx="1322">
                  <c:v>10120.5705774</c:v>
                </c:pt>
                <c:pt idx="1323">
                  <c:v>10186.2413919</c:v>
                </c:pt>
                <c:pt idx="1324">
                  <c:v>10043.8187065</c:v>
                </c:pt>
                <c:pt idx="1325">
                  <c:v>9687.45221655</c:v>
                </c:pt>
                <c:pt idx="1326">
                  <c:v>9991.26358622</c:v>
                </c:pt>
                <c:pt idx="1327">
                  <c:v>11068.2003805</c:v>
                </c:pt>
                <c:pt idx="1328">
                  <c:v>9980.326876380001</c:v>
                </c:pt>
                <c:pt idx="1329">
                  <c:v>10690.4527705</c:v>
                </c:pt>
                <c:pt idx="1330">
                  <c:v>9978.73379951</c:v>
                </c:pt>
                <c:pt idx="1331">
                  <c:v>10602.639553</c:v>
                </c:pt>
                <c:pt idx="1332">
                  <c:v>10079.9784985</c:v>
                </c:pt>
                <c:pt idx="1333">
                  <c:v>9740.8242646</c:v>
                </c:pt>
                <c:pt idx="1334">
                  <c:v>10148.6457197</c:v>
                </c:pt>
                <c:pt idx="1335">
                  <c:v>10250.9398394</c:v>
                </c:pt>
                <c:pt idx="1336">
                  <c:v>10079.3975562</c:v>
                </c:pt>
                <c:pt idx="1337">
                  <c:v>10015.1539953</c:v>
                </c:pt>
                <c:pt idx="1338">
                  <c:v>10079.543794</c:v>
                </c:pt>
                <c:pt idx="1339">
                  <c:v>9898.62564642</c:v>
                </c:pt>
                <c:pt idx="1340">
                  <c:v>9688.69328506</c:v>
                </c:pt>
                <c:pt idx="1341">
                  <c:v>9958.25218247</c:v>
                </c:pt>
                <c:pt idx="1342">
                  <c:v>9791.929829909997</c:v>
                </c:pt>
                <c:pt idx="1343">
                  <c:v>9981.705956979999</c:v>
                </c:pt>
                <c:pt idx="1344">
                  <c:v>10123.9881836</c:v>
                </c:pt>
                <c:pt idx="1345">
                  <c:v>10128.4114108</c:v>
                </c:pt>
                <c:pt idx="1346">
                  <c:v>10036.011598</c:v>
                </c:pt>
                <c:pt idx="1347">
                  <c:v>9941.79895416</c:v>
                </c:pt>
                <c:pt idx="1348">
                  <c:v>10029.5414473</c:v>
                </c:pt>
                <c:pt idx="1349">
                  <c:v>9993.57575151</c:v>
                </c:pt>
                <c:pt idx="1350">
                  <c:v>10060.6044733</c:v>
                </c:pt>
                <c:pt idx="1351">
                  <c:v>10234.6993647</c:v>
                </c:pt>
                <c:pt idx="1352">
                  <c:v>9682.79970356</c:v>
                </c:pt>
                <c:pt idx="1353">
                  <c:v>10186.8862366</c:v>
                </c:pt>
                <c:pt idx="1354">
                  <c:v>9902.41258154</c:v>
                </c:pt>
                <c:pt idx="1355">
                  <c:v>10257.5766385</c:v>
                </c:pt>
                <c:pt idx="1356">
                  <c:v>10037.6930601</c:v>
                </c:pt>
                <c:pt idx="1357">
                  <c:v>9808.79441937</c:v>
                </c:pt>
                <c:pt idx="1358">
                  <c:v>10331.291302</c:v>
                </c:pt>
                <c:pt idx="1359">
                  <c:v>10574.9328654</c:v>
                </c:pt>
                <c:pt idx="1360">
                  <c:v>9456.02999615</c:v>
                </c:pt>
                <c:pt idx="1361">
                  <c:v>9325.418823769998</c:v>
                </c:pt>
                <c:pt idx="1362">
                  <c:v>9843.54638265</c:v>
                </c:pt>
                <c:pt idx="1363">
                  <c:v>10289.141598</c:v>
                </c:pt>
                <c:pt idx="1364">
                  <c:v>10069.5179763</c:v>
                </c:pt>
                <c:pt idx="1365">
                  <c:v>10039.6395965</c:v>
                </c:pt>
                <c:pt idx="1366">
                  <c:v>10387.5348736</c:v>
                </c:pt>
                <c:pt idx="1367">
                  <c:v>10203.8595413</c:v>
                </c:pt>
                <c:pt idx="1368">
                  <c:v>10336.8039918</c:v>
                </c:pt>
                <c:pt idx="1369">
                  <c:v>10179.1726188</c:v>
                </c:pt>
                <c:pt idx="1370">
                  <c:v>9977.77495845</c:v>
                </c:pt>
                <c:pt idx="1371">
                  <c:v>10426.4387504</c:v>
                </c:pt>
                <c:pt idx="1372">
                  <c:v>10192.4389801</c:v>
                </c:pt>
                <c:pt idx="1373">
                  <c:v>8816.37948914</c:v>
                </c:pt>
                <c:pt idx="1374">
                  <c:v>10392.0177593</c:v>
                </c:pt>
                <c:pt idx="1375">
                  <c:v>10240.5867612</c:v>
                </c:pt>
                <c:pt idx="1376">
                  <c:v>10613.7042635</c:v>
                </c:pt>
                <c:pt idx="1377">
                  <c:v>9049.28590614</c:v>
                </c:pt>
                <c:pt idx="1378">
                  <c:v>9328.24434008</c:v>
                </c:pt>
                <c:pt idx="1379">
                  <c:v>10009.2673484</c:v>
                </c:pt>
                <c:pt idx="1380">
                  <c:v>10054.764909</c:v>
                </c:pt>
                <c:pt idx="1381">
                  <c:v>10151.7344441</c:v>
                </c:pt>
                <c:pt idx="1382">
                  <c:v>9906.886351979998</c:v>
                </c:pt>
                <c:pt idx="1383">
                  <c:v>10277.0965041</c:v>
                </c:pt>
                <c:pt idx="1384">
                  <c:v>10496.803988</c:v>
                </c:pt>
                <c:pt idx="1385">
                  <c:v>11831.9704165</c:v>
                </c:pt>
                <c:pt idx="1386">
                  <c:v>10063.3407877</c:v>
                </c:pt>
                <c:pt idx="1387">
                  <c:v>10241.3183013</c:v>
                </c:pt>
                <c:pt idx="1388">
                  <c:v>10232.1743649</c:v>
                </c:pt>
                <c:pt idx="1389">
                  <c:v>10774.1201205</c:v>
                </c:pt>
                <c:pt idx="1390">
                  <c:v>9798.417700460001</c:v>
                </c:pt>
                <c:pt idx="1391">
                  <c:v>9925.86149083</c:v>
                </c:pt>
                <c:pt idx="1392">
                  <c:v>7442.707733379999</c:v>
                </c:pt>
                <c:pt idx="1393">
                  <c:v>10066.0650414</c:v>
                </c:pt>
                <c:pt idx="1394">
                  <c:v>10801.5615691</c:v>
                </c:pt>
                <c:pt idx="1395">
                  <c:v>10180.7915758</c:v>
                </c:pt>
                <c:pt idx="1396">
                  <c:v>10025.4675734</c:v>
                </c:pt>
                <c:pt idx="1397">
                  <c:v>10158.9351986</c:v>
                </c:pt>
                <c:pt idx="1398">
                  <c:v>9923.64707644</c:v>
                </c:pt>
                <c:pt idx="1399">
                  <c:v>9887.02028874</c:v>
                </c:pt>
                <c:pt idx="1400">
                  <c:v>10062.4331162</c:v>
                </c:pt>
                <c:pt idx="1401">
                  <c:v>10011.26418</c:v>
                </c:pt>
                <c:pt idx="1402">
                  <c:v>10359.6357263</c:v>
                </c:pt>
                <c:pt idx="1403">
                  <c:v>10102.4467396</c:v>
                </c:pt>
                <c:pt idx="1404">
                  <c:v>10015.2686706</c:v>
                </c:pt>
                <c:pt idx="1405">
                  <c:v>8783.54632891</c:v>
                </c:pt>
                <c:pt idx="1406">
                  <c:v>10092.3138844</c:v>
                </c:pt>
                <c:pt idx="1407">
                  <c:v>9454.41426909</c:v>
                </c:pt>
                <c:pt idx="1408">
                  <c:v>10009.0113098</c:v>
                </c:pt>
                <c:pt idx="1409">
                  <c:v>10084.0197757</c:v>
                </c:pt>
                <c:pt idx="1410">
                  <c:v>10107.0661513</c:v>
                </c:pt>
                <c:pt idx="1411">
                  <c:v>10381.4813704</c:v>
                </c:pt>
                <c:pt idx="1412">
                  <c:v>10392.3189393</c:v>
                </c:pt>
                <c:pt idx="1413">
                  <c:v>9971.156334709998</c:v>
                </c:pt>
                <c:pt idx="1414">
                  <c:v>10087.1966758</c:v>
                </c:pt>
                <c:pt idx="1415">
                  <c:v>10069.3958166</c:v>
                </c:pt>
                <c:pt idx="1416">
                  <c:v>10193.2739178</c:v>
                </c:pt>
                <c:pt idx="1417">
                  <c:v>10223.9676909</c:v>
                </c:pt>
                <c:pt idx="1418">
                  <c:v>9703.78431734</c:v>
                </c:pt>
                <c:pt idx="1419">
                  <c:v>10176.6229291</c:v>
                </c:pt>
                <c:pt idx="1420">
                  <c:v>10087.2040785</c:v>
                </c:pt>
                <c:pt idx="1421">
                  <c:v>9722.93730693</c:v>
                </c:pt>
                <c:pt idx="1422">
                  <c:v>10434.0887889</c:v>
                </c:pt>
                <c:pt idx="1423">
                  <c:v>10196.3055814</c:v>
                </c:pt>
                <c:pt idx="1424">
                  <c:v>9988.28301307</c:v>
                </c:pt>
                <c:pt idx="1425">
                  <c:v>9831.869217659998</c:v>
                </c:pt>
                <c:pt idx="1426">
                  <c:v>9837.22894978</c:v>
                </c:pt>
                <c:pt idx="1427">
                  <c:v>10049.8747339</c:v>
                </c:pt>
                <c:pt idx="1428">
                  <c:v>10388.7287482</c:v>
                </c:pt>
                <c:pt idx="1429">
                  <c:v>10050.3405205</c:v>
                </c:pt>
                <c:pt idx="1430">
                  <c:v>10012.6326497</c:v>
                </c:pt>
                <c:pt idx="1431">
                  <c:v>10198.1248931</c:v>
                </c:pt>
                <c:pt idx="1432">
                  <c:v>10097.1818774</c:v>
                </c:pt>
                <c:pt idx="1433">
                  <c:v>9907.77554563</c:v>
                </c:pt>
                <c:pt idx="1434">
                  <c:v>9916.944029689997</c:v>
                </c:pt>
                <c:pt idx="1435">
                  <c:v>9887.420896580001</c:v>
                </c:pt>
                <c:pt idx="1436">
                  <c:v>9775.78724716</c:v>
                </c:pt>
                <c:pt idx="1437">
                  <c:v>10312.2430367</c:v>
                </c:pt>
                <c:pt idx="1438">
                  <c:v>10158.987404</c:v>
                </c:pt>
                <c:pt idx="1439">
                  <c:v>9699.062086469998</c:v>
                </c:pt>
                <c:pt idx="1440">
                  <c:v>9950.60844589</c:v>
                </c:pt>
                <c:pt idx="1441">
                  <c:v>10928.9049686</c:v>
                </c:pt>
                <c:pt idx="1442">
                  <c:v>10040.8331915</c:v>
                </c:pt>
                <c:pt idx="1443">
                  <c:v>10047.7707127</c:v>
                </c:pt>
                <c:pt idx="1444">
                  <c:v>10485.0101122</c:v>
                </c:pt>
                <c:pt idx="1445">
                  <c:v>10069.0950962</c:v>
                </c:pt>
                <c:pt idx="1446">
                  <c:v>8860.65138806</c:v>
                </c:pt>
                <c:pt idx="1447">
                  <c:v>10158.1905151</c:v>
                </c:pt>
                <c:pt idx="1448">
                  <c:v>9715.23485333</c:v>
                </c:pt>
                <c:pt idx="1449">
                  <c:v>9930.57316483</c:v>
                </c:pt>
                <c:pt idx="1450">
                  <c:v>10157.2284283</c:v>
                </c:pt>
                <c:pt idx="1451">
                  <c:v>9951.67500819</c:v>
                </c:pt>
                <c:pt idx="1452">
                  <c:v>10203.1886039</c:v>
                </c:pt>
                <c:pt idx="1453">
                  <c:v>10142.9882559</c:v>
                </c:pt>
                <c:pt idx="1454">
                  <c:v>10435.3933381</c:v>
                </c:pt>
                <c:pt idx="1455">
                  <c:v>10042.4755498</c:v>
                </c:pt>
                <c:pt idx="1456">
                  <c:v>10186.6108941</c:v>
                </c:pt>
                <c:pt idx="1457">
                  <c:v>11502.3165909</c:v>
                </c:pt>
                <c:pt idx="1458">
                  <c:v>10176.3732342</c:v>
                </c:pt>
                <c:pt idx="1459">
                  <c:v>9894.965688559998</c:v>
                </c:pt>
                <c:pt idx="1460">
                  <c:v>10448.9235672</c:v>
                </c:pt>
                <c:pt idx="1461">
                  <c:v>10071.0889428</c:v>
                </c:pt>
                <c:pt idx="1462">
                  <c:v>10095.373031</c:v>
                </c:pt>
                <c:pt idx="1463">
                  <c:v>9838.253034580001</c:v>
                </c:pt>
                <c:pt idx="1464">
                  <c:v>10258.4535321</c:v>
                </c:pt>
                <c:pt idx="1465">
                  <c:v>10215.2748646</c:v>
                </c:pt>
                <c:pt idx="1466">
                  <c:v>10506.769769</c:v>
                </c:pt>
                <c:pt idx="1467">
                  <c:v>10307.7916994</c:v>
                </c:pt>
                <c:pt idx="1468">
                  <c:v>10017.2748422</c:v>
                </c:pt>
                <c:pt idx="1469">
                  <c:v>10052.9266415</c:v>
                </c:pt>
                <c:pt idx="1470">
                  <c:v>9963.04121943</c:v>
                </c:pt>
                <c:pt idx="1471">
                  <c:v>9211.070905320001</c:v>
                </c:pt>
                <c:pt idx="1472">
                  <c:v>10161.6905887</c:v>
                </c:pt>
                <c:pt idx="1473">
                  <c:v>11185.7821572</c:v>
                </c:pt>
                <c:pt idx="1474">
                  <c:v>9953.094109959999</c:v>
                </c:pt>
                <c:pt idx="1475">
                  <c:v>10178.5971734</c:v>
                </c:pt>
                <c:pt idx="1476">
                  <c:v>10361.6722859</c:v>
                </c:pt>
                <c:pt idx="1477">
                  <c:v>10002.7404369</c:v>
                </c:pt>
                <c:pt idx="1478">
                  <c:v>10413.3249809</c:v>
                </c:pt>
                <c:pt idx="1479">
                  <c:v>9458.69803987</c:v>
                </c:pt>
                <c:pt idx="1480">
                  <c:v>9379.237983899999</c:v>
                </c:pt>
                <c:pt idx="1481">
                  <c:v>10306.6674709</c:v>
                </c:pt>
                <c:pt idx="1482">
                  <c:v>9960.367540409998</c:v>
                </c:pt>
                <c:pt idx="1483">
                  <c:v>10229.0610374</c:v>
                </c:pt>
                <c:pt idx="1484">
                  <c:v>10671.7701208</c:v>
                </c:pt>
                <c:pt idx="1485">
                  <c:v>8210.46151037</c:v>
                </c:pt>
                <c:pt idx="1486">
                  <c:v>10959.1446713</c:v>
                </c:pt>
                <c:pt idx="1487">
                  <c:v>10900.3629376</c:v>
                </c:pt>
                <c:pt idx="1488">
                  <c:v>9459.08269818</c:v>
                </c:pt>
                <c:pt idx="1489">
                  <c:v>9807.887840979998</c:v>
                </c:pt>
                <c:pt idx="1490">
                  <c:v>9159.04041715</c:v>
                </c:pt>
                <c:pt idx="1491">
                  <c:v>10087.4378394</c:v>
                </c:pt>
                <c:pt idx="1492">
                  <c:v>10180.5867438</c:v>
                </c:pt>
                <c:pt idx="1493">
                  <c:v>9962.4487243</c:v>
                </c:pt>
                <c:pt idx="1494">
                  <c:v>10016.8942135</c:v>
                </c:pt>
                <c:pt idx="1495">
                  <c:v>9644.77809723</c:v>
                </c:pt>
                <c:pt idx="1496">
                  <c:v>10081.0059812</c:v>
                </c:pt>
                <c:pt idx="1497">
                  <c:v>9943.665495249998</c:v>
                </c:pt>
                <c:pt idx="1498">
                  <c:v>9785.98964186</c:v>
                </c:pt>
                <c:pt idx="1499">
                  <c:v>9976.2717492</c:v>
                </c:pt>
                <c:pt idx="1500">
                  <c:v>10225.7671214</c:v>
                </c:pt>
                <c:pt idx="1501">
                  <c:v>9621.02624528</c:v>
                </c:pt>
                <c:pt idx="1502">
                  <c:v>10689.1729101</c:v>
                </c:pt>
                <c:pt idx="1503">
                  <c:v>10059.6270128</c:v>
                </c:pt>
                <c:pt idx="1504">
                  <c:v>9948.13252047</c:v>
                </c:pt>
                <c:pt idx="1505">
                  <c:v>9994.967929129998</c:v>
                </c:pt>
                <c:pt idx="1506">
                  <c:v>10564.8444491</c:v>
                </c:pt>
                <c:pt idx="1507">
                  <c:v>10928.1179303</c:v>
                </c:pt>
                <c:pt idx="1508">
                  <c:v>9575.079384590001</c:v>
                </c:pt>
                <c:pt idx="1509">
                  <c:v>8331.72213275</c:v>
                </c:pt>
                <c:pt idx="1510">
                  <c:v>10215.9202104</c:v>
                </c:pt>
                <c:pt idx="1511">
                  <c:v>10166.2738151</c:v>
                </c:pt>
                <c:pt idx="1512">
                  <c:v>10715.0161196</c:v>
                </c:pt>
                <c:pt idx="1513">
                  <c:v>9914.78460292</c:v>
                </c:pt>
                <c:pt idx="1514">
                  <c:v>10565.5843922</c:v>
                </c:pt>
                <c:pt idx="1515">
                  <c:v>10198.1382886</c:v>
                </c:pt>
                <c:pt idx="1516">
                  <c:v>10180.1278972</c:v>
                </c:pt>
                <c:pt idx="1517">
                  <c:v>9885.308675289998</c:v>
                </c:pt>
                <c:pt idx="1518">
                  <c:v>10273.6581174</c:v>
                </c:pt>
                <c:pt idx="1519">
                  <c:v>10025.6013323</c:v>
                </c:pt>
                <c:pt idx="1520">
                  <c:v>10452.0637302</c:v>
                </c:pt>
                <c:pt idx="1521">
                  <c:v>8894.385399139997</c:v>
                </c:pt>
                <c:pt idx="1522">
                  <c:v>9993.552136949998</c:v>
                </c:pt>
                <c:pt idx="1523">
                  <c:v>9944.27424594</c:v>
                </c:pt>
                <c:pt idx="1524">
                  <c:v>8801.33836249</c:v>
                </c:pt>
                <c:pt idx="1525">
                  <c:v>10241.4794343</c:v>
                </c:pt>
                <c:pt idx="1526">
                  <c:v>10658.5815916</c:v>
                </c:pt>
                <c:pt idx="1527">
                  <c:v>10379.2802693</c:v>
                </c:pt>
                <c:pt idx="1528">
                  <c:v>10055.5311593</c:v>
                </c:pt>
                <c:pt idx="1529">
                  <c:v>9885.26155236</c:v>
                </c:pt>
                <c:pt idx="1530">
                  <c:v>9774.21174837</c:v>
                </c:pt>
                <c:pt idx="1531">
                  <c:v>10219.2722584</c:v>
                </c:pt>
                <c:pt idx="1532">
                  <c:v>9807.17888203</c:v>
                </c:pt>
                <c:pt idx="1533">
                  <c:v>10008.6574581</c:v>
                </c:pt>
                <c:pt idx="1534">
                  <c:v>9969.93352758</c:v>
                </c:pt>
                <c:pt idx="1535">
                  <c:v>9929.51835851</c:v>
                </c:pt>
                <c:pt idx="1536">
                  <c:v>9979.63818234</c:v>
                </c:pt>
                <c:pt idx="1537">
                  <c:v>9305.615299470001</c:v>
                </c:pt>
                <c:pt idx="1538">
                  <c:v>10015.8914996</c:v>
                </c:pt>
                <c:pt idx="1539">
                  <c:v>10120.4772482</c:v>
                </c:pt>
                <c:pt idx="1540">
                  <c:v>10619.0079143</c:v>
                </c:pt>
                <c:pt idx="1541">
                  <c:v>9978.497370720001</c:v>
                </c:pt>
                <c:pt idx="1542">
                  <c:v>11039.2920748</c:v>
                </c:pt>
                <c:pt idx="1543">
                  <c:v>9317.651129909998</c:v>
                </c:pt>
                <c:pt idx="1544">
                  <c:v>9563.460630609996</c:v>
                </c:pt>
                <c:pt idx="1545">
                  <c:v>9759.52717612</c:v>
                </c:pt>
                <c:pt idx="1546">
                  <c:v>10277.1642258</c:v>
                </c:pt>
                <c:pt idx="1547">
                  <c:v>10044.1700964</c:v>
                </c:pt>
                <c:pt idx="1548">
                  <c:v>10357.1287637</c:v>
                </c:pt>
                <c:pt idx="1549">
                  <c:v>10004.1495569</c:v>
                </c:pt>
                <c:pt idx="1550">
                  <c:v>9483.23723152</c:v>
                </c:pt>
                <c:pt idx="1551">
                  <c:v>9460.72123343</c:v>
                </c:pt>
                <c:pt idx="1552">
                  <c:v>10032.6368912</c:v>
                </c:pt>
                <c:pt idx="1553">
                  <c:v>10177.7571295</c:v>
                </c:pt>
                <c:pt idx="1554">
                  <c:v>9822.37440844</c:v>
                </c:pt>
                <c:pt idx="1555">
                  <c:v>10216.1668751</c:v>
                </c:pt>
                <c:pt idx="1556">
                  <c:v>9987.10700937</c:v>
                </c:pt>
                <c:pt idx="1557">
                  <c:v>10005.3070863</c:v>
                </c:pt>
                <c:pt idx="1558">
                  <c:v>9967.07444524</c:v>
                </c:pt>
                <c:pt idx="1559">
                  <c:v>10743.9402889</c:v>
                </c:pt>
                <c:pt idx="1560">
                  <c:v>9995.29875603</c:v>
                </c:pt>
                <c:pt idx="1561">
                  <c:v>10016.8431191</c:v>
                </c:pt>
                <c:pt idx="1562">
                  <c:v>10332.045174</c:v>
                </c:pt>
                <c:pt idx="1563">
                  <c:v>9635.470155259998</c:v>
                </c:pt>
                <c:pt idx="1564">
                  <c:v>10276.4489742</c:v>
                </c:pt>
                <c:pt idx="1565">
                  <c:v>10007.3593166</c:v>
                </c:pt>
                <c:pt idx="1566">
                  <c:v>8503.806086489998</c:v>
                </c:pt>
                <c:pt idx="1567">
                  <c:v>9857.11545024</c:v>
                </c:pt>
                <c:pt idx="1568">
                  <c:v>9991.96446469</c:v>
                </c:pt>
                <c:pt idx="1569">
                  <c:v>10052.3467134</c:v>
                </c:pt>
                <c:pt idx="1570">
                  <c:v>10064.2419342</c:v>
                </c:pt>
                <c:pt idx="1571">
                  <c:v>10879.3763095</c:v>
                </c:pt>
                <c:pt idx="1572">
                  <c:v>8747.24330811</c:v>
                </c:pt>
                <c:pt idx="1573">
                  <c:v>10006.0072239</c:v>
                </c:pt>
                <c:pt idx="1574">
                  <c:v>10189.8347246</c:v>
                </c:pt>
                <c:pt idx="1575">
                  <c:v>9751.94014846</c:v>
                </c:pt>
                <c:pt idx="1576">
                  <c:v>10055.0880618</c:v>
                </c:pt>
                <c:pt idx="1577">
                  <c:v>10137.712326</c:v>
                </c:pt>
                <c:pt idx="1578">
                  <c:v>9899.810106180001</c:v>
                </c:pt>
                <c:pt idx="1579">
                  <c:v>9996.73560941</c:v>
                </c:pt>
                <c:pt idx="1580">
                  <c:v>9827.88024476</c:v>
                </c:pt>
                <c:pt idx="1581">
                  <c:v>10416.0825252</c:v>
                </c:pt>
                <c:pt idx="1582">
                  <c:v>10234.6722944</c:v>
                </c:pt>
                <c:pt idx="1583">
                  <c:v>10894.74715</c:v>
                </c:pt>
                <c:pt idx="1584">
                  <c:v>10067.58306</c:v>
                </c:pt>
                <c:pt idx="1585">
                  <c:v>11017.2469038</c:v>
                </c:pt>
                <c:pt idx="1586">
                  <c:v>10084.9250295</c:v>
                </c:pt>
                <c:pt idx="1587">
                  <c:v>10053.1574248</c:v>
                </c:pt>
                <c:pt idx="1588">
                  <c:v>9812.17773884</c:v>
                </c:pt>
                <c:pt idx="1589">
                  <c:v>10894.3313001</c:v>
                </c:pt>
                <c:pt idx="1590">
                  <c:v>9659.25667877</c:v>
                </c:pt>
                <c:pt idx="1591">
                  <c:v>10025.4819199</c:v>
                </c:pt>
                <c:pt idx="1592">
                  <c:v>10028.9562041</c:v>
                </c:pt>
                <c:pt idx="1593">
                  <c:v>10029.7242435</c:v>
                </c:pt>
                <c:pt idx="1594">
                  <c:v>10237.0060623</c:v>
                </c:pt>
                <c:pt idx="1595">
                  <c:v>10020.050659</c:v>
                </c:pt>
                <c:pt idx="1596">
                  <c:v>9889.91045919</c:v>
                </c:pt>
                <c:pt idx="1597">
                  <c:v>10184.8381038</c:v>
                </c:pt>
                <c:pt idx="1598">
                  <c:v>10064.68583</c:v>
                </c:pt>
                <c:pt idx="1599">
                  <c:v>10079.2072273</c:v>
                </c:pt>
                <c:pt idx="1600">
                  <c:v>10438.8731506</c:v>
                </c:pt>
                <c:pt idx="1601">
                  <c:v>10567.3077739</c:v>
                </c:pt>
                <c:pt idx="1602">
                  <c:v>9946.325802949998</c:v>
                </c:pt>
                <c:pt idx="1603">
                  <c:v>10282.1212003</c:v>
                </c:pt>
                <c:pt idx="1604">
                  <c:v>9975.53707435</c:v>
                </c:pt>
                <c:pt idx="1605">
                  <c:v>9776.112914079999</c:v>
                </c:pt>
                <c:pt idx="1606">
                  <c:v>9890.479735180001</c:v>
                </c:pt>
                <c:pt idx="1607">
                  <c:v>10285.5328887</c:v>
                </c:pt>
                <c:pt idx="1608">
                  <c:v>9977.807927359998</c:v>
                </c:pt>
                <c:pt idx="1609">
                  <c:v>9959.869225759998</c:v>
                </c:pt>
                <c:pt idx="1610">
                  <c:v>10600.031158</c:v>
                </c:pt>
                <c:pt idx="1611">
                  <c:v>11178.4758398</c:v>
                </c:pt>
                <c:pt idx="1612">
                  <c:v>10017.5803642</c:v>
                </c:pt>
                <c:pt idx="1613">
                  <c:v>9920.14797679</c:v>
                </c:pt>
                <c:pt idx="1614">
                  <c:v>9896.59957424</c:v>
                </c:pt>
                <c:pt idx="1615">
                  <c:v>9982.346989399999</c:v>
                </c:pt>
                <c:pt idx="1616">
                  <c:v>10275.3389638</c:v>
                </c:pt>
                <c:pt idx="1617">
                  <c:v>9967.62392763</c:v>
                </c:pt>
                <c:pt idx="1618">
                  <c:v>9858.28220297</c:v>
                </c:pt>
                <c:pt idx="1619">
                  <c:v>10230.454419</c:v>
                </c:pt>
                <c:pt idx="1620">
                  <c:v>9909.500975090001</c:v>
                </c:pt>
                <c:pt idx="1621">
                  <c:v>10011.2037517</c:v>
                </c:pt>
                <c:pt idx="1622">
                  <c:v>10489.6554239</c:v>
                </c:pt>
                <c:pt idx="1623">
                  <c:v>9971.22366179</c:v>
                </c:pt>
                <c:pt idx="1624">
                  <c:v>10077.7573858</c:v>
                </c:pt>
                <c:pt idx="1625">
                  <c:v>10749.7546609</c:v>
                </c:pt>
                <c:pt idx="1626">
                  <c:v>10221.328918</c:v>
                </c:pt>
                <c:pt idx="1627">
                  <c:v>10064.3089787</c:v>
                </c:pt>
                <c:pt idx="1628">
                  <c:v>9748.08258391</c:v>
                </c:pt>
                <c:pt idx="1629">
                  <c:v>9675.966939559996</c:v>
                </c:pt>
                <c:pt idx="1630">
                  <c:v>9943.33077304</c:v>
                </c:pt>
                <c:pt idx="1631">
                  <c:v>10118.845488</c:v>
                </c:pt>
                <c:pt idx="1632">
                  <c:v>9527.74068723</c:v>
                </c:pt>
                <c:pt idx="1633">
                  <c:v>10112.0895188</c:v>
                </c:pt>
                <c:pt idx="1634">
                  <c:v>10064.2301883</c:v>
                </c:pt>
                <c:pt idx="1635">
                  <c:v>10933.6322793</c:v>
                </c:pt>
                <c:pt idx="1636">
                  <c:v>10077.166528</c:v>
                </c:pt>
                <c:pt idx="1637">
                  <c:v>9538.23146981</c:v>
                </c:pt>
                <c:pt idx="1638">
                  <c:v>9661.17225951</c:v>
                </c:pt>
                <c:pt idx="1639">
                  <c:v>10435.2877378</c:v>
                </c:pt>
                <c:pt idx="1640">
                  <c:v>9289.69505167</c:v>
                </c:pt>
                <c:pt idx="1641">
                  <c:v>10056.9992526</c:v>
                </c:pt>
                <c:pt idx="1642">
                  <c:v>10079.2482921</c:v>
                </c:pt>
                <c:pt idx="1643">
                  <c:v>9395.6544148</c:v>
                </c:pt>
                <c:pt idx="1644">
                  <c:v>10472.1011752</c:v>
                </c:pt>
                <c:pt idx="1645">
                  <c:v>10362.0034284</c:v>
                </c:pt>
                <c:pt idx="1646">
                  <c:v>10235.5689456</c:v>
                </c:pt>
                <c:pt idx="1647">
                  <c:v>10190.1886748</c:v>
                </c:pt>
                <c:pt idx="1648">
                  <c:v>9879.05474868</c:v>
                </c:pt>
                <c:pt idx="1649">
                  <c:v>9946.20356245</c:v>
                </c:pt>
                <c:pt idx="1650">
                  <c:v>9788.44543835</c:v>
                </c:pt>
                <c:pt idx="1651">
                  <c:v>8399.08879002</c:v>
                </c:pt>
                <c:pt idx="1652">
                  <c:v>9922.007309219998</c:v>
                </c:pt>
                <c:pt idx="1653">
                  <c:v>9251.866437649998</c:v>
                </c:pt>
                <c:pt idx="1654">
                  <c:v>9687.82147853</c:v>
                </c:pt>
                <c:pt idx="1655">
                  <c:v>10245.4818765</c:v>
                </c:pt>
                <c:pt idx="1656">
                  <c:v>9933.79650796</c:v>
                </c:pt>
                <c:pt idx="1657">
                  <c:v>10136.4105378</c:v>
                </c:pt>
                <c:pt idx="1658">
                  <c:v>10493.46771</c:v>
                </c:pt>
                <c:pt idx="1659">
                  <c:v>9992.29574356</c:v>
                </c:pt>
                <c:pt idx="1660">
                  <c:v>10075.4193713</c:v>
                </c:pt>
                <c:pt idx="1661">
                  <c:v>10007.3944076</c:v>
                </c:pt>
                <c:pt idx="1662">
                  <c:v>8509.75888005</c:v>
                </c:pt>
                <c:pt idx="1663">
                  <c:v>10021.6145573</c:v>
                </c:pt>
                <c:pt idx="1664">
                  <c:v>10407.799459</c:v>
                </c:pt>
                <c:pt idx="1665">
                  <c:v>10694.8148158</c:v>
                </c:pt>
                <c:pt idx="1666">
                  <c:v>10410.4353236</c:v>
                </c:pt>
                <c:pt idx="1667">
                  <c:v>10218.0675183</c:v>
                </c:pt>
                <c:pt idx="1668">
                  <c:v>9997.55455407</c:v>
                </c:pt>
                <c:pt idx="1669">
                  <c:v>9996.58398236</c:v>
                </c:pt>
                <c:pt idx="1670">
                  <c:v>10256.9628249</c:v>
                </c:pt>
                <c:pt idx="1671">
                  <c:v>10080.9400995</c:v>
                </c:pt>
                <c:pt idx="1672">
                  <c:v>10480.7606354</c:v>
                </c:pt>
                <c:pt idx="1673">
                  <c:v>10085.9313532</c:v>
                </c:pt>
                <c:pt idx="1674">
                  <c:v>9981.307225570001</c:v>
                </c:pt>
                <c:pt idx="1675">
                  <c:v>9938.578363709998</c:v>
                </c:pt>
                <c:pt idx="1676">
                  <c:v>9569.038993979999</c:v>
                </c:pt>
                <c:pt idx="1677">
                  <c:v>9749.395502429998</c:v>
                </c:pt>
                <c:pt idx="1678">
                  <c:v>10012.1143197</c:v>
                </c:pt>
                <c:pt idx="1679">
                  <c:v>9949.97071753</c:v>
                </c:pt>
                <c:pt idx="1680">
                  <c:v>9898.78691819</c:v>
                </c:pt>
                <c:pt idx="1681">
                  <c:v>10720.8067467</c:v>
                </c:pt>
                <c:pt idx="1682">
                  <c:v>10301.4143703</c:v>
                </c:pt>
                <c:pt idx="1683">
                  <c:v>10177.9316687</c:v>
                </c:pt>
                <c:pt idx="1684">
                  <c:v>10094.5563966</c:v>
                </c:pt>
                <c:pt idx="1685">
                  <c:v>10410.437615</c:v>
                </c:pt>
                <c:pt idx="1686">
                  <c:v>9427.96944329</c:v>
                </c:pt>
                <c:pt idx="1687">
                  <c:v>11073.2670479</c:v>
                </c:pt>
                <c:pt idx="1688">
                  <c:v>10570.6665245</c:v>
                </c:pt>
                <c:pt idx="1689">
                  <c:v>10030.2527846</c:v>
                </c:pt>
                <c:pt idx="1690">
                  <c:v>10331.4402304</c:v>
                </c:pt>
                <c:pt idx="1691">
                  <c:v>10692.5610546</c:v>
                </c:pt>
                <c:pt idx="1692">
                  <c:v>10093.0556377</c:v>
                </c:pt>
                <c:pt idx="1693">
                  <c:v>10339.062585</c:v>
                </c:pt>
                <c:pt idx="1694">
                  <c:v>9976.11440419</c:v>
                </c:pt>
                <c:pt idx="1695">
                  <c:v>10043.9063797</c:v>
                </c:pt>
                <c:pt idx="1696">
                  <c:v>10269.570602</c:v>
                </c:pt>
                <c:pt idx="1697">
                  <c:v>10054.5259604</c:v>
                </c:pt>
                <c:pt idx="1698">
                  <c:v>9774.35140156</c:v>
                </c:pt>
                <c:pt idx="1699">
                  <c:v>10219.0595541</c:v>
                </c:pt>
                <c:pt idx="1700">
                  <c:v>9957.41985763</c:v>
                </c:pt>
                <c:pt idx="1701">
                  <c:v>10234.9843052</c:v>
                </c:pt>
                <c:pt idx="1702">
                  <c:v>9785.81054206</c:v>
                </c:pt>
                <c:pt idx="1703">
                  <c:v>10436.2638731</c:v>
                </c:pt>
                <c:pt idx="1704">
                  <c:v>10135.8548148</c:v>
                </c:pt>
                <c:pt idx="1705">
                  <c:v>9899.072679649998</c:v>
                </c:pt>
                <c:pt idx="1706">
                  <c:v>10806.4463386</c:v>
                </c:pt>
                <c:pt idx="1707">
                  <c:v>10047.9683297</c:v>
                </c:pt>
                <c:pt idx="1708">
                  <c:v>9365.77871031</c:v>
                </c:pt>
                <c:pt idx="1709">
                  <c:v>10235.7879504</c:v>
                </c:pt>
                <c:pt idx="1710">
                  <c:v>10427.291945</c:v>
                </c:pt>
                <c:pt idx="1711">
                  <c:v>9514.29812805</c:v>
                </c:pt>
                <c:pt idx="1712">
                  <c:v>9842.41406898</c:v>
                </c:pt>
                <c:pt idx="1713">
                  <c:v>10205.6430245</c:v>
                </c:pt>
                <c:pt idx="1714">
                  <c:v>9997.43105742</c:v>
                </c:pt>
                <c:pt idx="1715">
                  <c:v>10055.6017876</c:v>
                </c:pt>
                <c:pt idx="1716">
                  <c:v>9890.31925552</c:v>
                </c:pt>
                <c:pt idx="1717">
                  <c:v>10461.0281195</c:v>
                </c:pt>
                <c:pt idx="1718">
                  <c:v>10471.5117798</c:v>
                </c:pt>
                <c:pt idx="1719">
                  <c:v>10072.9514665</c:v>
                </c:pt>
                <c:pt idx="1720">
                  <c:v>9890.423659479999</c:v>
                </c:pt>
                <c:pt idx="1721">
                  <c:v>9966.478806180001</c:v>
                </c:pt>
                <c:pt idx="1722">
                  <c:v>10019.0413313</c:v>
                </c:pt>
                <c:pt idx="1723">
                  <c:v>10224.3514464</c:v>
                </c:pt>
                <c:pt idx="1724">
                  <c:v>10220.7467013</c:v>
                </c:pt>
                <c:pt idx="1725">
                  <c:v>10238.2043414</c:v>
                </c:pt>
                <c:pt idx="1726">
                  <c:v>9909.980111700001</c:v>
                </c:pt>
                <c:pt idx="1727">
                  <c:v>10140.9165675</c:v>
                </c:pt>
                <c:pt idx="1728">
                  <c:v>9815.955753439997</c:v>
                </c:pt>
                <c:pt idx="1729">
                  <c:v>10066.1757488</c:v>
                </c:pt>
                <c:pt idx="1730">
                  <c:v>10336.1847871</c:v>
                </c:pt>
                <c:pt idx="1731">
                  <c:v>10301.5130185</c:v>
                </c:pt>
                <c:pt idx="1732">
                  <c:v>9756.83569213</c:v>
                </c:pt>
                <c:pt idx="1733">
                  <c:v>10040.3254836</c:v>
                </c:pt>
                <c:pt idx="1734">
                  <c:v>10418.8499646</c:v>
                </c:pt>
                <c:pt idx="1735">
                  <c:v>10602.3628046</c:v>
                </c:pt>
                <c:pt idx="1736">
                  <c:v>10014.5002379</c:v>
                </c:pt>
                <c:pt idx="1737">
                  <c:v>10131.4150978</c:v>
                </c:pt>
                <c:pt idx="1738">
                  <c:v>9925.9907764</c:v>
                </c:pt>
                <c:pt idx="1739">
                  <c:v>10286.4836399</c:v>
                </c:pt>
                <c:pt idx="1740">
                  <c:v>9273.05313273</c:v>
                </c:pt>
                <c:pt idx="1741">
                  <c:v>10808.698352</c:v>
                </c:pt>
                <c:pt idx="1742">
                  <c:v>10099.7512209</c:v>
                </c:pt>
                <c:pt idx="1743">
                  <c:v>10058.2861634</c:v>
                </c:pt>
                <c:pt idx="1744">
                  <c:v>10116.2939117</c:v>
                </c:pt>
                <c:pt idx="1745">
                  <c:v>9507.995209219998</c:v>
                </c:pt>
                <c:pt idx="1746">
                  <c:v>9976.24599116</c:v>
                </c:pt>
                <c:pt idx="1747">
                  <c:v>10452.3601115</c:v>
                </c:pt>
                <c:pt idx="1748">
                  <c:v>9886.83228843</c:v>
                </c:pt>
                <c:pt idx="1749">
                  <c:v>10109.7954282</c:v>
                </c:pt>
                <c:pt idx="1750">
                  <c:v>10124.5199578</c:v>
                </c:pt>
                <c:pt idx="1751">
                  <c:v>9875.10221385</c:v>
                </c:pt>
                <c:pt idx="1752">
                  <c:v>10248.4572311</c:v>
                </c:pt>
                <c:pt idx="1753">
                  <c:v>10025.4215835</c:v>
                </c:pt>
                <c:pt idx="1754">
                  <c:v>10466.3439626</c:v>
                </c:pt>
                <c:pt idx="1755">
                  <c:v>10023.9726296</c:v>
                </c:pt>
                <c:pt idx="1756">
                  <c:v>9990.21027306</c:v>
                </c:pt>
                <c:pt idx="1757">
                  <c:v>9923.834111689997</c:v>
                </c:pt>
                <c:pt idx="1758">
                  <c:v>9967.93350234</c:v>
                </c:pt>
                <c:pt idx="1759">
                  <c:v>9780.03869862</c:v>
                </c:pt>
                <c:pt idx="1760">
                  <c:v>10205.1784923</c:v>
                </c:pt>
                <c:pt idx="1761">
                  <c:v>9990.869337639999</c:v>
                </c:pt>
                <c:pt idx="1762">
                  <c:v>10088.6639354</c:v>
                </c:pt>
                <c:pt idx="1763">
                  <c:v>9459.310075290001</c:v>
                </c:pt>
                <c:pt idx="1764">
                  <c:v>10546.6490811</c:v>
                </c:pt>
                <c:pt idx="1765">
                  <c:v>10032.0893949</c:v>
                </c:pt>
                <c:pt idx="1766">
                  <c:v>10255.373675</c:v>
                </c:pt>
                <c:pt idx="1767">
                  <c:v>9233.57334307</c:v>
                </c:pt>
                <c:pt idx="1768">
                  <c:v>9964.58310315</c:v>
                </c:pt>
                <c:pt idx="1769">
                  <c:v>9628.17472442</c:v>
                </c:pt>
                <c:pt idx="1770">
                  <c:v>9681.54535059</c:v>
                </c:pt>
                <c:pt idx="1771">
                  <c:v>10231.9651399</c:v>
                </c:pt>
                <c:pt idx="1772">
                  <c:v>9986.9294274</c:v>
                </c:pt>
                <c:pt idx="1773">
                  <c:v>10147.5266518</c:v>
                </c:pt>
                <c:pt idx="1774">
                  <c:v>10779.1332089</c:v>
                </c:pt>
                <c:pt idx="1775">
                  <c:v>10242.3069756</c:v>
                </c:pt>
                <c:pt idx="1776">
                  <c:v>8695.065312229997</c:v>
                </c:pt>
                <c:pt idx="1777">
                  <c:v>10321.3947503</c:v>
                </c:pt>
                <c:pt idx="1778">
                  <c:v>9729.57024654</c:v>
                </c:pt>
                <c:pt idx="1779">
                  <c:v>9970.475115889998</c:v>
                </c:pt>
                <c:pt idx="1780">
                  <c:v>10137.0965305</c:v>
                </c:pt>
                <c:pt idx="1781">
                  <c:v>10398.7870775</c:v>
                </c:pt>
                <c:pt idx="1782">
                  <c:v>10265.8152881</c:v>
                </c:pt>
                <c:pt idx="1783">
                  <c:v>9980.27111812</c:v>
                </c:pt>
                <c:pt idx="1784">
                  <c:v>10151.6867931</c:v>
                </c:pt>
                <c:pt idx="1785">
                  <c:v>10125.4055339</c:v>
                </c:pt>
                <c:pt idx="1786">
                  <c:v>9791.409273069998</c:v>
                </c:pt>
                <c:pt idx="1787">
                  <c:v>10028.1015924</c:v>
                </c:pt>
                <c:pt idx="1788">
                  <c:v>9913.01238108</c:v>
                </c:pt>
                <c:pt idx="1789">
                  <c:v>9998.42566186</c:v>
                </c:pt>
                <c:pt idx="1790">
                  <c:v>10390.5932514</c:v>
                </c:pt>
                <c:pt idx="1791">
                  <c:v>10679.721034</c:v>
                </c:pt>
                <c:pt idx="1792">
                  <c:v>9894.08944253</c:v>
                </c:pt>
                <c:pt idx="1793">
                  <c:v>10279.7248863</c:v>
                </c:pt>
                <c:pt idx="1794">
                  <c:v>9934.22786871</c:v>
                </c:pt>
                <c:pt idx="1795">
                  <c:v>10122.2332323</c:v>
                </c:pt>
                <c:pt idx="1796">
                  <c:v>9958.067386379998</c:v>
                </c:pt>
                <c:pt idx="1797">
                  <c:v>9996.871904389998</c:v>
                </c:pt>
                <c:pt idx="1798">
                  <c:v>10038.5340977</c:v>
                </c:pt>
                <c:pt idx="1799">
                  <c:v>10065.6870632</c:v>
                </c:pt>
                <c:pt idx="1800">
                  <c:v>9919.353283879998</c:v>
                </c:pt>
                <c:pt idx="1801">
                  <c:v>9254.92934664</c:v>
                </c:pt>
                <c:pt idx="1802">
                  <c:v>9248.936985169998</c:v>
                </c:pt>
                <c:pt idx="1803">
                  <c:v>9605.68062683</c:v>
                </c:pt>
                <c:pt idx="1804">
                  <c:v>10033.4823831</c:v>
                </c:pt>
                <c:pt idx="1805">
                  <c:v>10316.0573129</c:v>
                </c:pt>
                <c:pt idx="1806">
                  <c:v>10045.6530144</c:v>
                </c:pt>
                <c:pt idx="1807">
                  <c:v>10308.056262</c:v>
                </c:pt>
                <c:pt idx="1808">
                  <c:v>9779.08690617</c:v>
                </c:pt>
                <c:pt idx="1809">
                  <c:v>10568.11957</c:v>
                </c:pt>
                <c:pt idx="1810">
                  <c:v>9954.02339938</c:v>
                </c:pt>
                <c:pt idx="1811">
                  <c:v>9602.08343635</c:v>
                </c:pt>
                <c:pt idx="1812">
                  <c:v>9917.93641113</c:v>
                </c:pt>
                <c:pt idx="1813">
                  <c:v>10430.3195352</c:v>
                </c:pt>
                <c:pt idx="1814">
                  <c:v>9799.670977760001</c:v>
                </c:pt>
                <c:pt idx="1815">
                  <c:v>10062.0671023</c:v>
                </c:pt>
                <c:pt idx="1816">
                  <c:v>10136.0325064</c:v>
                </c:pt>
                <c:pt idx="1817">
                  <c:v>10070.0521646</c:v>
                </c:pt>
                <c:pt idx="1818">
                  <c:v>10280.9545797</c:v>
                </c:pt>
                <c:pt idx="1819">
                  <c:v>9889.86460089</c:v>
                </c:pt>
                <c:pt idx="1820">
                  <c:v>10120.6988966</c:v>
                </c:pt>
                <c:pt idx="1821">
                  <c:v>9922.166010919998</c:v>
                </c:pt>
                <c:pt idx="1822">
                  <c:v>10069.526161</c:v>
                </c:pt>
                <c:pt idx="1823">
                  <c:v>10251.6656458</c:v>
                </c:pt>
                <c:pt idx="1824">
                  <c:v>9842.470175419998</c:v>
                </c:pt>
                <c:pt idx="1825">
                  <c:v>10166.1902323</c:v>
                </c:pt>
                <c:pt idx="1826">
                  <c:v>10062.205309</c:v>
                </c:pt>
                <c:pt idx="1827">
                  <c:v>10255.9013145</c:v>
                </c:pt>
                <c:pt idx="1828">
                  <c:v>10662.0654685</c:v>
                </c:pt>
                <c:pt idx="1829">
                  <c:v>10124.3638909</c:v>
                </c:pt>
                <c:pt idx="1830">
                  <c:v>9919.71308304</c:v>
                </c:pt>
                <c:pt idx="1831">
                  <c:v>10077.634476</c:v>
                </c:pt>
                <c:pt idx="1832">
                  <c:v>10030.8745466</c:v>
                </c:pt>
                <c:pt idx="1833">
                  <c:v>10066.0432781</c:v>
                </c:pt>
                <c:pt idx="1834">
                  <c:v>10016.1683009</c:v>
                </c:pt>
                <c:pt idx="1835">
                  <c:v>10248.6813572</c:v>
                </c:pt>
                <c:pt idx="1836">
                  <c:v>9806.48787214</c:v>
                </c:pt>
                <c:pt idx="1837">
                  <c:v>9932.668025279998</c:v>
                </c:pt>
                <c:pt idx="1838">
                  <c:v>10289.1078278</c:v>
                </c:pt>
                <c:pt idx="1839">
                  <c:v>10453.4083164</c:v>
                </c:pt>
                <c:pt idx="1840">
                  <c:v>10138.5865878</c:v>
                </c:pt>
                <c:pt idx="1841">
                  <c:v>9964.21413794</c:v>
                </c:pt>
                <c:pt idx="1842">
                  <c:v>10415.7320553</c:v>
                </c:pt>
                <c:pt idx="1843">
                  <c:v>10192.6628969</c:v>
                </c:pt>
                <c:pt idx="1844">
                  <c:v>10077.2100366</c:v>
                </c:pt>
                <c:pt idx="1845">
                  <c:v>10317.0368564</c:v>
                </c:pt>
                <c:pt idx="1846">
                  <c:v>10225.0505571</c:v>
                </c:pt>
                <c:pt idx="1847">
                  <c:v>10064.1121735</c:v>
                </c:pt>
                <c:pt idx="1848">
                  <c:v>10461.3531311</c:v>
                </c:pt>
                <c:pt idx="1849">
                  <c:v>9950.10186734</c:v>
                </c:pt>
                <c:pt idx="1850">
                  <c:v>9940.84106059</c:v>
                </c:pt>
                <c:pt idx="1851">
                  <c:v>10158.8567253</c:v>
                </c:pt>
                <c:pt idx="1852">
                  <c:v>10072.6057001</c:v>
                </c:pt>
                <c:pt idx="1853">
                  <c:v>10019.5694308</c:v>
                </c:pt>
                <c:pt idx="1854">
                  <c:v>10007.9472063</c:v>
                </c:pt>
                <c:pt idx="1855">
                  <c:v>10067.71083</c:v>
                </c:pt>
                <c:pt idx="1856">
                  <c:v>8971.33134092</c:v>
                </c:pt>
                <c:pt idx="1857">
                  <c:v>10062.3241049</c:v>
                </c:pt>
                <c:pt idx="1858">
                  <c:v>10311.1548398</c:v>
                </c:pt>
                <c:pt idx="1859">
                  <c:v>9896.689563639999</c:v>
                </c:pt>
                <c:pt idx="1860">
                  <c:v>10311.5489072</c:v>
                </c:pt>
                <c:pt idx="1861">
                  <c:v>10032.7085727</c:v>
                </c:pt>
                <c:pt idx="1862">
                  <c:v>10156.1405999</c:v>
                </c:pt>
                <c:pt idx="1863">
                  <c:v>10021.6217624</c:v>
                </c:pt>
                <c:pt idx="1864">
                  <c:v>9789.97317084</c:v>
                </c:pt>
                <c:pt idx="1865">
                  <c:v>10502.0643601</c:v>
                </c:pt>
                <c:pt idx="1866">
                  <c:v>9935.44465688</c:v>
                </c:pt>
                <c:pt idx="1867">
                  <c:v>9585.51057096</c:v>
                </c:pt>
                <c:pt idx="1868">
                  <c:v>9974.48156726</c:v>
                </c:pt>
                <c:pt idx="1869">
                  <c:v>10013.4225772</c:v>
                </c:pt>
                <c:pt idx="1870">
                  <c:v>9831.350949150001</c:v>
                </c:pt>
                <c:pt idx="1871">
                  <c:v>9538.846024739998</c:v>
                </c:pt>
                <c:pt idx="1872">
                  <c:v>10406.1633247</c:v>
                </c:pt>
                <c:pt idx="1873">
                  <c:v>10011.0744047</c:v>
                </c:pt>
                <c:pt idx="1874">
                  <c:v>10129.8117837</c:v>
                </c:pt>
                <c:pt idx="1875">
                  <c:v>10066.3918455</c:v>
                </c:pt>
                <c:pt idx="1876">
                  <c:v>10446.5341289</c:v>
                </c:pt>
                <c:pt idx="1877">
                  <c:v>9865.93241281</c:v>
                </c:pt>
                <c:pt idx="1878">
                  <c:v>10262.7427654</c:v>
                </c:pt>
                <c:pt idx="1879">
                  <c:v>10359.1511551</c:v>
                </c:pt>
                <c:pt idx="1880">
                  <c:v>10204.7755833</c:v>
                </c:pt>
                <c:pt idx="1881">
                  <c:v>9796.64794617</c:v>
                </c:pt>
                <c:pt idx="1882">
                  <c:v>10054.4728643</c:v>
                </c:pt>
                <c:pt idx="1883">
                  <c:v>10055.28219</c:v>
                </c:pt>
                <c:pt idx="1884">
                  <c:v>9973.862123159997</c:v>
                </c:pt>
                <c:pt idx="1885">
                  <c:v>10036.7478036</c:v>
                </c:pt>
                <c:pt idx="1886">
                  <c:v>10841.9448046</c:v>
                </c:pt>
                <c:pt idx="1887">
                  <c:v>9694.975962410001</c:v>
                </c:pt>
                <c:pt idx="1888">
                  <c:v>10054.4687573</c:v>
                </c:pt>
                <c:pt idx="1889">
                  <c:v>10041.8251286</c:v>
                </c:pt>
                <c:pt idx="1890">
                  <c:v>9936.805723689997</c:v>
                </c:pt>
                <c:pt idx="1891">
                  <c:v>9411.59022052</c:v>
                </c:pt>
                <c:pt idx="1892">
                  <c:v>9965.92109535</c:v>
                </c:pt>
                <c:pt idx="1893">
                  <c:v>10084.5548448</c:v>
                </c:pt>
                <c:pt idx="1894">
                  <c:v>10034.740122</c:v>
                </c:pt>
                <c:pt idx="1895">
                  <c:v>10275.1527278</c:v>
                </c:pt>
                <c:pt idx="1896">
                  <c:v>9112.24429344</c:v>
                </c:pt>
                <c:pt idx="1897">
                  <c:v>9814.08736208</c:v>
                </c:pt>
                <c:pt idx="1898">
                  <c:v>10043.1713923</c:v>
                </c:pt>
                <c:pt idx="1899">
                  <c:v>10302.4474999</c:v>
                </c:pt>
                <c:pt idx="1900">
                  <c:v>10867.3597864</c:v>
                </c:pt>
                <c:pt idx="1901">
                  <c:v>10182.2724744</c:v>
                </c:pt>
                <c:pt idx="1902">
                  <c:v>10415.478808</c:v>
                </c:pt>
                <c:pt idx="1903">
                  <c:v>9293.0710654</c:v>
                </c:pt>
                <c:pt idx="1904">
                  <c:v>10627.5849303</c:v>
                </c:pt>
                <c:pt idx="1905">
                  <c:v>10023.5523827</c:v>
                </c:pt>
                <c:pt idx="1906">
                  <c:v>10038.8420692</c:v>
                </c:pt>
                <c:pt idx="1907">
                  <c:v>10112.537102</c:v>
                </c:pt>
                <c:pt idx="1908">
                  <c:v>10091.1061114</c:v>
                </c:pt>
                <c:pt idx="1909">
                  <c:v>10118.2606317</c:v>
                </c:pt>
                <c:pt idx="1910">
                  <c:v>10307.5408727</c:v>
                </c:pt>
                <c:pt idx="1911">
                  <c:v>10154.5800633</c:v>
                </c:pt>
                <c:pt idx="1912">
                  <c:v>10143.4193083</c:v>
                </c:pt>
                <c:pt idx="1913">
                  <c:v>10273.8709106</c:v>
                </c:pt>
                <c:pt idx="1914">
                  <c:v>9016.11744734</c:v>
                </c:pt>
                <c:pt idx="1915">
                  <c:v>9782.71824712</c:v>
                </c:pt>
                <c:pt idx="1916">
                  <c:v>10016.9757432</c:v>
                </c:pt>
                <c:pt idx="1917">
                  <c:v>10341.4985369</c:v>
                </c:pt>
                <c:pt idx="1918">
                  <c:v>10169.9506934</c:v>
                </c:pt>
                <c:pt idx="1919">
                  <c:v>9609.75401544</c:v>
                </c:pt>
                <c:pt idx="1920">
                  <c:v>10133.2008395</c:v>
                </c:pt>
                <c:pt idx="1921">
                  <c:v>10118.8883388</c:v>
                </c:pt>
                <c:pt idx="1922">
                  <c:v>9434.563665600001</c:v>
                </c:pt>
                <c:pt idx="1923">
                  <c:v>10264.1344105</c:v>
                </c:pt>
                <c:pt idx="1924">
                  <c:v>10050.6467439</c:v>
                </c:pt>
                <c:pt idx="1925">
                  <c:v>10283.797404</c:v>
                </c:pt>
                <c:pt idx="1926">
                  <c:v>8729.99073244</c:v>
                </c:pt>
                <c:pt idx="1927">
                  <c:v>8515.75100173</c:v>
                </c:pt>
                <c:pt idx="1928">
                  <c:v>10097.9164237</c:v>
                </c:pt>
                <c:pt idx="1929">
                  <c:v>9916.69745584</c:v>
                </c:pt>
                <c:pt idx="1930">
                  <c:v>10581.2358855</c:v>
                </c:pt>
                <c:pt idx="1931">
                  <c:v>9986.809936659996</c:v>
                </c:pt>
                <c:pt idx="1932">
                  <c:v>10028.81065</c:v>
                </c:pt>
                <c:pt idx="1933">
                  <c:v>9558.93745556</c:v>
                </c:pt>
                <c:pt idx="1934">
                  <c:v>9490.86854073</c:v>
                </c:pt>
                <c:pt idx="1935">
                  <c:v>10013.4906602</c:v>
                </c:pt>
                <c:pt idx="1936">
                  <c:v>9901.01501177</c:v>
                </c:pt>
                <c:pt idx="1937">
                  <c:v>9326.44965719</c:v>
                </c:pt>
                <c:pt idx="1938">
                  <c:v>9748.947314790001</c:v>
                </c:pt>
                <c:pt idx="1939">
                  <c:v>10480.9408269</c:v>
                </c:pt>
                <c:pt idx="1940">
                  <c:v>9951.12995786</c:v>
                </c:pt>
                <c:pt idx="1941">
                  <c:v>10037.0222698</c:v>
                </c:pt>
                <c:pt idx="1942">
                  <c:v>9975.088626219998</c:v>
                </c:pt>
                <c:pt idx="1943">
                  <c:v>8017.41477829</c:v>
                </c:pt>
                <c:pt idx="1944">
                  <c:v>10156.4895448</c:v>
                </c:pt>
                <c:pt idx="1945">
                  <c:v>9281.025121579998</c:v>
                </c:pt>
                <c:pt idx="1946">
                  <c:v>10081.3624737</c:v>
                </c:pt>
                <c:pt idx="1947">
                  <c:v>10188.2592843</c:v>
                </c:pt>
                <c:pt idx="1948">
                  <c:v>10231.4253969</c:v>
                </c:pt>
                <c:pt idx="1949">
                  <c:v>10139.6745142</c:v>
                </c:pt>
                <c:pt idx="1950">
                  <c:v>10153.4486577</c:v>
                </c:pt>
                <c:pt idx="1951">
                  <c:v>10057.7856684</c:v>
                </c:pt>
                <c:pt idx="1952">
                  <c:v>10286.9973548</c:v>
                </c:pt>
                <c:pt idx="1953">
                  <c:v>10271.9773448</c:v>
                </c:pt>
                <c:pt idx="1954">
                  <c:v>10353.9569445</c:v>
                </c:pt>
                <c:pt idx="1955">
                  <c:v>10220.3241623</c:v>
                </c:pt>
                <c:pt idx="1956">
                  <c:v>10038.8865203</c:v>
                </c:pt>
                <c:pt idx="1957">
                  <c:v>9981.2806429</c:v>
                </c:pt>
                <c:pt idx="1958">
                  <c:v>9742.387193589999</c:v>
                </c:pt>
                <c:pt idx="1959">
                  <c:v>10093.5978686</c:v>
                </c:pt>
                <c:pt idx="1960">
                  <c:v>9972.885107149998</c:v>
                </c:pt>
                <c:pt idx="1961">
                  <c:v>9950.61322982</c:v>
                </c:pt>
                <c:pt idx="1962">
                  <c:v>9972.40455644</c:v>
                </c:pt>
                <c:pt idx="1963">
                  <c:v>9885.03835297</c:v>
                </c:pt>
                <c:pt idx="1964">
                  <c:v>10395.5480719</c:v>
                </c:pt>
                <c:pt idx="1965">
                  <c:v>10158.0676204</c:v>
                </c:pt>
                <c:pt idx="1966">
                  <c:v>9954.75126404</c:v>
                </c:pt>
                <c:pt idx="1967">
                  <c:v>10405.9154554</c:v>
                </c:pt>
                <c:pt idx="1968">
                  <c:v>10085.076439</c:v>
                </c:pt>
                <c:pt idx="1969">
                  <c:v>9970.1260045</c:v>
                </c:pt>
                <c:pt idx="1970">
                  <c:v>9546.357807889997</c:v>
                </c:pt>
                <c:pt idx="1971">
                  <c:v>9031.859328369997</c:v>
                </c:pt>
                <c:pt idx="1972">
                  <c:v>9987.25493857</c:v>
                </c:pt>
                <c:pt idx="1973">
                  <c:v>9582.391636189997</c:v>
                </c:pt>
                <c:pt idx="1974">
                  <c:v>9943.5806631</c:v>
                </c:pt>
                <c:pt idx="1975">
                  <c:v>9885.585520019999</c:v>
                </c:pt>
                <c:pt idx="1976">
                  <c:v>10177.5199857</c:v>
                </c:pt>
                <c:pt idx="1977">
                  <c:v>10428.1001638</c:v>
                </c:pt>
                <c:pt idx="1978">
                  <c:v>10365.4380874</c:v>
                </c:pt>
                <c:pt idx="1979">
                  <c:v>10186.9235692</c:v>
                </c:pt>
                <c:pt idx="1980">
                  <c:v>10359.7032125</c:v>
                </c:pt>
                <c:pt idx="1981">
                  <c:v>10084.3311961</c:v>
                </c:pt>
                <c:pt idx="1982">
                  <c:v>10291.6499256</c:v>
                </c:pt>
                <c:pt idx="1983">
                  <c:v>10127.2526151</c:v>
                </c:pt>
                <c:pt idx="1984">
                  <c:v>10094.7614764</c:v>
                </c:pt>
                <c:pt idx="1985">
                  <c:v>10148.5401895</c:v>
                </c:pt>
                <c:pt idx="1986">
                  <c:v>10318.5048697</c:v>
                </c:pt>
                <c:pt idx="1987">
                  <c:v>10143.7441661</c:v>
                </c:pt>
                <c:pt idx="1988">
                  <c:v>10234.911031</c:v>
                </c:pt>
                <c:pt idx="1989">
                  <c:v>10057.0300631</c:v>
                </c:pt>
                <c:pt idx="1990">
                  <c:v>10106.0682782</c:v>
                </c:pt>
                <c:pt idx="1991">
                  <c:v>10058.3364067</c:v>
                </c:pt>
                <c:pt idx="1992">
                  <c:v>10068.6142617</c:v>
                </c:pt>
                <c:pt idx="1993">
                  <c:v>9918.396689429996</c:v>
                </c:pt>
                <c:pt idx="1994">
                  <c:v>10461.0373202</c:v>
                </c:pt>
                <c:pt idx="1995">
                  <c:v>10555.8738838</c:v>
                </c:pt>
                <c:pt idx="1996">
                  <c:v>10102.450161</c:v>
                </c:pt>
                <c:pt idx="1997">
                  <c:v>10070.6946104</c:v>
                </c:pt>
                <c:pt idx="1998">
                  <c:v>10462.2020416</c:v>
                </c:pt>
                <c:pt idx="1999">
                  <c:v>10573.5621075</c:v>
                </c:pt>
              </c:numCache>
            </c:numRef>
          </c:yVal>
          <c:smooth val="0"/>
        </c:ser>
        <c:dLbls>
          <c:showLegendKey val="0"/>
          <c:showVal val="0"/>
          <c:showCatName val="0"/>
          <c:showSerName val="0"/>
          <c:showPercent val="0"/>
          <c:showBubbleSize val="0"/>
        </c:dLbls>
        <c:axId val="-429018640"/>
        <c:axId val="-430736064"/>
      </c:scatterChart>
      <c:valAx>
        <c:axId val="-4290186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a:t>Training Iterations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0736064"/>
        <c:crosses val="autoZero"/>
        <c:crossBetween val="midCat"/>
      </c:valAx>
      <c:valAx>
        <c:axId val="-430736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0" i="0" u="none" strike="noStrike" baseline="0">
                    <a:effectLst/>
                  </a:rPr>
                  <a:t>Total Asset Value  (USD)</a:t>
                </a:r>
                <a:endParaRPr lang="en-US" sz="140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901864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800" b="0" i="0" baseline="0">
                <a:effectLst/>
              </a:rPr>
              <a:t>Percent Returns Over Buy and Hold Strategy vs Training Iterations: Feature Set 2</a:t>
            </a:r>
            <a:endParaRPr lang="en-US">
              <a:effectLst/>
            </a:endParaRPr>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manualLayout>
          <c:layoutTarget val="inner"/>
          <c:xMode val="edge"/>
          <c:yMode val="edge"/>
          <c:x val="0.170474674750757"/>
          <c:y val="0.308601685789175"/>
          <c:w val="0.773748417165101"/>
          <c:h val="0.542205239630844"/>
        </c:manualLayout>
      </c:layout>
      <c:scatterChart>
        <c:scatterStyle val="lineMarker"/>
        <c:varyColors val="0"/>
        <c:ser>
          <c:idx val="0"/>
          <c:order val="0"/>
          <c:tx>
            <c:strRef>
              <c:f>train_Try1!$B$1</c:f>
              <c:strCache>
                <c:ptCount val="1"/>
                <c:pt idx="0">
                  <c:v>returns</c:v>
                </c:pt>
              </c:strCache>
            </c:strRef>
          </c:tx>
          <c:spPr>
            <a:ln w="31750" cap="rnd">
              <a:noFill/>
              <a:round/>
            </a:ln>
            <a:effectLst/>
          </c:spPr>
          <c:marker>
            <c:symbol val="circle"/>
            <c:size val="5"/>
            <c:spPr>
              <a:solidFill>
                <a:schemeClr val="accent1"/>
              </a:solidFill>
              <a:ln w="9525">
                <a:solidFill>
                  <a:schemeClr val="accent1"/>
                </a:solidFill>
              </a:ln>
              <a:effectLst/>
            </c:spPr>
          </c:marker>
          <c:xVal>
            <c:numRef>
              <c:f>train_Try1!$A$2:$A$2001</c:f>
              <c:numCache>
                <c:formatCode>General</c:formatCode>
                <c:ptCount val="2000"/>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numCache>
            </c:numRef>
          </c:xVal>
          <c:yVal>
            <c:numRef>
              <c:f>train_Try1!$B$2:$B$2001</c:f>
              <c:numCache>
                <c:formatCode>General</c:formatCode>
                <c:ptCount val="2000"/>
                <c:pt idx="0">
                  <c:v>0.00598057868144</c:v>
                </c:pt>
                <c:pt idx="1">
                  <c:v>0.00155580565936</c:v>
                </c:pt>
                <c:pt idx="2">
                  <c:v>-0.00665833004109</c:v>
                </c:pt>
                <c:pt idx="3">
                  <c:v>0.00616877517109</c:v>
                </c:pt>
                <c:pt idx="4">
                  <c:v>-0.0505520533304</c:v>
                </c:pt>
                <c:pt idx="5">
                  <c:v>0.00741659050008</c:v>
                </c:pt>
                <c:pt idx="6">
                  <c:v>-0.0174541646019</c:v>
                </c:pt>
                <c:pt idx="7">
                  <c:v>-0.0231234585596</c:v>
                </c:pt>
                <c:pt idx="8">
                  <c:v>-0.0119928771334</c:v>
                </c:pt>
                <c:pt idx="9">
                  <c:v>-0.00332725750241</c:v>
                </c:pt>
                <c:pt idx="10">
                  <c:v>0.0577055035948</c:v>
                </c:pt>
                <c:pt idx="11">
                  <c:v>-0.0415002675627</c:v>
                </c:pt>
                <c:pt idx="12">
                  <c:v>0.0310194529884</c:v>
                </c:pt>
                <c:pt idx="13">
                  <c:v>-0.0249865309156</c:v>
                </c:pt>
                <c:pt idx="14">
                  <c:v>-0.0862212472271</c:v>
                </c:pt>
                <c:pt idx="15">
                  <c:v>-0.00554601648517</c:v>
                </c:pt>
                <c:pt idx="16">
                  <c:v>-0.00702454271349</c:v>
                </c:pt>
                <c:pt idx="17">
                  <c:v>0.00339542697309</c:v>
                </c:pt>
                <c:pt idx="18">
                  <c:v>0.00201037855742</c:v>
                </c:pt>
                <c:pt idx="19">
                  <c:v>-0.0599467157976</c:v>
                </c:pt>
                <c:pt idx="20">
                  <c:v>0.0162981562876</c:v>
                </c:pt>
                <c:pt idx="21">
                  <c:v>-0.0441299561156</c:v>
                </c:pt>
                <c:pt idx="22">
                  <c:v>-0.000859893985421</c:v>
                </c:pt>
                <c:pt idx="23">
                  <c:v>-0.00568800099579</c:v>
                </c:pt>
                <c:pt idx="24">
                  <c:v>0.0175991854063</c:v>
                </c:pt>
                <c:pt idx="25">
                  <c:v>-0.0302037832381</c:v>
                </c:pt>
                <c:pt idx="26">
                  <c:v>-0.00731319758754</c:v>
                </c:pt>
                <c:pt idx="27">
                  <c:v>0.00788608902144</c:v>
                </c:pt>
                <c:pt idx="28">
                  <c:v>-0.0109934767189</c:v>
                </c:pt>
                <c:pt idx="29">
                  <c:v>-0.00718301541818</c:v>
                </c:pt>
                <c:pt idx="30">
                  <c:v>0.117395332711</c:v>
                </c:pt>
                <c:pt idx="31">
                  <c:v>0.00260607999009</c:v>
                </c:pt>
                <c:pt idx="32">
                  <c:v>-0.0210285239921</c:v>
                </c:pt>
                <c:pt idx="33">
                  <c:v>0.0159850260814</c:v>
                </c:pt>
                <c:pt idx="34">
                  <c:v>0.0188622287957</c:v>
                </c:pt>
                <c:pt idx="35">
                  <c:v>-0.00470128889704</c:v>
                </c:pt>
                <c:pt idx="36">
                  <c:v>-0.00961012730775</c:v>
                </c:pt>
                <c:pt idx="37">
                  <c:v>0.0642575438158</c:v>
                </c:pt>
                <c:pt idx="38">
                  <c:v>-0.0225934589358</c:v>
                </c:pt>
                <c:pt idx="39">
                  <c:v>0.193708015282</c:v>
                </c:pt>
                <c:pt idx="40">
                  <c:v>0.00128653071811</c:v>
                </c:pt>
                <c:pt idx="41">
                  <c:v>0.0104056073735</c:v>
                </c:pt>
                <c:pt idx="42">
                  <c:v>0.00329398866862</c:v>
                </c:pt>
                <c:pt idx="43">
                  <c:v>-0.0296400915607</c:v>
                </c:pt>
                <c:pt idx="44">
                  <c:v>-0.0494445192908</c:v>
                </c:pt>
                <c:pt idx="45">
                  <c:v>0.00643466689627</c:v>
                </c:pt>
                <c:pt idx="46">
                  <c:v>-0.0128420894662</c:v>
                </c:pt>
                <c:pt idx="47">
                  <c:v>-0.047000479063</c:v>
                </c:pt>
                <c:pt idx="48">
                  <c:v>-0.0114795603704</c:v>
                </c:pt>
                <c:pt idx="49">
                  <c:v>-0.00057999009297</c:v>
                </c:pt>
                <c:pt idx="50">
                  <c:v>-0.00550297030382</c:v>
                </c:pt>
                <c:pt idx="51">
                  <c:v>-0.0146780770441</c:v>
                </c:pt>
                <c:pt idx="52">
                  <c:v>-0.0690946123749</c:v>
                </c:pt>
                <c:pt idx="53">
                  <c:v>-0.0382087763027</c:v>
                </c:pt>
                <c:pt idx="54">
                  <c:v>-0.0144933488101</c:v>
                </c:pt>
                <c:pt idx="55">
                  <c:v>-0.0106396248429</c:v>
                </c:pt>
                <c:pt idx="56">
                  <c:v>0.00307119628991</c:v>
                </c:pt>
                <c:pt idx="57">
                  <c:v>0.00279482934907</c:v>
                </c:pt>
                <c:pt idx="58">
                  <c:v>-0.012518916121</c:v>
                </c:pt>
                <c:pt idx="59">
                  <c:v>-0.0753373598989</c:v>
                </c:pt>
                <c:pt idx="60">
                  <c:v>-0.0126415986833</c:v>
                </c:pt>
                <c:pt idx="61">
                  <c:v>-0.0315080411399</c:v>
                </c:pt>
                <c:pt idx="62">
                  <c:v>0.00173764781384</c:v>
                </c:pt>
                <c:pt idx="63">
                  <c:v>-0.00442388649214</c:v>
                </c:pt>
                <c:pt idx="64">
                  <c:v>-0.00667991228105</c:v>
                </c:pt>
                <c:pt idx="65">
                  <c:v>0.0200134759654</c:v>
                </c:pt>
                <c:pt idx="66">
                  <c:v>0.000321155894862</c:v>
                </c:pt>
                <c:pt idx="67">
                  <c:v>-0.0544687092119</c:v>
                </c:pt>
                <c:pt idx="68">
                  <c:v>-0.0082720576205</c:v>
                </c:pt>
                <c:pt idx="69">
                  <c:v>-0.0228195533116</c:v>
                </c:pt>
                <c:pt idx="70">
                  <c:v>0.0227598899191</c:v>
                </c:pt>
                <c:pt idx="71">
                  <c:v>0.0141854875779</c:v>
                </c:pt>
                <c:pt idx="72">
                  <c:v>0.072807185646</c:v>
                </c:pt>
                <c:pt idx="73">
                  <c:v>0.00377516759954</c:v>
                </c:pt>
                <c:pt idx="74">
                  <c:v>-0.0370439423094</c:v>
                </c:pt>
                <c:pt idx="75">
                  <c:v>0.000797239590537</c:v>
                </c:pt>
                <c:pt idx="76">
                  <c:v>-0.00386906151466</c:v>
                </c:pt>
                <c:pt idx="77">
                  <c:v>0.0165216690174</c:v>
                </c:pt>
                <c:pt idx="78">
                  <c:v>-0.0205378448538</c:v>
                </c:pt>
                <c:pt idx="79">
                  <c:v>0.0307045112926</c:v>
                </c:pt>
                <c:pt idx="80">
                  <c:v>-0.0628437865026</c:v>
                </c:pt>
                <c:pt idx="81">
                  <c:v>-0.0379484422768</c:v>
                </c:pt>
                <c:pt idx="82">
                  <c:v>-0.00762078804779</c:v>
                </c:pt>
                <c:pt idx="83">
                  <c:v>-0.0197581241555</c:v>
                </c:pt>
                <c:pt idx="84">
                  <c:v>-0.0239263482052</c:v>
                </c:pt>
                <c:pt idx="85">
                  <c:v>-0.00763264450737</c:v>
                </c:pt>
                <c:pt idx="86">
                  <c:v>0.0113468514056</c:v>
                </c:pt>
                <c:pt idx="87">
                  <c:v>0.0322245319154</c:v>
                </c:pt>
                <c:pt idx="88">
                  <c:v>0.00143988146491</c:v>
                </c:pt>
                <c:pt idx="89">
                  <c:v>-0.0330789447313</c:v>
                </c:pt>
                <c:pt idx="90">
                  <c:v>-0.0272204088331</c:v>
                </c:pt>
                <c:pt idx="91">
                  <c:v>0.301621709575</c:v>
                </c:pt>
                <c:pt idx="92">
                  <c:v>0.0227878696908</c:v>
                </c:pt>
                <c:pt idx="93">
                  <c:v>-0.016983348007</c:v>
                </c:pt>
                <c:pt idx="94">
                  <c:v>-0.00397897869276</c:v>
                </c:pt>
                <c:pt idx="95">
                  <c:v>-0.013989100942</c:v>
                </c:pt>
                <c:pt idx="96">
                  <c:v>0.0067026668473</c:v>
                </c:pt>
                <c:pt idx="97">
                  <c:v>-0.0813052936823</c:v>
                </c:pt>
                <c:pt idx="98">
                  <c:v>-0.101529512924</c:v>
                </c:pt>
                <c:pt idx="99">
                  <c:v>0.00405614419173</c:v>
                </c:pt>
                <c:pt idx="100">
                  <c:v>0.0164767696074</c:v>
                </c:pt>
                <c:pt idx="101">
                  <c:v>-0.0184298185829</c:v>
                </c:pt>
                <c:pt idx="102">
                  <c:v>0.0244270402039</c:v>
                </c:pt>
                <c:pt idx="103">
                  <c:v>-0.0343568758138</c:v>
                </c:pt>
                <c:pt idx="104">
                  <c:v>0.01039109593</c:v>
                </c:pt>
                <c:pt idx="105">
                  <c:v>-0.0917788804468</c:v>
                </c:pt>
                <c:pt idx="106">
                  <c:v>0.0271065971016</c:v>
                </c:pt>
                <c:pt idx="107">
                  <c:v>0.0244893215913</c:v>
                </c:pt>
                <c:pt idx="108">
                  <c:v>-0.00179818766436</c:v>
                </c:pt>
                <c:pt idx="109">
                  <c:v>0.0039731381428</c:v>
                </c:pt>
                <c:pt idx="110">
                  <c:v>-0.00203835156056</c:v>
                </c:pt>
                <c:pt idx="111">
                  <c:v>0.055282245859</c:v>
                </c:pt>
                <c:pt idx="112">
                  <c:v>0.090710398177</c:v>
                </c:pt>
                <c:pt idx="113">
                  <c:v>0.0362908115484</c:v>
                </c:pt>
                <c:pt idx="114">
                  <c:v>0.00444138571346</c:v>
                </c:pt>
                <c:pt idx="115">
                  <c:v>0.010506614326</c:v>
                </c:pt>
                <c:pt idx="116">
                  <c:v>-0.00335487654419</c:v>
                </c:pt>
                <c:pt idx="117">
                  <c:v>-0.000844847412637</c:v>
                </c:pt>
                <c:pt idx="118">
                  <c:v>-0.0898463172407</c:v>
                </c:pt>
                <c:pt idx="119">
                  <c:v>-0.0555050429137</c:v>
                </c:pt>
                <c:pt idx="120">
                  <c:v>-0.00490902619701</c:v>
                </c:pt>
                <c:pt idx="121">
                  <c:v>-0.103950525752</c:v>
                </c:pt>
                <c:pt idx="122">
                  <c:v>-0.0268489822136</c:v>
                </c:pt>
                <c:pt idx="123">
                  <c:v>-0.112379708967</c:v>
                </c:pt>
                <c:pt idx="124">
                  <c:v>0.00892657858172</c:v>
                </c:pt>
                <c:pt idx="125">
                  <c:v>-0.0371705431515</c:v>
                </c:pt>
                <c:pt idx="126">
                  <c:v>-0.0317534269604</c:v>
                </c:pt>
                <c:pt idx="127">
                  <c:v>-0.069416969331</c:v>
                </c:pt>
                <c:pt idx="128">
                  <c:v>-0.0158655561104</c:v>
                </c:pt>
                <c:pt idx="129">
                  <c:v>-0.0187337909174</c:v>
                </c:pt>
                <c:pt idx="130">
                  <c:v>-0.0398347573955</c:v>
                </c:pt>
                <c:pt idx="131">
                  <c:v>-0.0126297472675</c:v>
                </c:pt>
                <c:pt idx="132">
                  <c:v>-0.000467742620958</c:v>
                </c:pt>
                <c:pt idx="133">
                  <c:v>-0.000874284107035</c:v>
                </c:pt>
                <c:pt idx="134">
                  <c:v>-0.0242844054807</c:v>
                </c:pt>
                <c:pt idx="135">
                  <c:v>-0.00265754423832</c:v>
                </c:pt>
                <c:pt idx="136">
                  <c:v>0.025609919961</c:v>
                </c:pt>
                <c:pt idx="137">
                  <c:v>-0.00434886545425</c:v>
                </c:pt>
                <c:pt idx="138">
                  <c:v>0.0629778819924</c:v>
                </c:pt>
                <c:pt idx="139">
                  <c:v>-0.108597172468</c:v>
                </c:pt>
                <c:pt idx="140">
                  <c:v>-0.00844824281632</c:v>
                </c:pt>
                <c:pt idx="141">
                  <c:v>0.133744567095</c:v>
                </c:pt>
                <c:pt idx="142">
                  <c:v>-0.0424115627763</c:v>
                </c:pt>
                <c:pt idx="143">
                  <c:v>-0.00684765750783</c:v>
                </c:pt>
                <c:pt idx="144">
                  <c:v>-0.0145689296933</c:v>
                </c:pt>
                <c:pt idx="145">
                  <c:v>0.105897285943</c:v>
                </c:pt>
                <c:pt idx="146">
                  <c:v>-0.0357116256234</c:v>
                </c:pt>
                <c:pt idx="147">
                  <c:v>-0.0060512091164</c:v>
                </c:pt>
                <c:pt idx="148">
                  <c:v>-0.0374637589509</c:v>
                </c:pt>
                <c:pt idx="149">
                  <c:v>0.00681435178189</c:v>
                </c:pt>
                <c:pt idx="150">
                  <c:v>0.018454719075</c:v>
                </c:pt>
                <c:pt idx="151">
                  <c:v>-0.0484580475033</c:v>
                </c:pt>
                <c:pt idx="152">
                  <c:v>-0.00393685521999</c:v>
                </c:pt>
                <c:pt idx="153">
                  <c:v>-0.0162720633245</c:v>
                </c:pt>
                <c:pt idx="154">
                  <c:v>0.0179007755597</c:v>
                </c:pt>
                <c:pt idx="155">
                  <c:v>-0.13612187936</c:v>
                </c:pt>
                <c:pt idx="156">
                  <c:v>0.00246899115129</c:v>
                </c:pt>
                <c:pt idx="157">
                  <c:v>-0.0612531026772</c:v>
                </c:pt>
                <c:pt idx="158">
                  <c:v>-0.0105859647228</c:v>
                </c:pt>
                <c:pt idx="159">
                  <c:v>0.00983748616516</c:v>
                </c:pt>
                <c:pt idx="160">
                  <c:v>0.0663829249421</c:v>
                </c:pt>
                <c:pt idx="161">
                  <c:v>0.0124096506267</c:v>
                </c:pt>
                <c:pt idx="162">
                  <c:v>0.00774211580517</c:v>
                </c:pt>
                <c:pt idx="163">
                  <c:v>0.000689078358836</c:v>
                </c:pt>
                <c:pt idx="164">
                  <c:v>-0.0164195090419</c:v>
                </c:pt>
                <c:pt idx="165">
                  <c:v>-0.124321994347</c:v>
                </c:pt>
                <c:pt idx="166">
                  <c:v>-0.0205515570926</c:v>
                </c:pt>
                <c:pt idx="167">
                  <c:v>-0.0212726547634</c:v>
                </c:pt>
                <c:pt idx="168">
                  <c:v>-0.0093147771127</c:v>
                </c:pt>
                <c:pt idx="169">
                  <c:v>-0.00457017841296</c:v>
                </c:pt>
                <c:pt idx="170">
                  <c:v>-0.00159307887882</c:v>
                </c:pt>
                <c:pt idx="171">
                  <c:v>-0.106594235212</c:v>
                </c:pt>
                <c:pt idx="172">
                  <c:v>0.0168014376342</c:v>
                </c:pt>
                <c:pt idx="173">
                  <c:v>0.0836718156421</c:v>
                </c:pt>
                <c:pt idx="174">
                  <c:v>-0.000695494027338</c:v>
                </c:pt>
                <c:pt idx="175">
                  <c:v>-0.00481354120784</c:v>
                </c:pt>
                <c:pt idx="176">
                  <c:v>0.0114176142497</c:v>
                </c:pt>
                <c:pt idx="177">
                  <c:v>-0.00918482755296</c:v>
                </c:pt>
                <c:pt idx="178">
                  <c:v>0.00503610258185</c:v>
                </c:pt>
                <c:pt idx="179">
                  <c:v>0.015517858397</c:v>
                </c:pt>
                <c:pt idx="180">
                  <c:v>-0.0420042883994</c:v>
                </c:pt>
                <c:pt idx="181">
                  <c:v>0.0830391814482</c:v>
                </c:pt>
                <c:pt idx="182">
                  <c:v>-0.0330468900667</c:v>
                </c:pt>
                <c:pt idx="183">
                  <c:v>-0.0355965322894</c:v>
                </c:pt>
                <c:pt idx="184">
                  <c:v>-0.0619050022894</c:v>
                </c:pt>
                <c:pt idx="185">
                  <c:v>0.019610321796</c:v>
                </c:pt>
                <c:pt idx="186">
                  <c:v>-0.113873061841</c:v>
                </c:pt>
                <c:pt idx="187">
                  <c:v>0.00385693013103</c:v>
                </c:pt>
                <c:pt idx="188">
                  <c:v>-0.101421146676</c:v>
                </c:pt>
                <c:pt idx="189">
                  <c:v>0.00238375055667</c:v>
                </c:pt>
                <c:pt idx="190">
                  <c:v>0.000378273703194</c:v>
                </c:pt>
                <c:pt idx="191">
                  <c:v>0.0383720026356</c:v>
                </c:pt>
                <c:pt idx="192">
                  <c:v>-0.0973665611055</c:v>
                </c:pt>
                <c:pt idx="193">
                  <c:v>0.0313680665955</c:v>
                </c:pt>
                <c:pt idx="194">
                  <c:v>-0.0931918320891</c:v>
                </c:pt>
                <c:pt idx="195">
                  <c:v>0.000792096839061</c:v>
                </c:pt>
                <c:pt idx="196">
                  <c:v>0.00928449401307</c:v>
                </c:pt>
                <c:pt idx="197">
                  <c:v>-0.106905947043</c:v>
                </c:pt>
                <c:pt idx="198">
                  <c:v>-0.0500209803277</c:v>
                </c:pt>
                <c:pt idx="199">
                  <c:v>-0.0017652472848</c:v>
                </c:pt>
                <c:pt idx="200">
                  <c:v>0.00224038510549</c:v>
                </c:pt>
                <c:pt idx="201">
                  <c:v>0.0195617434336</c:v>
                </c:pt>
                <c:pt idx="202">
                  <c:v>0.0514583992701</c:v>
                </c:pt>
                <c:pt idx="203">
                  <c:v>0.0263836292273</c:v>
                </c:pt>
                <c:pt idx="204">
                  <c:v>0.0424631370113</c:v>
                </c:pt>
                <c:pt idx="205">
                  <c:v>0.0664710867501</c:v>
                </c:pt>
                <c:pt idx="206">
                  <c:v>0.0155423300971</c:v>
                </c:pt>
                <c:pt idx="207">
                  <c:v>-0.0593115538455</c:v>
                </c:pt>
                <c:pt idx="208">
                  <c:v>-0.009730911446</c:v>
                </c:pt>
                <c:pt idx="209">
                  <c:v>-0.0826967109797</c:v>
                </c:pt>
                <c:pt idx="210">
                  <c:v>-0.00764170999382</c:v>
                </c:pt>
                <c:pt idx="211">
                  <c:v>-0.00992087860237</c:v>
                </c:pt>
                <c:pt idx="212">
                  <c:v>0.0193041134676</c:v>
                </c:pt>
                <c:pt idx="213">
                  <c:v>-0.0119070211018</c:v>
                </c:pt>
                <c:pt idx="214">
                  <c:v>-0.00723632423919</c:v>
                </c:pt>
                <c:pt idx="215">
                  <c:v>0.00389884683653</c:v>
                </c:pt>
                <c:pt idx="216">
                  <c:v>-0.0184065139614</c:v>
                </c:pt>
                <c:pt idx="217">
                  <c:v>0.00508335586183</c:v>
                </c:pt>
                <c:pt idx="218">
                  <c:v>0.0548587409564</c:v>
                </c:pt>
                <c:pt idx="219">
                  <c:v>0.086308206186</c:v>
                </c:pt>
                <c:pt idx="220">
                  <c:v>0.00585819679245</c:v>
                </c:pt>
                <c:pt idx="221">
                  <c:v>0.0215057122317</c:v>
                </c:pt>
                <c:pt idx="222">
                  <c:v>0.00460508582348</c:v>
                </c:pt>
                <c:pt idx="223">
                  <c:v>-0.0298590384704</c:v>
                </c:pt>
                <c:pt idx="224">
                  <c:v>0.0298161391012</c:v>
                </c:pt>
                <c:pt idx="225">
                  <c:v>0.00702883851547</c:v>
                </c:pt>
                <c:pt idx="226">
                  <c:v>-0.0391762126149</c:v>
                </c:pt>
                <c:pt idx="227">
                  <c:v>-0.0327778463968</c:v>
                </c:pt>
                <c:pt idx="228">
                  <c:v>-0.00102206683382</c:v>
                </c:pt>
                <c:pt idx="229">
                  <c:v>0.0876278588663</c:v>
                </c:pt>
                <c:pt idx="230">
                  <c:v>0.0396227624684</c:v>
                </c:pt>
                <c:pt idx="231">
                  <c:v>-0.00118537871779</c:v>
                </c:pt>
                <c:pt idx="232">
                  <c:v>-0.028149632994</c:v>
                </c:pt>
                <c:pt idx="233">
                  <c:v>-0.0105266806025</c:v>
                </c:pt>
                <c:pt idx="234" formatCode="0.00E+00">
                  <c:v>-2.49297938722E-5</c:v>
                </c:pt>
                <c:pt idx="235">
                  <c:v>-0.0214205141933</c:v>
                </c:pt>
                <c:pt idx="236">
                  <c:v>-0.0446280780324</c:v>
                </c:pt>
                <c:pt idx="237">
                  <c:v>-0.0112205409936</c:v>
                </c:pt>
                <c:pt idx="238">
                  <c:v>-0.0193164778976</c:v>
                </c:pt>
                <c:pt idx="239">
                  <c:v>-0.111877673695</c:v>
                </c:pt>
                <c:pt idx="240">
                  <c:v>-0.010259596946</c:v>
                </c:pt>
                <c:pt idx="241">
                  <c:v>-0.0401468172261</c:v>
                </c:pt>
                <c:pt idx="242">
                  <c:v>-0.0433603110426</c:v>
                </c:pt>
                <c:pt idx="243">
                  <c:v>0.0636906325447</c:v>
                </c:pt>
                <c:pt idx="244">
                  <c:v>-0.00382544475119</c:v>
                </c:pt>
                <c:pt idx="245">
                  <c:v>-0.0831204650697</c:v>
                </c:pt>
                <c:pt idx="246">
                  <c:v>-0.00718257966751</c:v>
                </c:pt>
                <c:pt idx="247">
                  <c:v>0.00486243755067</c:v>
                </c:pt>
                <c:pt idx="248">
                  <c:v>-0.0595661357691</c:v>
                </c:pt>
                <c:pt idx="249">
                  <c:v>-0.0111368592629</c:v>
                </c:pt>
                <c:pt idx="250">
                  <c:v>-0.0208574503641</c:v>
                </c:pt>
                <c:pt idx="251">
                  <c:v>0.0133628478963</c:v>
                </c:pt>
                <c:pt idx="252">
                  <c:v>-0.127802949477</c:v>
                </c:pt>
                <c:pt idx="253">
                  <c:v>-0.0101019061212</c:v>
                </c:pt>
                <c:pt idx="254">
                  <c:v>0.0450984718643</c:v>
                </c:pt>
                <c:pt idx="255">
                  <c:v>-0.00182867081038</c:v>
                </c:pt>
                <c:pt idx="256">
                  <c:v>0.00193524161356</c:v>
                </c:pt>
                <c:pt idx="257">
                  <c:v>0.00527415629764</c:v>
                </c:pt>
                <c:pt idx="258">
                  <c:v>0.0048932428436</c:v>
                </c:pt>
                <c:pt idx="259">
                  <c:v>0.0119206899721</c:v>
                </c:pt>
                <c:pt idx="260">
                  <c:v>-0.00804644069452</c:v>
                </c:pt>
                <c:pt idx="261">
                  <c:v>-0.0244325864836</c:v>
                </c:pt>
                <c:pt idx="262">
                  <c:v>0.0102152548753</c:v>
                </c:pt>
                <c:pt idx="263">
                  <c:v>-0.012745453259</c:v>
                </c:pt>
                <c:pt idx="264">
                  <c:v>-0.047057193761</c:v>
                </c:pt>
                <c:pt idx="265">
                  <c:v>-0.0284535609301</c:v>
                </c:pt>
                <c:pt idx="266">
                  <c:v>-0.00372204465611</c:v>
                </c:pt>
                <c:pt idx="267">
                  <c:v>0.00665684067128</c:v>
                </c:pt>
                <c:pt idx="268">
                  <c:v>-0.0121678171557</c:v>
                </c:pt>
                <c:pt idx="269">
                  <c:v>-0.019715170751</c:v>
                </c:pt>
                <c:pt idx="270">
                  <c:v>0.00884328435867</c:v>
                </c:pt>
                <c:pt idx="271">
                  <c:v>0.0241063385815</c:v>
                </c:pt>
                <c:pt idx="272">
                  <c:v>-0.000882757788614</c:v>
                </c:pt>
                <c:pt idx="273">
                  <c:v>0.0227653063424</c:v>
                </c:pt>
                <c:pt idx="274">
                  <c:v>-0.00107799253899</c:v>
                </c:pt>
                <c:pt idx="275">
                  <c:v>-0.00297452823656</c:v>
                </c:pt>
                <c:pt idx="276">
                  <c:v>0.00685062858814</c:v>
                </c:pt>
                <c:pt idx="277">
                  <c:v>-0.0599749646204</c:v>
                </c:pt>
                <c:pt idx="278">
                  <c:v>-0.0737724703639</c:v>
                </c:pt>
                <c:pt idx="279">
                  <c:v>-0.0231994299868</c:v>
                </c:pt>
                <c:pt idx="280">
                  <c:v>-0.0161573664013</c:v>
                </c:pt>
                <c:pt idx="281">
                  <c:v>-0.0141722394805</c:v>
                </c:pt>
                <c:pt idx="282">
                  <c:v>-0.0123842634142</c:v>
                </c:pt>
                <c:pt idx="283">
                  <c:v>-0.000669747828449</c:v>
                </c:pt>
                <c:pt idx="284">
                  <c:v>-0.0289362456898</c:v>
                </c:pt>
                <c:pt idx="285">
                  <c:v>-0.0012116908247</c:v>
                </c:pt>
                <c:pt idx="286">
                  <c:v>-0.025342354634</c:v>
                </c:pt>
                <c:pt idx="287">
                  <c:v>0.0323963118642</c:v>
                </c:pt>
                <c:pt idx="288">
                  <c:v>-0.0168873875875</c:v>
                </c:pt>
                <c:pt idx="289">
                  <c:v>-0.0337740561294</c:v>
                </c:pt>
                <c:pt idx="290">
                  <c:v>0.00406578858959</c:v>
                </c:pt>
                <c:pt idx="291">
                  <c:v>-0.0325918897003</c:v>
                </c:pt>
                <c:pt idx="292">
                  <c:v>0.0215462507272</c:v>
                </c:pt>
                <c:pt idx="293">
                  <c:v>-0.0240849532725</c:v>
                </c:pt>
                <c:pt idx="294">
                  <c:v>-0.00929995943019</c:v>
                </c:pt>
                <c:pt idx="295">
                  <c:v>0.0190208404481</c:v>
                </c:pt>
                <c:pt idx="296">
                  <c:v>0.00188404482939</c:v>
                </c:pt>
                <c:pt idx="297">
                  <c:v>-0.0034968468782</c:v>
                </c:pt>
                <c:pt idx="298">
                  <c:v>-0.0177401360839</c:v>
                </c:pt>
                <c:pt idx="299">
                  <c:v>-0.0336010429901</c:v>
                </c:pt>
                <c:pt idx="300">
                  <c:v>-0.00420540009444</c:v>
                </c:pt>
                <c:pt idx="301">
                  <c:v>0.000424189928837</c:v>
                </c:pt>
                <c:pt idx="302">
                  <c:v>0.103739777441</c:v>
                </c:pt>
                <c:pt idx="303">
                  <c:v>-0.00814792013792</c:v>
                </c:pt>
                <c:pt idx="304">
                  <c:v>-0.000738757027191</c:v>
                </c:pt>
                <c:pt idx="305">
                  <c:v>-0.0552537378525</c:v>
                </c:pt>
                <c:pt idx="306">
                  <c:v>0.00534675402957</c:v>
                </c:pt>
                <c:pt idx="307">
                  <c:v>-0.0422040732564</c:v>
                </c:pt>
                <c:pt idx="308">
                  <c:v>0.0319271747084</c:v>
                </c:pt>
                <c:pt idx="309">
                  <c:v>0.0455714897422</c:v>
                </c:pt>
                <c:pt idx="310">
                  <c:v>0.074815869423</c:v>
                </c:pt>
                <c:pt idx="311">
                  <c:v>-0.0788330438049</c:v>
                </c:pt>
                <c:pt idx="312">
                  <c:v>-0.0547460703818</c:v>
                </c:pt>
                <c:pt idx="313">
                  <c:v>-0.0128753936548</c:v>
                </c:pt>
                <c:pt idx="314">
                  <c:v>-0.0113608005272</c:v>
                </c:pt>
                <c:pt idx="315">
                  <c:v>-0.0195251495444</c:v>
                </c:pt>
                <c:pt idx="316">
                  <c:v>0.0187539747157</c:v>
                </c:pt>
                <c:pt idx="317">
                  <c:v>-0.00565844150971</c:v>
                </c:pt>
                <c:pt idx="318">
                  <c:v>-0.0389934456207</c:v>
                </c:pt>
                <c:pt idx="319">
                  <c:v>0.0038432671747</c:v>
                </c:pt>
                <c:pt idx="320">
                  <c:v>-0.0807110762202</c:v>
                </c:pt>
                <c:pt idx="321">
                  <c:v>-0.00596263464489</c:v>
                </c:pt>
                <c:pt idx="322">
                  <c:v>-0.00703347256723</c:v>
                </c:pt>
                <c:pt idx="323">
                  <c:v>-0.0170456491732</c:v>
                </c:pt>
                <c:pt idx="324">
                  <c:v>0.0327433428727</c:v>
                </c:pt>
                <c:pt idx="325">
                  <c:v>-0.0366865597976</c:v>
                </c:pt>
                <c:pt idx="326">
                  <c:v>0.00341337086714</c:v>
                </c:pt>
                <c:pt idx="327">
                  <c:v>-0.0400624160738</c:v>
                </c:pt>
                <c:pt idx="328">
                  <c:v>-0.00356692848875</c:v>
                </c:pt>
                <c:pt idx="329">
                  <c:v>0.0074696803232</c:v>
                </c:pt>
                <c:pt idx="330">
                  <c:v>-0.252543385029</c:v>
                </c:pt>
                <c:pt idx="331">
                  <c:v>-0.0288207536878</c:v>
                </c:pt>
                <c:pt idx="332">
                  <c:v>0.056280144307</c:v>
                </c:pt>
                <c:pt idx="333">
                  <c:v>-0.00242695419234</c:v>
                </c:pt>
                <c:pt idx="334">
                  <c:v>-0.0139118215521</c:v>
                </c:pt>
                <c:pt idx="335">
                  <c:v>0.0470544960267</c:v>
                </c:pt>
                <c:pt idx="336">
                  <c:v>-0.0105046819571</c:v>
                </c:pt>
                <c:pt idx="337">
                  <c:v>0.012057036352</c:v>
                </c:pt>
                <c:pt idx="338">
                  <c:v>-0.00506225307768</c:v>
                </c:pt>
                <c:pt idx="339">
                  <c:v>0.00712720393342</c:v>
                </c:pt>
                <c:pt idx="340">
                  <c:v>-0.0420291401957</c:v>
                </c:pt>
                <c:pt idx="341">
                  <c:v>0.00365665058531</c:v>
                </c:pt>
                <c:pt idx="342">
                  <c:v>-0.0512665056938</c:v>
                </c:pt>
                <c:pt idx="343">
                  <c:v>-0.013591513544</c:v>
                </c:pt>
                <c:pt idx="344">
                  <c:v>-0.00859947413585</c:v>
                </c:pt>
                <c:pt idx="345">
                  <c:v>-0.00696618317124</c:v>
                </c:pt>
                <c:pt idx="346">
                  <c:v>0.00101846331215</c:v>
                </c:pt>
                <c:pt idx="347">
                  <c:v>-0.0300004430961</c:v>
                </c:pt>
                <c:pt idx="348">
                  <c:v>-0.013980562246</c:v>
                </c:pt>
                <c:pt idx="349">
                  <c:v>-0.0503399055947</c:v>
                </c:pt>
                <c:pt idx="350">
                  <c:v>-0.00630290850975</c:v>
                </c:pt>
                <c:pt idx="351">
                  <c:v>-0.0401136085826</c:v>
                </c:pt>
                <c:pt idx="352">
                  <c:v>0.076260557274</c:v>
                </c:pt>
                <c:pt idx="353">
                  <c:v>-0.00836949470531</c:v>
                </c:pt>
                <c:pt idx="354">
                  <c:v>0.00919425561306</c:v>
                </c:pt>
                <c:pt idx="355">
                  <c:v>-0.0408405896528</c:v>
                </c:pt>
                <c:pt idx="356">
                  <c:v>-0.0315380166098</c:v>
                </c:pt>
                <c:pt idx="357">
                  <c:v>-0.0686121516295</c:v>
                </c:pt>
                <c:pt idx="358">
                  <c:v>-0.0073118114317</c:v>
                </c:pt>
                <c:pt idx="359">
                  <c:v>0.00470682710369</c:v>
                </c:pt>
                <c:pt idx="360">
                  <c:v>-0.0711617447924</c:v>
                </c:pt>
                <c:pt idx="361">
                  <c:v>-0.00591895229079</c:v>
                </c:pt>
                <c:pt idx="362">
                  <c:v>0.00726692575846</c:v>
                </c:pt>
                <c:pt idx="363">
                  <c:v>-0.0686699659209</c:v>
                </c:pt>
                <c:pt idx="364">
                  <c:v>-0.00243790364565</c:v>
                </c:pt>
                <c:pt idx="365">
                  <c:v>-0.0163630272402</c:v>
                </c:pt>
                <c:pt idx="366">
                  <c:v>0.0470747529821</c:v>
                </c:pt>
                <c:pt idx="367">
                  <c:v>-0.0300319763171</c:v>
                </c:pt>
                <c:pt idx="368">
                  <c:v>-0.00421293361675</c:v>
                </c:pt>
                <c:pt idx="369">
                  <c:v>-0.0250337088287</c:v>
                </c:pt>
                <c:pt idx="370">
                  <c:v>-0.0273367448222</c:v>
                </c:pt>
                <c:pt idx="371">
                  <c:v>0.0217585992891</c:v>
                </c:pt>
                <c:pt idx="372">
                  <c:v>0.0093542100466</c:v>
                </c:pt>
                <c:pt idx="373">
                  <c:v>-0.004861771993</c:v>
                </c:pt>
                <c:pt idx="374">
                  <c:v>0.0167801850547</c:v>
                </c:pt>
                <c:pt idx="375">
                  <c:v>-0.0262807294263</c:v>
                </c:pt>
                <c:pt idx="376">
                  <c:v>0.0678477438669</c:v>
                </c:pt>
                <c:pt idx="377">
                  <c:v>-0.00353950484791</c:v>
                </c:pt>
                <c:pt idx="378">
                  <c:v>-0.0124113430963</c:v>
                </c:pt>
                <c:pt idx="379">
                  <c:v>0.00485076449225</c:v>
                </c:pt>
                <c:pt idx="380">
                  <c:v>0.00174952328298</c:v>
                </c:pt>
                <c:pt idx="381">
                  <c:v>-0.000772616353107</c:v>
                </c:pt>
                <c:pt idx="382">
                  <c:v>0.00505727494815</c:v>
                </c:pt>
                <c:pt idx="383">
                  <c:v>0.0438871771262</c:v>
                </c:pt>
                <c:pt idx="384">
                  <c:v>0.0353156852738</c:v>
                </c:pt>
                <c:pt idx="385">
                  <c:v>0.0231620850795</c:v>
                </c:pt>
                <c:pt idx="386">
                  <c:v>0.0155199707151</c:v>
                </c:pt>
                <c:pt idx="387">
                  <c:v>0.00883424907381</c:v>
                </c:pt>
                <c:pt idx="388">
                  <c:v>-0.0127222063306</c:v>
                </c:pt>
                <c:pt idx="389">
                  <c:v>-0.0217897492987</c:v>
                </c:pt>
                <c:pt idx="390">
                  <c:v>0.0156638249564</c:v>
                </c:pt>
                <c:pt idx="391">
                  <c:v>-0.00571436629095</c:v>
                </c:pt>
                <c:pt idx="392">
                  <c:v>0.00234843439378</c:v>
                </c:pt>
                <c:pt idx="393">
                  <c:v>-0.000261807544802</c:v>
                </c:pt>
                <c:pt idx="394">
                  <c:v>-0.00221762424689</c:v>
                </c:pt>
                <c:pt idx="395">
                  <c:v>0.012672296819</c:v>
                </c:pt>
                <c:pt idx="396">
                  <c:v>-0.136699249201</c:v>
                </c:pt>
                <c:pt idx="397">
                  <c:v>-0.00395901391212</c:v>
                </c:pt>
                <c:pt idx="398">
                  <c:v>-0.0251368620621</c:v>
                </c:pt>
                <c:pt idx="399">
                  <c:v>-0.0311579315971</c:v>
                </c:pt>
                <c:pt idx="400">
                  <c:v>-0.00745764022627</c:v>
                </c:pt>
                <c:pt idx="401">
                  <c:v>0.0251082047226</c:v>
                </c:pt>
                <c:pt idx="402">
                  <c:v>-0.0188003086252</c:v>
                </c:pt>
                <c:pt idx="403">
                  <c:v>-0.0502130970671</c:v>
                </c:pt>
                <c:pt idx="404">
                  <c:v>-0.011227086461</c:v>
                </c:pt>
                <c:pt idx="405">
                  <c:v>-0.00538681629993</c:v>
                </c:pt>
                <c:pt idx="406">
                  <c:v>0.0402182471552</c:v>
                </c:pt>
                <c:pt idx="407">
                  <c:v>0.000414619033115</c:v>
                </c:pt>
                <c:pt idx="408">
                  <c:v>-0.000790876327993</c:v>
                </c:pt>
                <c:pt idx="409">
                  <c:v>0.0407811330742</c:v>
                </c:pt>
                <c:pt idx="410">
                  <c:v>-0.0628256700531</c:v>
                </c:pt>
                <c:pt idx="411">
                  <c:v>-0.00325479148324</c:v>
                </c:pt>
                <c:pt idx="412">
                  <c:v>0.011715074407</c:v>
                </c:pt>
                <c:pt idx="413">
                  <c:v>-0.0184204892871</c:v>
                </c:pt>
                <c:pt idx="414">
                  <c:v>-0.027906529668</c:v>
                </c:pt>
                <c:pt idx="415">
                  <c:v>0.0228790553857</c:v>
                </c:pt>
                <c:pt idx="416">
                  <c:v>-0.00796876400713</c:v>
                </c:pt>
                <c:pt idx="417">
                  <c:v>-0.00151765149987</c:v>
                </c:pt>
                <c:pt idx="418">
                  <c:v>0.0401520575126</c:v>
                </c:pt>
                <c:pt idx="419">
                  <c:v>0.227932551712</c:v>
                </c:pt>
                <c:pt idx="420">
                  <c:v>-0.0385698026594</c:v>
                </c:pt>
                <c:pt idx="421">
                  <c:v>0.0219110088888</c:v>
                </c:pt>
                <c:pt idx="422">
                  <c:v>0.00815357366745</c:v>
                </c:pt>
                <c:pt idx="423">
                  <c:v>-0.00785171733592</c:v>
                </c:pt>
                <c:pt idx="424">
                  <c:v>0.0178203656367</c:v>
                </c:pt>
                <c:pt idx="425">
                  <c:v>-0.0877426065827</c:v>
                </c:pt>
                <c:pt idx="426" formatCode="0.00E+00">
                  <c:v>2.72491957003E-6</c:v>
                </c:pt>
                <c:pt idx="427">
                  <c:v>-0.0117479366842</c:v>
                </c:pt>
                <c:pt idx="428">
                  <c:v>-0.0189106769226</c:v>
                </c:pt>
                <c:pt idx="429">
                  <c:v>-0.022948020403</c:v>
                </c:pt>
                <c:pt idx="430">
                  <c:v>-0.0311057638255</c:v>
                </c:pt>
                <c:pt idx="431">
                  <c:v>0.00172333056198</c:v>
                </c:pt>
                <c:pt idx="432">
                  <c:v>-0.0279981885366</c:v>
                </c:pt>
                <c:pt idx="433">
                  <c:v>-0.00854580392805</c:v>
                </c:pt>
                <c:pt idx="434">
                  <c:v>0.00433142100955</c:v>
                </c:pt>
                <c:pt idx="435">
                  <c:v>-0.000530814251101</c:v>
                </c:pt>
                <c:pt idx="436">
                  <c:v>-0.0196875636098</c:v>
                </c:pt>
                <c:pt idx="437">
                  <c:v>-0.00425272575726</c:v>
                </c:pt>
                <c:pt idx="438">
                  <c:v>-0.0592062615582</c:v>
                </c:pt>
                <c:pt idx="439">
                  <c:v>-0.0579592522626</c:v>
                </c:pt>
                <c:pt idx="440">
                  <c:v>0.00735749046349</c:v>
                </c:pt>
                <c:pt idx="441">
                  <c:v>-0.0539000202602</c:v>
                </c:pt>
                <c:pt idx="442">
                  <c:v>-0.000478388725859</c:v>
                </c:pt>
                <c:pt idx="443">
                  <c:v>-0.0123982889903</c:v>
                </c:pt>
                <c:pt idx="444">
                  <c:v>0.00610929865265</c:v>
                </c:pt>
                <c:pt idx="445">
                  <c:v>0.0137915711147</c:v>
                </c:pt>
                <c:pt idx="446">
                  <c:v>-0.0238997099074</c:v>
                </c:pt>
                <c:pt idx="447">
                  <c:v>-0.0122187775821</c:v>
                </c:pt>
                <c:pt idx="448">
                  <c:v>0.00650312223961</c:v>
                </c:pt>
                <c:pt idx="449">
                  <c:v>0.0282039663165</c:v>
                </c:pt>
                <c:pt idx="450">
                  <c:v>-0.245086758132</c:v>
                </c:pt>
                <c:pt idx="451">
                  <c:v>-0.0294274551113</c:v>
                </c:pt>
                <c:pt idx="452">
                  <c:v>-0.0716284476739</c:v>
                </c:pt>
                <c:pt idx="453">
                  <c:v>0.0530294454406</c:v>
                </c:pt>
                <c:pt idx="454">
                  <c:v>-0.0507057364392</c:v>
                </c:pt>
                <c:pt idx="455">
                  <c:v>-0.018336254925</c:v>
                </c:pt>
                <c:pt idx="456">
                  <c:v>-0.0112482367369</c:v>
                </c:pt>
                <c:pt idx="457">
                  <c:v>-0.0248862313261</c:v>
                </c:pt>
                <c:pt idx="458">
                  <c:v>-0.0513065109051</c:v>
                </c:pt>
                <c:pt idx="459">
                  <c:v>0.0153220878074</c:v>
                </c:pt>
                <c:pt idx="460">
                  <c:v>-0.00157484674565</c:v>
                </c:pt>
                <c:pt idx="461">
                  <c:v>-0.0227586066368</c:v>
                </c:pt>
                <c:pt idx="462">
                  <c:v>0.0461365589584</c:v>
                </c:pt>
                <c:pt idx="463">
                  <c:v>-0.013854911493</c:v>
                </c:pt>
                <c:pt idx="464">
                  <c:v>-0.0637747001059</c:v>
                </c:pt>
                <c:pt idx="465">
                  <c:v>0.0191243601712</c:v>
                </c:pt>
                <c:pt idx="466">
                  <c:v>-0.0570080907581</c:v>
                </c:pt>
                <c:pt idx="467">
                  <c:v>-0.00848067575954</c:v>
                </c:pt>
                <c:pt idx="468">
                  <c:v>0.00317894203823</c:v>
                </c:pt>
                <c:pt idx="469">
                  <c:v>0.0162109843562</c:v>
                </c:pt>
                <c:pt idx="470">
                  <c:v>-0.0209537588458</c:v>
                </c:pt>
                <c:pt idx="471">
                  <c:v>-0.0465972909827</c:v>
                </c:pt>
                <c:pt idx="472">
                  <c:v>-0.00565430580135</c:v>
                </c:pt>
                <c:pt idx="473">
                  <c:v>-0.0164714173862</c:v>
                </c:pt>
                <c:pt idx="474">
                  <c:v>-0.0188465182694</c:v>
                </c:pt>
                <c:pt idx="475">
                  <c:v>-0.0276267175187</c:v>
                </c:pt>
                <c:pt idx="476">
                  <c:v>-0.023374254161</c:v>
                </c:pt>
                <c:pt idx="477">
                  <c:v>-0.0357272344242</c:v>
                </c:pt>
                <c:pt idx="478">
                  <c:v>0.0199326281353</c:v>
                </c:pt>
                <c:pt idx="479">
                  <c:v>-0.00263769376457</c:v>
                </c:pt>
                <c:pt idx="480">
                  <c:v>0.0410683613267</c:v>
                </c:pt>
                <c:pt idx="481">
                  <c:v>0.00480625357942</c:v>
                </c:pt>
                <c:pt idx="482">
                  <c:v>-0.0167530924497</c:v>
                </c:pt>
                <c:pt idx="483">
                  <c:v>-0.0142487644097</c:v>
                </c:pt>
                <c:pt idx="484">
                  <c:v>0.00899250470163</c:v>
                </c:pt>
                <c:pt idx="485">
                  <c:v>-0.0343455914011</c:v>
                </c:pt>
                <c:pt idx="486">
                  <c:v>-0.0162303880668</c:v>
                </c:pt>
                <c:pt idx="487">
                  <c:v>0.00487984501217</c:v>
                </c:pt>
                <c:pt idx="488">
                  <c:v>-0.0185557459783</c:v>
                </c:pt>
                <c:pt idx="489">
                  <c:v>0.00632286777204</c:v>
                </c:pt>
                <c:pt idx="490">
                  <c:v>-0.0106393659901</c:v>
                </c:pt>
                <c:pt idx="491">
                  <c:v>0.0505728085688</c:v>
                </c:pt>
                <c:pt idx="492">
                  <c:v>-0.0290575298704</c:v>
                </c:pt>
                <c:pt idx="493">
                  <c:v>-0.00808296510363</c:v>
                </c:pt>
                <c:pt idx="494">
                  <c:v>0.00167979492233</c:v>
                </c:pt>
                <c:pt idx="495">
                  <c:v>-0.00700000627534</c:v>
                </c:pt>
                <c:pt idx="496">
                  <c:v>0.0712585636096</c:v>
                </c:pt>
                <c:pt idx="497">
                  <c:v>-0.0392881342878</c:v>
                </c:pt>
                <c:pt idx="498">
                  <c:v>-0.109353094607</c:v>
                </c:pt>
                <c:pt idx="499">
                  <c:v>0.0636102296914</c:v>
                </c:pt>
                <c:pt idx="500">
                  <c:v>-0.00161121810056</c:v>
                </c:pt>
                <c:pt idx="501">
                  <c:v>0.0171870761409</c:v>
                </c:pt>
                <c:pt idx="502">
                  <c:v>-0.0317265843518</c:v>
                </c:pt>
                <c:pt idx="503">
                  <c:v>-0.00233583246621</c:v>
                </c:pt>
                <c:pt idx="504">
                  <c:v>-0.0136321654215</c:v>
                </c:pt>
                <c:pt idx="505">
                  <c:v>0.0522324005351</c:v>
                </c:pt>
                <c:pt idx="506">
                  <c:v>0.0101844265439</c:v>
                </c:pt>
                <c:pt idx="507">
                  <c:v>-0.0395469876681</c:v>
                </c:pt>
                <c:pt idx="508">
                  <c:v>-0.00120431723334</c:v>
                </c:pt>
                <c:pt idx="509">
                  <c:v>-0.0488995691482</c:v>
                </c:pt>
                <c:pt idx="510">
                  <c:v>-0.0269852312209</c:v>
                </c:pt>
                <c:pt idx="511">
                  <c:v>-0.0205924564771</c:v>
                </c:pt>
                <c:pt idx="512">
                  <c:v>-0.112421915601</c:v>
                </c:pt>
                <c:pt idx="513">
                  <c:v>-0.00755534564199</c:v>
                </c:pt>
                <c:pt idx="514">
                  <c:v>0.00681863941615</c:v>
                </c:pt>
                <c:pt idx="515">
                  <c:v>-0.00703646575054</c:v>
                </c:pt>
                <c:pt idx="516">
                  <c:v>0.0039208539045</c:v>
                </c:pt>
                <c:pt idx="517">
                  <c:v>-0.0076734885293</c:v>
                </c:pt>
                <c:pt idx="518">
                  <c:v>-0.0266780725519</c:v>
                </c:pt>
                <c:pt idx="519">
                  <c:v>0.0102251794858</c:v>
                </c:pt>
                <c:pt idx="520">
                  <c:v>-0.0245198588279</c:v>
                </c:pt>
                <c:pt idx="521">
                  <c:v>0.00363955192532</c:v>
                </c:pt>
                <c:pt idx="522">
                  <c:v>0.000156049180703</c:v>
                </c:pt>
                <c:pt idx="523">
                  <c:v>0.0367864805646</c:v>
                </c:pt>
                <c:pt idx="524">
                  <c:v>0.0339587137855</c:v>
                </c:pt>
                <c:pt idx="525">
                  <c:v>-0.007111438461</c:v>
                </c:pt>
                <c:pt idx="526">
                  <c:v>-0.0101901202632</c:v>
                </c:pt>
                <c:pt idx="527">
                  <c:v>-0.0146406153877</c:v>
                </c:pt>
                <c:pt idx="528">
                  <c:v>-0.0226315424479</c:v>
                </c:pt>
                <c:pt idx="529">
                  <c:v>0.0110026742011</c:v>
                </c:pt>
                <c:pt idx="530">
                  <c:v>-0.00496777683577</c:v>
                </c:pt>
                <c:pt idx="531">
                  <c:v>-0.00960132313134</c:v>
                </c:pt>
                <c:pt idx="532">
                  <c:v>-0.0108812422495</c:v>
                </c:pt>
                <c:pt idx="533">
                  <c:v>-0.00547305315679</c:v>
                </c:pt>
                <c:pt idx="534">
                  <c:v>-0.0643431852483</c:v>
                </c:pt>
                <c:pt idx="535">
                  <c:v>-0.0465937483412</c:v>
                </c:pt>
                <c:pt idx="536">
                  <c:v>-0.010187042114</c:v>
                </c:pt>
                <c:pt idx="537">
                  <c:v>0.00359776954761</c:v>
                </c:pt>
                <c:pt idx="538">
                  <c:v>0.000323748663525</c:v>
                </c:pt>
                <c:pt idx="539">
                  <c:v>0.00508648166982</c:v>
                </c:pt>
                <c:pt idx="540">
                  <c:v>0.0721806090363</c:v>
                </c:pt>
                <c:pt idx="541">
                  <c:v>-0.0242622672511</c:v>
                </c:pt>
                <c:pt idx="542">
                  <c:v>-0.0124462688186</c:v>
                </c:pt>
                <c:pt idx="543">
                  <c:v>0.00641244178027</c:v>
                </c:pt>
                <c:pt idx="544">
                  <c:v>0.00414370220926</c:v>
                </c:pt>
                <c:pt idx="545">
                  <c:v>-0.0116739560224</c:v>
                </c:pt>
                <c:pt idx="546">
                  <c:v>-0.0582211608309</c:v>
                </c:pt>
                <c:pt idx="547">
                  <c:v>-0.0508799042886</c:v>
                </c:pt>
                <c:pt idx="548">
                  <c:v>0.00137888118414</c:v>
                </c:pt>
                <c:pt idx="549">
                  <c:v>0.0122772039407</c:v>
                </c:pt>
                <c:pt idx="550">
                  <c:v>-0.0144074112671</c:v>
                </c:pt>
                <c:pt idx="551">
                  <c:v>0.0019413358681</c:v>
                </c:pt>
                <c:pt idx="552">
                  <c:v>0.016714700336</c:v>
                </c:pt>
                <c:pt idx="553">
                  <c:v>0.00118724917156</c:v>
                </c:pt>
                <c:pt idx="554">
                  <c:v>0.114864707326</c:v>
                </c:pt>
                <c:pt idx="555">
                  <c:v>-0.0620479453578</c:v>
                </c:pt>
                <c:pt idx="556">
                  <c:v>-0.013047229961</c:v>
                </c:pt>
                <c:pt idx="557">
                  <c:v>-0.0985585331358</c:v>
                </c:pt>
                <c:pt idx="558">
                  <c:v>0.00424003497634</c:v>
                </c:pt>
                <c:pt idx="559">
                  <c:v>-0.00207597591129</c:v>
                </c:pt>
                <c:pt idx="560">
                  <c:v>-0.0115341416149</c:v>
                </c:pt>
                <c:pt idx="561">
                  <c:v>-0.0821915749486</c:v>
                </c:pt>
                <c:pt idx="562">
                  <c:v>-0.00925932297854</c:v>
                </c:pt>
                <c:pt idx="563">
                  <c:v>0.00369081748978</c:v>
                </c:pt>
                <c:pt idx="564">
                  <c:v>-0.0334628115411</c:v>
                </c:pt>
                <c:pt idx="565">
                  <c:v>-0.077976519506</c:v>
                </c:pt>
                <c:pt idx="566">
                  <c:v>0.0171263074829</c:v>
                </c:pt>
                <c:pt idx="567">
                  <c:v>0.00350265463346</c:v>
                </c:pt>
                <c:pt idx="568">
                  <c:v>-0.0119784653166</c:v>
                </c:pt>
                <c:pt idx="569">
                  <c:v>-0.0229935016061</c:v>
                </c:pt>
                <c:pt idx="570">
                  <c:v>0.0333453958484</c:v>
                </c:pt>
                <c:pt idx="571">
                  <c:v>-0.0206731264229</c:v>
                </c:pt>
                <c:pt idx="572">
                  <c:v>0.0523053245681</c:v>
                </c:pt>
                <c:pt idx="573">
                  <c:v>0.0022554064568</c:v>
                </c:pt>
                <c:pt idx="574">
                  <c:v>-0.0213756993826</c:v>
                </c:pt>
                <c:pt idx="575">
                  <c:v>0.0169233969972</c:v>
                </c:pt>
                <c:pt idx="576">
                  <c:v>0.0031613944256</c:v>
                </c:pt>
                <c:pt idx="577">
                  <c:v>-0.0300127463265</c:v>
                </c:pt>
                <c:pt idx="578">
                  <c:v>-0.00799483117435</c:v>
                </c:pt>
                <c:pt idx="579">
                  <c:v>0.0361168754307</c:v>
                </c:pt>
                <c:pt idx="580">
                  <c:v>-0.0467417354588</c:v>
                </c:pt>
                <c:pt idx="581">
                  <c:v>-0.0092487011683</c:v>
                </c:pt>
                <c:pt idx="582">
                  <c:v>-0.0498316921142</c:v>
                </c:pt>
                <c:pt idx="583">
                  <c:v>-0.00259412768422</c:v>
                </c:pt>
                <c:pt idx="584">
                  <c:v>0.00135167218544</c:v>
                </c:pt>
                <c:pt idx="585">
                  <c:v>0.00515069335791</c:v>
                </c:pt>
                <c:pt idx="586">
                  <c:v>0.015569289283</c:v>
                </c:pt>
                <c:pt idx="587">
                  <c:v>-0.00387380536357</c:v>
                </c:pt>
                <c:pt idx="588">
                  <c:v>0.0346983723653</c:v>
                </c:pt>
                <c:pt idx="589">
                  <c:v>0.0425295090081</c:v>
                </c:pt>
                <c:pt idx="590">
                  <c:v>0.0386052703027</c:v>
                </c:pt>
                <c:pt idx="591">
                  <c:v>-0.00559315280759</c:v>
                </c:pt>
                <c:pt idx="592">
                  <c:v>0.00297869779749</c:v>
                </c:pt>
                <c:pt idx="593">
                  <c:v>-0.0229813344495</c:v>
                </c:pt>
                <c:pt idx="594">
                  <c:v>-0.0173176238323</c:v>
                </c:pt>
                <c:pt idx="595">
                  <c:v>0.022443840554</c:v>
                </c:pt>
                <c:pt idx="596">
                  <c:v>-0.00188771161561</c:v>
                </c:pt>
                <c:pt idx="597">
                  <c:v>-0.0612530240063</c:v>
                </c:pt>
                <c:pt idx="598">
                  <c:v>-0.0598369626394</c:v>
                </c:pt>
                <c:pt idx="599">
                  <c:v>0.0518032913155</c:v>
                </c:pt>
                <c:pt idx="600">
                  <c:v>-0.0768151331401</c:v>
                </c:pt>
                <c:pt idx="601">
                  <c:v>-0.00654610154767</c:v>
                </c:pt>
                <c:pt idx="602">
                  <c:v>0.0310291666844</c:v>
                </c:pt>
                <c:pt idx="603">
                  <c:v>-0.0144777822554</c:v>
                </c:pt>
                <c:pt idx="604">
                  <c:v>-0.0370873826335</c:v>
                </c:pt>
                <c:pt idx="605">
                  <c:v>-0.0169825312618</c:v>
                </c:pt>
                <c:pt idx="606">
                  <c:v>-0.0265849455235</c:v>
                </c:pt>
                <c:pt idx="607">
                  <c:v>0.00225349283318</c:v>
                </c:pt>
                <c:pt idx="608">
                  <c:v>0.000115393460189</c:v>
                </c:pt>
                <c:pt idx="609">
                  <c:v>-0.0572485683878</c:v>
                </c:pt>
                <c:pt idx="610">
                  <c:v>-0.0101438409841</c:v>
                </c:pt>
                <c:pt idx="611">
                  <c:v>-0.0102742088434</c:v>
                </c:pt>
                <c:pt idx="612">
                  <c:v>-0.0412491509338</c:v>
                </c:pt>
                <c:pt idx="613">
                  <c:v>-0.0130124374661</c:v>
                </c:pt>
                <c:pt idx="614">
                  <c:v>-0.0109311869634</c:v>
                </c:pt>
                <c:pt idx="615">
                  <c:v>-0.0088868836176</c:v>
                </c:pt>
                <c:pt idx="616">
                  <c:v>-0.0121966429111</c:v>
                </c:pt>
                <c:pt idx="617">
                  <c:v>-0.0154855661063</c:v>
                </c:pt>
                <c:pt idx="618">
                  <c:v>0.00896232392828</c:v>
                </c:pt>
                <c:pt idx="619">
                  <c:v>-0.0123082335403</c:v>
                </c:pt>
                <c:pt idx="620">
                  <c:v>0.0705815109083</c:v>
                </c:pt>
                <c:pt idx="621">
                  <c:v>-0.0134971961375</c:v>
                </c:pt>
                <c:pt idx="622">
                  <c:v>-0.00749479920179</c:v>
                </c:pt>
                <c:pt idx="623">
                  <c:v>-0.0294871475942</c:v>
                </c:pt>
                <c:pt idx="624">
                  <c:v>-0.0081643873733</c:v>
                </c:pt>
                <c:pt idx="625">
                  <c:v>0.0270505969373</c:v>
                </c:pt>
                <c:pt idx="626">
                  <c:v>-0.131852221062</c:v>
                </c:pt>
                <c:pt idx="627">
                  <c:v>0.00430999344467</c:v>
                </c:pt>
                <c:pt idx="628">
                  <c:v>-0.0248521858801</c:v>
                </c:pt>
                <c:pt idx="629">
                  <c:v>-0.0481038980275</c:v>
                </c:pt>
                <c:pt idx="630">
                  <c:v>-0.0273848352179</c:v>
                </c:pt>
                <c:pt idx="631">
                  <c:v>-0.0117375799196</c:v>
                </c:pt>
                <c:pt idx="632">
                  <c:v>-0.00179456944394</c:v>
                </c:pt>
                <c:pt idx="633">
                  <c:v>-0.00914563975202</c:v>
                </c:pt>
                <c:pt idx="634">
                  <c:v>-0.0295777707428</c:v>
                </c:pt>
                <c:pt idx="635">
                  <c:v>0.000669975557843</c:v>
                </c:pt>
                <c:pt idx="636">
                  <c:v>-0.0207385682947</c:v>
                </c:pt>
                <c:pt idx="637">
                  <c:v>0.0767356531446</c:v>
                </c:pt>
                <c:pt idx="638">
                  <c:v>-0.0434163132594</c:v>
                </c:pt>
                <c:pt idx="639">
                  <c:v>0.0114838382151</c:v>
                </c:pt>
                <c:pt idx="640">
                  <c:v>0.00339534509739</c:v>
                </c:pt>
                <c:pt idx="641">
                  <c:v>-0.0720606317482</c:v>
                </c:pt>
                <c:pt idx="642">
                  <c:v>0.00661516734654</c:v>
                </c:pt>
                <c:pt idx="643">
                  <c:v>0.00849022123303</c:v>
                </c:pt>
                <c:pt idx="644">
                  <c:v>0.110081869851</c:v>
                </c:pt>
                <c:pt idx="645">
                  <c:v>-0.0104074465383</c:v>
                </c:pt>
                <c:pt idx="646">
                  <c:v>-0.0979424591362</c:v>
                </c:pt>
                <c:pt idx="647">
                  <c:v>-0.0205168773747</c:v>
                </c:pt>
                <c:pt idx="648">
                  <c:v>0.0826308282066</c:v>
                </c:pt>
                <c:pt idx="649">
                  <c:v>-0.0230348009185</c:v>
                </c:pt>
                <c:pt idx="650">
                  <c:v>0.00370719829574</c:v>
                </c:pt>
                <c:pt idx="651">
                  <c:v>0.001702211905</c:v>
                </c:pt>
                <c:pt idx="652">
                  <c:v>-0.030195237641</c:v>
                </c:pt>
                <c:pt idx="653">
                  <c:v>0.0098972309393</c:v>
                </c:pt>
                <c:pt idx="654">
                  <c:v>-0.04903959687</c:v>
                </c:pt>
                <c:pt idx="655">
                  <c:v>0.0927455484771</c:v>
                </c:pt>
                <c:pt idx="656">
                  <c:v>-0.0259124349272</c:v>
                </c:pt>
                <c:pt idx="657">
                  <c:v>0.143959332764</c:v>
                </c:pt>
                <c:pt idx="658">
                  <c:v>0.00785461852396</c:v>
                </c:pt>
                <c:pt idx="659">
                  <c:v>-0.00177285379139</c:v>
                </c:pt>
                <c:pt idx="660">
                  <c:v>-0.00298921666684</c:v>
                </c:pt>
                <c:pt idx="661">
                  <c:v>0.0211677737057</c:v>
                </c:pt>
                <c:pt idx="662">
                  <c:v>-0.0682034618227</c:v>
                </c:pt>
                <c:pt idx="663">
                  <c:v>0.00295260360235</c:v>
                </c:pt>
                <c:pt idx="664">
                  <c:v>-0.0929639701627</c:v>
                </c:pt>
                <c:pt idx="665">
                  <c:v>-0.0159648200147</c:v>
                </c:pt>
                <c:pt idx="666">
                  <c:v>-0.00436185047643</c:v>
                </c:pt>
                <c:pt idx="667">
                  <c:v>-0.0135178527393</c:v>
                </c:pt>
                <c:pt idx="668">
                  <c:v>-0.0505530386439</c:v>
                </c:pt>
                <c:pt idx="669">
                  <c:v>-0.0260554432327</c:v>
                </c:pt>
                <c:pt idx="670">
                  <c:v>-0.011341221295</c:v>
                </c:pt>
                <c:pt idx="671">
                  <c:v>-0.00784960837278</c:v>
                </c:pt>
                <c:pt idx="672">
                  <c:v>-0.0184384766364</c:v>
                </c:pt>
                <c:pt idx="673">
                  <c:v>-0.0377779018799</c:v>
                </c:pt>
                <c:pt idx="674">
                  <c:v>0.00403608894627</c:v>
                </c:pt>
                <c:pt idx="675">
                  <c:v>-0.000770366839589</c:v>
                </c:pt>
                <c:pt idx="676">
                  <c:v>0.018600403614</c:v>
                </c:pt>
                <c:pt idx="677">
                  <c:v>-0.0504475241311</c:v>
                </c:pt>
                <c:pt idx="678">
                  <c:v>-0.0403910547964</c:v>
                </c:pt>
                <c:pt idx="679">
                  <c:v>-0.00686758514849</c:v>
                </c:pt>
                <c:pt idx="680">
                  <c:v>-0.0164894200909</c:v>
                </c:pt>
                <c:pt idx="681">
                  <c:v>-0.0129953707137</c:v>
                </c:pt>
                <c:pt idx="682">
                  <c:v>-0.0115534130397</c:v>
                </c:pt>
                <c:pt idx="683">
                  <c:v>-0.0629390570602</c:v>
                </c:pt>
                <c:pt idx="684">
                  <c:v>-0.0499737929373</c:v>
                </c:pt>
                <c:pt idx="685">
                  <c:v>0.0413549842564</c:v>
                </c:pt>
                <c:pt idx="686">
                  <c:v>-0.0101135142736</c:v>
                </c:pt>
                <c:pt idx="687">
                  <c:v>-0.0619752456382</c:v>
                </c:pt>
                <c:pt idx="688">
                  <c:v>-0.0286116526815</c:v>
                </c:pt>
                <c:pt idx="689">
                  <c:v>-0.0271821481545</c:v>
                </c:pt>
                <c:pt idx="690">
                  <c:v>0.0936533978072</c:v>
                </c:pt>
                <c:pt idx="691">
                  <c:v>0.034024382744</c:v>
                </c:pt>
                <c:pt idx="692">
                  <c:v>0.00731843791209</c:v>
                </c:pt>
                <c:pt idx="693">
                  <c:v>0.10445638146</c:v>
                </c:pt>
                <c:pt idx="694">
                  <c:v>-0.0129290430284</c:v>
                </c:pt>
                <c:pt idx="695">
                  <c:v>-0.00302980275558</c:v>
                </c:pt>
                <c:pt idx="696">
                  <c:v>0.0271540165575</c:v>
                </c:pt>
                <c:pt idx="697">
                  <c:v>-0.00300627270164</c:v>
                </c:pt>
                <c:pt idx="698">
                  <c:v>-0.0217498739951</c:v>
                </c:pt>
                <c:pt idx="699">
                  <c:v>0.0308987125284</c:v>
                </c:pt>
                <c:pt idx="700">
                  <c:v>-0.00918864837948</c:v>
                </c:pt>
                <c:pt idx="701">
                  <c:v>-0.0325421393491</c:v>
                </c:pt>
                <c:pt idx="702">
                  <c:v>-0.0014232826561</c:v>
                </c:pt>
                <c:pt idx="703">
                  <c:v>-0.00961319706031</c:v>
                </c:pt>
                <c:pt idx="704">
                  <c:v>-0.0106409523959</c:v>
                </c:pt>
                <c:pt idx="705">
                  <c:v>-0.0300143805124</c:v>
                </c:pt>
                <c:pt idx="706">
                  <c:v>0.00541990547733</c:v>
                </c:pt>
                <c:pt idx="707">
                  <c:v>-0.00411765816161</c:v>
                </c:pt>
                <c:pt idx="708">
                  <c:v>0.00750070869828</c:v>
                </c:pt>
                <c:pt idx="709">
                  <c:v>-0.032216930378</c:v>
                </c:pt>
                <c:pt idx="710">
                  <c:v>-0.0392070962734</c:v>
                </c:pt>
                <c:pt idx="711">
                  <c:v>0.0587520085882</c:v>
                </c:pt>
                <c:pt idx="712">
                  <c:v>0.0233232061319</c:v>
                </c:pt>
                <c:pt idx="713">
                  <c:v>-0.0244766353373</c:v>
                </c:pt>
                <c:pt idx="714" formatCode="0.00E+00">
                  <c:v>-1.57140613617E-6</c:v>
                </c:pt>
                <c:pt idx="715">
                  <c:v>-0.0281117562171</c:v>
                </c:pt>
                <c:pt idx="716">
                  <c:v>0.0100759951831</c:v>
                </c:pt>
                <c:pt idx="717">
                  <c:v>-0.0142715402764</c:v>
                </c:pt>
                <c:pt idx="718">
                  <c:v>0.0479026483415</c:v>
                </c:pt>
                <c:pt idx="719">
                  <c:v>-0.00773902581929</c:v>
                </c:pt>
                <c:pt idx="720">
                  <c:v>0.0399527664757</c:v>
                </c:pt>
                <c:pt idx="721">
                  <c:v>-0.0311591804157</c:v>
                </c:pt>
                <c:pt idx="722">
                  <c:v>-0.0334206936398</c:v>
                </c:pt>
                <c:pt idx="723">
                  <c:v>0.03454211967</c:v>
                </c:pt>
                <c:pt idx="724">
                  <c:v>-0.0334749832038</c:v>
                </c:pt>
                <c:pt idx="725">
                  <c:v>-0.00475318681293</c:v>
                </c:pt>
                <c:pt idx="726">
                  <c:v>0.0194954368961</c:v>
                </c:pt>
                <c:pt idx="727">
                  <c:v>-0.00820267955294</c:v>
                </c:pt>
                <c:pt idx="728">
                  <c:v>0.14230066923</c:v>
                </c:pt>
                <c:pt idx="729">
                  <c:v>-0.0249625984</c:v>
                </c:pt>
                <c:pt idx="730">
                  <c:v>0.130081238271</c:v>
                </c:pt>
                <c:pt idx="731">
                  <c:v>0.0400163976769</c:v>
                </c:pt>
                <c:pt idx="732">
                  <c:v>-0.0184255230584</c:v>
                </c:pt>
                <c:pt idx="733">
                  <c:v>0.0441241728394</c:v>
                </c:pt>
                <c:pt idx="734">
                  <c:v>-0.0145433861099</c:v>
                </c:pt>
                <c:pt idx="735">
                  <c:v>-0.00726722476104</c:v>
                </c:pt>
                <c:pt idx="736">
                  <c:v>0.00166458153306</c:v>
                </c:pt>
                <c:pt idx="737">
                  <c:v>0.0404361092792</c:v>
                </c:pt>
                <c:pt idx="738">
                  <c:v>0.0122980484907</c:v>
                </c:pt>
                <c:pt idx="739">
                  <c:v>-0.00630045818827</c:v>
                </c:pt>
                <c:pt idx="740">
                  <c:v>-0.00843333779798</c:v>
                </c:pt>
                <c:pt idx="741">
                  <c:v>-0.0115285071958</c:v>
                </c:pt>
                <c:pt idx="742">
                  <c:v>-0.0228085728559</c:v>
                </c:pt>
                <c:pt idx="743">
                  <c:v>-0.0608469191096</c:v>
                </c:pt>
                <c:pt idx="744">
                  <c:v>-0.00148216605711</c:v>
                </c:pt>
                <c:pt idx="745">
                  <c:v>-0.0228193433569</c:v>
                </c:pt>
                <c:pt idx="746">
                  <c:v>-0.0192257711026</c:v>
                </c:pt>
                <c:pt idx="747">
                  <c:v>-0.0394952644582</c:v>
                </c:pt>
                <c:pt idx="748">
                  <c:v>0.054263699902</c:v>
                </c:pt>
                <c:pt idx="749">
                  <c:v>0.028229945044</c:v>
                </c:pt>
                <c:pt idx="750">
                  <c:v>0.091339101042</c:v>
                </c:pt>
                <c:pt idx="751">
                  <c:v>0.0284744622611</c:v>
                </c:pt>
                <c:pt idx="752">
                  <c:v>-0.160205917524</c:v>
                </c:pt>
                <c:pt idx="753">
                  <c:v>0.00152409100269</c:v>
                </c:pt>
                <c:pt idx="754">
                  <c:v>0.0327321447</c:v>
                </c:pt>
                <c:pt idx="755">
                  <c:v>-0.0107458874267</c:v>
                </c:pt>
                <c:pt idx="756">
                  <c:v>-0.012573488604</c:v>
                </c:pt>
                <c:pt idx="757">
                  <c:v>0.0100833317095</c:v>
                </c:pt>
                <c:pt idx="758">
                  <c:v>0.0137832383574</c:v>
                </c:pt>
                <c:pt idx="759">
                  <c:v>-0.040640394574</c:v>
                </c:pt>
                <c:pt idx="760">
                  <c:v>0.000836352439807</c:v>
                </c:pt>
                <c:pt idx="761">
                  <c:v>-0.00339019578545</c:v>
                </c:pt>
                <c:pt idx="762">
                  <c:v>0.00028429427452</c:v>
                </c:pt>
                <c:pt idx="763">
                  <c:v>-0.0308581715425</c:v>
                </c:pt>
                <c:pt idx="764">
                  <c:v>-0.0116145002064</c:v>
                </c:pt>
                <c:pt idx="765">
                  <c:v>-0.0211436486</c:v>
                </c:pt>
                <c:pt idx="766">
                  <c:v>-0.0241439544359</c:v>
                </c:pt>
                <c:pt idx="767">
                  <c:v>-0.0021893010241</c:v>
                </c:pt>
                <c:pt idx="768">
                  <c:v>-0.012353451306</c:v>
                </c:pt>
                <c:pt idx="769">
                  <c:v>-0.00981173074424</c:v>
                </c:pt>
                <c:pt idx="770">
                  <c:v>0.00917985851883</c:v>
                </c:pt>
                <c:pt idx="771">
                  <c:v>-0.0390756760383</c:v>
                </c:pt>
                <c:pt idx="772">
                  <c:v>-0.0247347479393</c:v>
                </c:pt>
                <c:pt idx="773">
                  <c:v>-0.0274926995141</c:v>
                </c:pt>
                <c:pt idx="774">
                  <c:v>0.00444590547206</c:v>
                </c:pt>
                <c:pt idx="775">
                  <c:v>-0.00998206598308</c:v>
                </c:pt>
                <c:pt idx="776">
                  <c:v>-0.0437045617728</c:v>
                </c:pt>
                <c:pt idx="777">
                  <c:v>0.00303726578132</c:v>
                </c:pt>
                <c:pt idx="778">
                  <c:v>-0.0882040430637</c:v>
                </c:pt>
                <c:pt idx="779">
                  <c:v>-0.00553965370044</c:v>
                </c:pt>
                <c:pt idx="780">
                  <c:v>-0.00291697925382</c:v>
                </c:pt>
                <c:pt idx="781">
                  <c:v>-0.00967764014148</c:v>
                </c:pt>
                <c:pt idx="782">
                  <c:v>-0.023504399024</c:v>
                </c:pt>
                <c:pt idx="783">
                  <c:v>-0.036816914115</c:v>
                </c:pt>
                <c:pt idx="784">
                  <c:v>-0.0332339816465</c:v>
                </c:pt>
                <c:pt idx="785">
                  <c:v>-0.0102845215266</c:v>
                </c:pt>
                <c:pt idx="786">
                  <c:v>0.0151087946895</c:v>
                </c:pt>
                <c:pt idx="787">
                  <c:v>0.0415576175429</c:v>
                </c:pt>
                <c:pt idx="788">
                  <c:v>-0.0660201179651</c:v>
                </c:pt>
                <c:pt idx="789">
                  <c:v>-0.00721570617655</c:v>
                </c:pt>
                <c:pt idx="790">
                  <c:v>0.0444725394237</c:v>
                </c:pt>
                <c:pt idx="791">
                  <c:v>-0.0389454388984</c:v>
                </c:pt>
                <c:pt idx="792">
                  <c:v>-0.0070682579066</c:v>
                </c:pt>
                <c:pt idx="793">
                  <c:v>-0.0508305941464</c:v>
                </c:pt>
                <c:pt idx="794">
                  <c:v>0.00270552597396</c:v>
                </c:pt>
                <c:pt idx="795">
                  <c:v>0.00600377226149</c:v>
                </c:pt>
                <c:pt idx="796">
                  <c:v>-0.00939601433998</c:v>
                </c:pt>
                <c:pt idx="797">
                  <c:v>-0.00887551044693</c:v>
                </c:pt>
                <c:pt idx="798">
                  <c:v>0.00132614816064</c:v>
                </c:pt>
                <c:pt idx="799">
                  <c:v>-0.0298219101924</c:v>
                </c:pt>
                <c:pt idx="800">
                  <c:v>0.0165555143531</c:v>
                </c:pt>
                <c:pt idx="801">
                  <c:v>-0.0259631847945</c:v>
                </c:pt>
                <c:pt idx="802">
                  <c:v>0.0343422512366</c:v>
                </c:pt>
                <c:pt idx="803">
                  <c:v>-0.0114515986788</c:v>
                </c:pt>
                <c:pt idx="804">
                  <c:v>0.00506118872653</c:v>
                </c:pt>
                <c:pt idx="805">
                  <c:v>-0.0190272283867</c:v>
                </c:pt>
                <c:pt idx="806">
                  <c:v>0.00236554905693</c:v>
                </c:pt>
                <c:pt idx="807">
                  <c:v>-0.0118108345773</c:v>
                </c:pt>
                <c:pt idx="808">
                  <c:v>0.00292442494916</c:v>
                </c:pt>
                <c:pt idx="809">
                  <c:v>0.0348525732134</c:v>
                </c:pt>
                <c:pt idx="810">
                  <c:v>-0.108055150564</c:v>
                </c:pt>
                <c:pt idx="811">
                  <c:v>-0.0556784415942</c:v>
                </c:pt>
                <c:pt idx="812">
                  <c:v>0.026937810097</c:v>
                </c:pt>
                <c:pt idx="813">
                  <c:v>0.0167218153713</c:v>
                </c:pt>
                <c:pt idx="814">
                  <c:v>0.00555488829431</c:v>
                </c:pt>
                <c:pt idx="815">
                  <c:v>0.00972183206114</c:v>
                </c:pt>
                <c:pt idx="816">
                  <c:v>-0.0938315928788</c:v>
                </c:pt>
                <c:pt idx="817" formatCode="0.00E+00">
                  <c:v>4.63683527836E-5</c:v>
                </c:pt>
                <c:pt idx="818">
                  <c:v>-0.0131732202617</c:v>
                </c:pt>
                <c:pt idx="819">
                  <c:v>-0.0210411508282</c:v>
                </c:pt>
                <c:pt idx="820">
                  <c:v>-0.00336501138997</c:v>
                </c:pt>
                <c:pt idx="821">
                  <c:v>-0.0142761937305</c:v>
                </c:pt>
                <c:pt idx="822">
                  <c:v>-0.00733035909154</c:v>
                </c:pt>
                <c:pt idx="823">
                  <c:v>-0.00719159202662</c:v>
                </c:pt>
                <c:pt idx="824">
                  <c:v>0.0127260622705</c:v>
                </c:pt>
                <c:pt idx="825">
                  <c:v>-0.0557947622164</c:v>
                </c:pt>
                <c:pt idx="826">
                  <c:v>-0.0233659506027</c:v>
                </c:pt>
                <c:pt idx="827">
                  <c:v>-0.00686708537144</c:v>
                </c:pt>
                <c:pt idx="828">
                  <c:v>-0.0212354088777</c:v>
                </c:pt>
                <c:pt idx="829">
                  <c:v>-0.0171786495779</c:v>
                </c:pt>
                <c:pt idx="830">
                  <c:v>-0.0377054558799</c:v>
                </c:pt>
                <c:pt idx="831">
                  <c:v>0.00762563772809</c:v>
                </c:pt>
                <c:pt idx="832">
                  <c:v>-0.029354624041</c:v>
                </c:pt>
                <c:pt idx="833">
                  <c:v>0.0409826175485</c:v>
                </c:pt>
                <c:pt idx="834">
                  <c:v>0.00155181385561</c:v>
                </c:pt>
                <c:pt idx="835">
                  <c:v>0.00324850716433</c:v>
                </c:pt>
                <c:pt idx="836">
                  <c:v>-0.01400747809</c:v>
                </c:pt>
                <c:pt idx="837">
                  <c:v>-0.00139572666377</c:v>
                </c:pt>
                <c:pt idx="838">
                  <c:v>0.128860320775</c:v>
                </c:pt>
                <c:pt idx="839">
                  <c:v>0.0305215346963</c:v>
                </c:pt>
                <c:pt idx="840">
                  <c:v>-0.0175837455146</c:v>
                </c:pt>
                <c:pt idx="841">
                  <c:v>-0.0581375090153</c:v>
                </c:pt>
                <c:pt idx="842">
                  <c:v>-0.0760926156043</c:v>
                </c:pt>
                <c:pt idx="843">
                  <c:v>0.0224849730673</c:v>
                </c:pt>
                <c:pt idx="844">
                  <c:v>0.00779818172429</c:v>
                </c:pt>
                <c:pt idx="845">
                  <c:v>0.191496682954</c:v>
                </c:pt>
                <c:pt idx="846">
                  <c:v>-0.0012123434976</c:v>
                </c:pt>
                <c:pt idx="847">
                  <c:v>-0.0249199598607</c:v>
                </c:pt>
                <c:pt idx="848">
                  <c:v>-0.0297748084801</c:v>
                </c:pt>
                <c:pt idx="849">
                  <c:v>-0.0473260930439</c:v>
                </c:pt>
                <c:pt idx="850">
                  <c:v>0.032648105048</c:v>
                </c:pt>
                <c:pt idx="851">
                  <c:v>-0.0159477772917</c:v>
                </c:pt>
                <c:pt idx="852">
                  <c:v>-0.102478801813</c:v>
                </c:pt>
                <c:pt idx="853">
                  <c:v>0.0206644990054</c:v>
                </c:pt>
                <c:pt idx="854">
                  <c:v>-0.114465786547</c:v>
                </c:pt>
                <c:pt idx="855">
                  <c:v>-0.0724363345469</c:v>
                </c:pt>
                <c:pt idx="856">
                  <c:v>0.00705042542237</c:v>
                </c:pt>
                <c:pt idx="857">
                  <c:v>-0.0322144421347</c:v>
                </c:pt>
                <c:pt idx="858">
                  <c:v>-0.0404735624646</c:v>
                </c:pt>
                <c:pt idx="859">
                  <c:v>-0.0128654809378</c:v>
                </c:pt>
                <c:pt idx="860">
                  <c:v>0.00587654654406</c:v>
                </c:pt>
                <c:pt idx="861">
                  <c:v>-0.0178654174592</c:v>
                </c:pt>
                <c:pt idx="862">
                  <c:v>0.00717286831167</c:v>
                </c:pt>
                <c:pt idx="863">
                  <c:v>0.000295146261092</c:v>
                </c:pt>
                <c:pt idx="864">
                  <c:v>0.0301808050406</c:v>
                </c:pt>
                <c:pt idx="865">
                  <c:v>-0.0200792372992</c:v>
                </c:pt>
                <c:pt idx="866">
                  <c:v>0.0153014766958</c:v>
                </c:pt>
                <c:pt idx="867">
                  <c:v>0.0127512642905</c:v>
                </c:pt>
                <c:pt idx="868">
                  <c:v>-0.0225475131816</c:v>
                </c:pt>
                <c:pt idx="869">
                  <c:v>-0.0459823738279</c:v>
                </c:pt>
                <c:pt idx="870">
                  <c:v>-0.0086984031848</c:v>
                </c:pt>
                <c:pt idx="871">
                  <c:v>-0.00712021189965</c:v>
                </c:pt>
                <c:pt idx="872">
                  <c:v>0.0183322336848</c:v>
                </c:pt>
                <c:pt idx="873">
                  <c:v>-0.0259753269777</c:v>
                </c:pt>
                <c:pt idx="874">
                  <c:v>-0.0604389120721</c:v>
                </c:pt>
                <c:pt idx="875">
                  <c:v>-0.0143490759573</c:v>
                </c:pt>
                <c:pt idx="876">
                  <c:v>0.0807639840178</c:v>
                </c:pt>
                <c:pt idx="877">
                  <c:v>-0.0006853542685</c:v>
                </c:pt>
                <c:pt idx="878">
                  <c:v>-0.0485070242021</c:v>
                </c:pt>
                <c:pt idx="879">
                  <c:v>-0.0100197880954</c:v>
                </c:pt>
                <c:pt idx="880">
                  <c:v>0.00509004623176</c:v>
                </c:pt>
                <c:pt idx="881">
                  <c:v>0.00100099189265</c:v>
                </c:pt>
                <c:pt idx="882">
                  <c:v>0.0368020478888</c:v>
                </c:pt>
                <c:pt idx="883">
                  <c:v>-0.00431357512758</c:v>
                </c:pt>
                <c:pt idx="884">
                  <c:v>-0.00808846260173</c:v>
                </c:pt>
                <c:pt idx="885">
                  <c:v>0.00128774890321</c:v>
                </c:pt>
                <c:pt idx="886">
                  <c:v>-0.00506176424551</c:v>
                </c:pt>
                <c:pt idx="887">
                  <c:v>-0.0244693841529</c:v>
                </c:pt>
                <c:pt idx="888">
                  <c:v>-0.00116728779795</c:v>
                </c:pt>
                <c:pt idx="889">
                  <c:v>-0.115782939073</c:v>
                </c:pt>
                <c:pt idx="890">
                  <c:v>0.00408028200661</c:v>
                </c:pt>
                <c:pt idx="891">
                  <c:v>-0.0747840025161</c:v>
                </c:pt>
                <c:pt idx="892">
                  <c:v>-0.074416059804</c:v>
                </c:pt>
                <c:pt idx="893">
                  <c:v>0.0314167038463</c:v>
                </c:pt>
                <c:pt idx="894">
                  <c:v>0.0041340988708</c:v>
                </c:pt>
                <c:pt idx="895">
                  <c:v>0.120577140991</c:v>
                </c:pt>
                <c:pt idx="896">
                  <c:v>-0.0132147929814</c:v>
                </c:pt>
                <c:pt idx="897">
                  <c:v>-0.0204540033249</c:v>
                </c:pt>
                <c:pt idx="898">
                  <c:v>-0.104404775148</c:v>
                </c:pt>
                <c:pt idx="899">
                  <c:v>-0.00907128012401</c:v>
                </c:pt>
                <c:pt idx="900">
                  <c:v>-0.0588182338188</c:v>
                </c:pt>
                <c:pt idx="901">
                  <c:v>-0.103191095051</c:v>
                </c:pt>
                <c:pt idx="902">
                  <c:v>-0.00545952334167</c:v>
                </c:pt>
                <c:pt idx="903">
                  <c:v>-0.00352752841812</c:v>
                </c:pt>
                <c:pt idx="904">
                  <c:v>-0.024431745832</c:v>
                </c:pt>
                <c:pt idx="905">
                  <c:v>0.0691958937963</c:v>
                </c:pt>
                <c:pt idx="906">
                  <c:v>0.0192277181707</c:v>
                </c:pt>
                <c:pt idx="907">
                  <c:v>-0.012280472654</c:v>
                </c:pt>
                <c:pt idx="908">
                  <c:v>-0.00113384980441</c:v>
                </c:pt>
                <c:pt idx="909">
                  <c:v>-0.0191517948494</c:v>
                </c:pt>
                <c:pt idx="910">
                  <c:v>-0.0473797833389</c:v>
                </c:pt>
                <c:pt idx="911">
                  <c:v>0.00323825736103</c:v>
                </c:pt>
                <c:pt idx="912">
                  <c:v>-0.0250119863072</c:v>
                </c:pt>
                <c:pt idx="913">
                  <c:v>0.00736361241317</c:v>
                </c:pt>
                <c:pt idx="914">
                  <c:v>-0.0453279268978</c:v>
                </c:pt>
                <c:pt idx="915">
                  <c:v>-0.0614229681992</c:v>
                </c:pt>
                <c:pt idx="916">
                  <c:v>-0.0206164777884</c:v>
                </c:pt>
                <c:pt idx="917">
                  <c:v>-0.0065842291979</c:v>
                </c:pt>
                <c:pt idx="918">
                  <c:v>-0.00657034015613</c:v>
                </c:pt>
                <c:pt idx="919">
                  <c:v>-0.0125053221873</c:v>
                </c:pt>
                <c:pt idx="920">
                  <c:v>0.0584968277871</c:v>
                </c:pt>
                <c:pt idx="921">
                  <c:v>0.0144755769161</c:v>
                </c:pt>
                <c:pt idx="922">
                  <c:v>-0.0281078876252</c:v>
                </c:pt>
                <c:pt idx="923">
                  <c:v>-0.0351959171153</c:v>
                </c:pt>
                <c:pt idx="924">
                  <c:v>0.028099634543</c:v>
                </c:pt>
                <c:pt idx="925">
                  <c:v>0.0571020407721</c:v>
                </c:pt>
                <c:pt idx="926">
                  <c:v>0.00819672648851</c:v>
                </c:pt>
                <c:pt idx="927">
                  <c:v>0.0181931853301</c:v>
                </c:pt>
                <c:pt idx="928">
                  <c:v>0.0119234429814</c:v>
                </c:pt>
                <c:pt idx="929">
                  <c:v>-0.00207811100871</c:v>
                </c:pt>
                <c:pt idx="930">
                  <c:v>0.0142082486913</c:v>
                </c:pt>
                <c:pt idx="931">
                  <c:v>-0.0187791832897</c:v>
                </c:pt>
                <c:pt idx="932">
                  <c:v>-0.037427364492</c:v>
                </c:pt>
                <c:pt idx="933">
                  <c:v>-0.0211045334767</c:v>
                </c:pt>
                <c:pt idx="934">
                  <c:v>-0.0114340644574</c:v>
                </c:pt>
                <c:pt idx="935">
                  <c:v>-0.00495824496992</c:v>
                </c:pt>
                <c:pt idx="936">
                  <c:v>0.015611294924</c:v>
                </c:pt>
                <c:pt idx="937">
                  <c:v>0.0251572295336</c:v>
                </c:pt>
                <c:pt idx="938">
                  <c:v>0.0218111841074</c:v>
                </c:pt>
                <c:pt idx="939">
                  <c:v>-0.0153620965748</c:v>
                </c:pt>
                <c:pt idx="940">
                  <c:v>-0.0296652667733</c:v>
                </c:pt>
                <c:pt idx="941">
                  <c:v>0.0344744234816</c:v>
                </c:pt>
                <c:pt idx="942">
                  <c:v>-0.0144433980447</c:v>
                </c:pt>
                <c:pt idx="943">
                  <c:v>0.0230520991542</c:v>
                </c:pt>
                <c:pt idx="944">
                  <c:v>-0.0547817425496</c:v>
                </c:pt>
                <c:pt idx="945">
                  <c:v>-0.00871449777758</c:v>
                </c:pt>
                <c:pt idx="946">
                  <c:v>0.0450678447165</c:v>
                </c:pt>
                <c:pt idx="947">
                  <c:v>0.0413909027889</c:v>
                </c:pt>
                <c:pt idx="948">
                  <c:v>-0.00791377092011</c:v>
                </c:pt>
                <c:pt idx="949">
                  <c:v>-0.069542220353</c:v>
                </c:pt>
                <c:pt idx="950">
                  <c:v>-0.0031059194728</c:v>
                </c:pt>
                <c:pt idx="951">
                  <c:v>-0.00617061656664</c:v>
                </c:pt>
                <c:pt idx="952">
                  <c:v>-0.00129881683088</c:v>
                </c:pt>
                <c:pt idx="953">
                  <c:v>-0.0144032427681</c:v>
                </c:pt>
                <c:pt idx="954">
                  <c:v>-0.00441217342277</c:v>
                </c:pt>
                <c:pt idx="955">
                  <c:v>-0.0409541642505</c:v>
                </c:pt>
                <c:pt idx="956">
                  <c:v>0.0254858944996</c:v>
                </c:pt>
                <c:pt idx="957">
                  <c:v>-0.0813014606718</c:v>
                </c:pt>
                <c:pt idx="958">
                  <c:v>-0.0928716036306</c:v>
                </c:pt>
                <c:pt idx="959">
                  <c:v>-0.0972675123045</c:v>
                </c:pt>
                <c:pt idx="960">
                  <c:v>0.0012400968027</c:v>
                </c:pt>
                <c:pt idx="961">
                  <c:v>-0.0542795443086</c:v>
                </c:pt>
                <c:pt idx="962">
                  <c:v>-0.02162725152</c:v>
                </c:pt>
                <c:pt idx="963">
                  <c:v>-0.0229226498278</c:v>
                </c:pt>
                <c:pt idx="964">
                  <c:v>-0.015251058269</c:v>
                </c:pt>
                <c:pt idx="965">
                  <c:v>-0.0525777297983</c:v>
                </c:pt>
                <c:pt idx="966">
                  <c:v>0.0222737554799</c:v>
                </c:pt>
                <c:pt idx="967">
                  <c:v>0.00470330488872</c:v>
                </c:pt>
                <c:pt idx="968">
                  <c:v>0.00929207086983</c:v>
                </c:pt>
                <c:pt idx="969">
                  <c:v>0.0961665306021</c:v>
                </c:pt>
                <c:pt idx="970">
                  <c:v>-0.0119354068569</c:v>
                </c:pt>
                <c:pt idx="971">
                  <c:v>0.0194360686059</c:v>
                </c:pt>
                <c:pt idx="972">
                  <c:v>0.013041300814</c:v>
                </c:pt>
                <c:pt idx="973">
                  <c:v>-0.000707596501607</c:v>
                </c:pt>
                <c:pt idx="974">
                  <c:v>-0.0392878857401</c:v>
                </c:pt>
                <c:pt idx="975">
                  <c:v>0.0103268934181</c:v>
                </c:pt>
                <c:pt idx="976">
                  <c:v>-0.000932348088258</c:v>
                </c:pt>
                <c:pt idx="977">
                  <c:v>-0.000590630467691</c:v>
                </c:pt>
                <c:pt idx="978">
                  <c:v>-0.00254388719629</c:v>
                </c:pt>
                <c:pt idx="979">
                  <c:v>0.00530373139806</c:v>
                </c:pt>
                <c:pt idx="980">
                  <c:v>-0.0339116201308</c:v>
                </c:pt>
                <c:pt idx="981">
                  <c:v>-0.00263254670018</c:v>
                </c:pt>
                <c:pt idx="982">
                  <c:v>-0.0205889339759</c:v>
                </c:pt>
                <c:pt idx="983">
                  <c:v>0.0249064145223</c:v>
                </c:pt>
                <c:pt idx="984">
                  <c:v>-0.0265279326183</c:v>
                </c:pt>
                <c:pt idx="985">
                  <c:v>-0.0552411250521</c:v>
                </c:pt>
                <c:pt idx="986">
                  <c:v>-0.0387526924622</c:v>
                </c:pt>
                <c:pt idx="987">
                  <c:v>-0.00113601441312</c:v>
                </c:pt>
                <c:pt idx="988">
                  <c:v>0.00186455769615</c:v>
                </c:pt>
                <c:pt idx="989">
                  <c:v>0.0538712756183</c:v>
                </c:pt>
                <c:pt idx="990">
                  <c:v>-0.0500423319534</c:v>
                </c:pt>
                <c:pt idx="991">
                  <c:v>0.0976215071233</c:v>
                </c:pt>
                <c:pt idx="992">
                  <c:v>0.037028458687</c:v>
                </c:pt>
                <c:pt idx="993">
                  <c:v>-0.0760918914033</c:v>
                </c:pt>
                <c:pt idx="994">
                  <c:v>-0.00177477886385</c:v>
                </c:pt>
                <c:pt idx="995">
                  <c:v>0.0998201871486</c:v>
                </c:pt>
                <c:pt idx="996">
                  <c:v>-0.0302905356332</c:v>
                </c:pt>
                <c:pt idx="997">
                  <c:v>0.0109909566739</c:v>
                </c:pt>
                <c:pt idx="998">
                  <c:v>-0.0180764778564</c:v>
                </c:pt>
                <c:pt idx="999">
                  <c:v>0.0212460960604</c:v>
                </c:pt>
                <c:pt idx="1000">
                  <c:v>-0.0278863928466</c:v>
                </c:pt>
                <c:pt idx="1001">
                  <c:v>0.0394656264832</c:v>
                </c:pt>
                <c:pt idx="1002">
                  <c:v>-0.0128811250727</c:v>
                </c:pt>
                <c:pt idx="1003">
                  <c:v>0.00284437366228</c:v>
                </c:pt>
                <c:pt idx="1004">
                  <c:v>-0.0547904355484</c:v>
                </c:pt>
                <c:pt idx="1005">
                  <c:v>-0.0128623889425</c:v>
                </c:pt>
                <c:pt idx="1006">
                  <c:v>-0.0144643164102</c:v>
                </c:pt>
                <c:pt idx="1007">
                  <c:v>0.0221132884638</c:v>
                </c:pt>
                <c:pt idx="1008">
                  <c:v>-0.0340932908336</c:v>
                </c:pt>
                <c:pt idx="1009">
                  <c:v>0.00188877567865</c:v>
                </c:pt>
                <c:pt idx="1010">
                  <c:v>0.0157659783835</c:v>
                </c:pt>
                <c:pt idx="1011">
                  <c:v>-0.00160320032248</c:v>
                </c:pt>
                <c:pt idx="1012">
                  <c:v>-0.0129468599159</c:v>
                </c:pt>
                <c:pt idx="1013">
                  <c:v>-0.0475667717444</c:v>
                </c:pt>
                <c:pt idx="1014">
                  <c:v>0.00103241279427</c:v>
                </c:pt>
                <c:pt idx="1015">
                  <c:v>-0.00808622088326</c:v>
                </c:pt>
                <c:pt idx="1016">
                  <c:v>-0.0111162442921</c:v>
                </c:pt>
                <c:pt idx="1017">
                  <c:v>0.00167498849838</c:v>
                </c:pt>
                <c:pt idx="1018">
                  <c:v>-0.0702654709006</c:v>
                </c:pt>
                <c:pt idx="1019">
                  <c:v>-0.00511191425028</c:v>
                </c:pt>
                <c:pt idx="1020">
                  <c:v>0.00555145133307</c:v>
                </c:pt>
                <c:pt idx="1021">
                  <c:v>0.012198856614</c:v>
                </c:pt>
                <c:pt idx="1022">
                  <c:v>0.0170756407695</c:v>
                </c:pt>
                <c:pt idx="1023">
                  <c:v>-0.0214298463897</c:v>
                </c:pt>
                <c:pt idx="1024">
                  <c:v>-0.0262615154461</c:v>
                </c:pt>
                <c:pt idx="1025">
                  <c:v>-0.0853049521514</c:v>
                </c:pt>
                <c:pt idx="1026">
                  <c:v>0.067360860001</c:v>
                </c:pt>
                <c:pt idx="1027">
                  <c:v>0.00976977928806</c:v>
                </c:pt>
                <c:pt idx="1028">
                  <c:v>0.0104342977718</c:v>
                </c:pt>
                <c:pt idx="1029">
                  <c:v>-0.0686871573377</c:v>
                </c:pt>
                <c:pt idx="1030">
                  <c:v>0.0646226071325</c:v>
                </c:pt>
                <c:pt idx="1031">
                  <c:v>0.00103700837259</c:v>
                </c:pt>
                <c:pt idx="1032">
                  <c:v>-0.14712627616</c:v>
                </c:pt>
                <c:pt idx="1033">
                  <c:v>-0.0628635769735</c:v>
                </c:pt>
                <c:pt idx="1034">
                  <c:v>-0.0347385216151</c:v>
                </c:pt>
                <c:pt idx="1035">
                  <c:v>0.0076111375078</c:v>
                </c:pt>
                <c:pt idx="1036">
                  <c:v>-0.00206763499734</c:v>
                </c:pt>
                <c:pt idx="1037">
                  <c:v>0.00286855924988</c:v>
                </c:pt>
                <c:pt idx="1038">
                  <c:v>-0.0422350950255</c:v>
                </c:pt>
                <c:pt idx="1039">
                  <c:v>-0.000343696412126</c:v>
                </c:pt>
                <c:pt idx="1040">
                  <c:v>-0.056056021269</c:v>
                </c:pt>
                <c:pt idx="1041">
                  <c:v>-0.00742613220402</c:v>
                </c:pt>
                <c:pt idx="1042">
                  <c:v>-0.0223017767303</c:v>
                </c:pt>
                <c:pt idx="1043">
                  <c:v>-0.0239581424632</c:v>
                </c:pt>
                <c:pt idx="1044">
                  <c:v>-0.0661376249863</c:v>
                </c:pt>
                <c:pt idx="1045">
                  <c:v>-0.0296641375769</c:v>
                </c:pt>
                <c:pt idx="1046">
                  <c:v>0.00977824132454</c:v>
                </c:pt>
                <c:pt idx="1047">
                  <c:v>0.0488754970079</c:v>
                </c:pt>
                <c:pt idx="1048">
                  <c:v>0.0071638115933</c:v>
                </c:pt>
                <c:pt idx="1049">
                  <c:v>0.0785267258254</c:v>
                </c:pt>
                <c:pt idx="1050">
                  <c:v>0.00989241770179</c:v>
                </c:pt>
                <c:pt idx="1051">
                  <c:v>-0.0147120041392</c:v>
                </c:pt>
                <c:pt idx="1052">
                  <c:v>-0.0137194079818</c:v>
                </c:pt>
                <c:pt idx="1053">
                  <c:v>0.0201157876276</c:v>
                </c:pt>
                <c:pt idx="1054">
                  <c:v>0.0108832092659</c:v>
                </c:pt>
                <c:pt idx="1055">
                  <c:v>-0.0644692317999</c:v>
                </c:pt>
                <c:pt idx="1056">
                  <c:v>0.00373101364166</c:v>
                </c:pt>
                <c:pt idx="1057">
                  <c:v>-0.0138704647061</c:v>
                </c:pt>
                <c:pt idx="1058">
                  <c:v>-0.00916028664852</c:v>
                </c:pt>
                <c:pt idx="1059">
                  <c:v>0.0104677604531</c:v>
                </c:pt>
                <c:pt idx="1060">
                  <c:v>-0.133146178671</c:v>
                </c:pt>
                <c:pt idx="1061">
                  <c:v>0.0253342595465</c:v>
                </c:pt>
                <c:pt idx="1062">
                  <c:v>0.000146112587979</c:v>
                </c:pt>
                <c:pt idx="1063">
                  <c:v>0.028973165457</c:v>
                </c:pt>
                <c:pt idx="1064">
                  <c:v>-0.020982523498</c:v>
                </c:pt>
                <c:pt idx="1065">
                  <c:v>0.00771856501456</c:v>
                </c:pt>
                <c:pt idx="1066">
                  <c:v>-0.00439365448109</c:v>
                </c:pt>
                <c:pt idx="1067">
                  <c:v>0.0179118862768</c:v>
                </c:pt>
                <c:pt idx="1068">
                  <c:v>-0.00808784694589</c:v>
                </c:pt>
                <c:pt idx="1069">
                  <c:v>-0.00390880444985</c:v>
                </c:pt>
                <c:pt idx="1070">
                  <c:v>0.067738824242</c:v>
                </c:pt>
                <c:pt idx="1071">
                  <c:v>-0.0134813821303</c:v>
                </c:pt>
                <c:pt idx="1072">
                  <c:v>0.0494179537533</c:v>
                </c:pt>
                <c:pt idx="1073">
                  <c:v>-0.00246135110353</c:v>
                </c:pt>
                <c:pt idx="1074">
                  <c:v>-0.0740574353111</c:v>
                </c:pt>
                <c:pt idx="1075">
                  <c:v>-0.0377322096691</c:v>
                </c:pt>
                <c:pt idx="1076">
                  <c:v>-0.00332375424754</c:v>
                </c:pt>
                <c:pt idx="1077">
                  <c:v>-0.0100120403728</c:v>
                </c:pt>
                <c:pt idx="1078">
                  <c:v>0.00145936278584</c:v>
                </c:pt>
                <c:pt idx="1079">
                  <c:v>-0.00468710220522</c:v>
                </c:pt>
                <c:pt idx="1080">
                  <c:v>-0.0346736292466</c:v>
                </c:pt>
                <c:pt idx="1081">
                  <c:v>-0.0431561718221</c:v>
                </c:pt>
                <c:pt idx="1082">
                  <c:v>-0.0101893139889</c:v>
                </c:pt>
                <c:pt idx="1083">
                  <c:v>-0.0262700609902</c:v>
                </c:pt>
                <c:pt idx="1084">
                  <c:v>-0.0515153280162</c:v>
                </c:pt>
                <c:pt idx="1085">
                  <c:v>-0.0382541886228</c:v>
                </c:pt>
                <c:pt idx="1086">
                  <c:v>0.000760806315679</c:v>
                </c:pt>
                <c:pt idx="1087">
                  <c:v>0.0077957578581</c:v>
                </c:pt>
                <c:pt idx="1088">
                  <c:v>-0.0263519303349</c:v>
                </c:pt>
                <c:pt idx="1089">
                  <c:v>0.00505810198624</c:v>
                </c:pt>
                <c:pt idx="1090">
                  <c:v>-0.109334430299</c:v>
                </c:pt>
                <c:pt idx="1091">
                  <c:v>-0.0692709195262</c:v>
                </c:pt>
                <c:pt idx="1092">
                  <c:v>-0.0840803935049</c:v>
                </c:pt>
                <c:pt idx="1093">
                  <c:v>-0.0109499921365</c:v>
                </c:pt>
                <c:pt idx="1094">
                  <c:v>0.00629538762288</c:v>
                </c:pt>
                <c:pt idx="1095">
                  <c:v>0.32969378014</c:v>
                </c:pt>
                <c:pt idx="1096">
                  <c:v>0.0017731104228</c:v>
                </c:pt>
                <c:pt idx="1097">
                  <c:v>-0.0782840787877</c:v>
                </c:pt>
                <c:pt idx="1098">
                  <c:v>-0.0532360410414</c:v>
                </c:pt>
                <c:pt idx="1099">
                  <c:v>-0.0514601908546</c:v>
                </c:pt>
                <c:pt idx="1100">
                  <c:v>-0.00451937979295</c:v>
                </c:pt>
                <c:pt idx="1101">
                  <c:v>0.0672062937832</c:v>
                </c:pt>
                <c:pt idx="1102">
                  <c:v>0.00575735251292</c:v>
                </c:pt>
                <c:pt idx="1103">
                  <c:v>0.00338977338604</c:v>
                </c:pt>
                <c:pt idx="1104">
                  <c:v>-0.0016731217899</c:v>
                </c:pt>
                <c:pt idx="1105">
                  <c:v>0.0144480150145</c:v>
                </c:pt>
                <c:pt idx="1106">
                  <c:v>-0.00459811096201</c:v>
                </c:pt>
                <c:pt idx="1107">
                  <c:v>0.0136852373053</c:v>
                </c:pt>
                <c:pt idx="1108">
                  <c:v>-0.117642877137</c:v>
                </c:pt>
                <c:pt idx="1109">
                  <c:v>0.000978320088944</c:v>
                </c:pt>
                <c:pt idx="1110">
                  <c:v>-0.0199262361286</c:v>
                </c:pt>
                <c:pt idx="1111">
                  <c:v>-0.0169620521224</c:v>
                </c:pt>
                <c:pt idx="1112">
                  <c:v>-0.0192422933446</c:v>
                </c:pt>
                <c:pt idx="1113">
                  <c:v>-0.00242149046148</c:v>
                </c:pt>
                <c:pt idx="1114">
                  <c:v>-0.00149858714638</c:v>
                </c:pt>
                <c:pt idx="1115">
                  <c:v>0.0682090643201</c:v>
                </c:pt>
                <c:pt idx="1116">
                  <c:v>-0.0568893790725</c:v>
                </c:pt>
                <c:pt idx="1117">
                  <c:v>0.0509925177168</c:v>
                </c:pt>
                <c:pt idx="1118">
                  <c:v>-0.0287708325689</c:v>
                </c:pt>
                <c:pt idx="1119">
                  <c:v>0.0226824926555</c:v>
                </c:pt>
                <c:pt idx="1120">
                  <c:v>-0.0407041219832</c:v>
                </c:pt>
                <c:pt idx="1121">
                  <c:v>0.0144394955704</c:v>
                </c:pt>
                <c:pt idx="1122">
                  <c:v>0.0533836823198</c:v>
                </c:pt>
                <c:pt idx="1123">
                  <c:v>0.00610860086448</c:v>
                </c:pt>
                <c:pt idx="1124">
                  <c:v>-0.000657133299152</c:v>
                </c:pt>
                <c:pt idx="1125">
                  <c:v>0.0176807377914</c:v>
                </c:pt>
                <c:pt idx="1126">
                  <c:v>-0.078030543067</c:v>
                </c:pt>
                <c:pt idx="1127">
                  <c:v>0.0874447741793</c:v>
                </c:pt>
                <c:pt idx="1128">
                  <c:v>0.00797440539378</c:v>
                </c:pt>
                <c:pt idx="1129">
                  <c:v>0.0257722196898</c:v>
                </c:pt>
                <c:pt idx="1130">
                  <c:v>-0.0161848464212</c:v>
                </c:pt>
                <c:pt idx="1131">
                  <c:v>0.0438468423369</c:v>
                </c:pt>
                <c:pt idx="1132">
                  <c:v>0.106801870205</c:v>
                </c:pt>
                <c:pt idx="1133">
                  <c:v>-0.00871039474099</c:v>
                </c:pt>
                <c:pt idx="1134">
                  <c:v>-0.00323931463731</c:v>
                </c:pt>
                <c:pt idx="1135">
                  <c:v>-0.0087395994861</c:v>
                </c:pt>
                <c:pt idx="1136">
                  <c:v>-0.00135459783322</c:v>
                </c:pt>
                <c:pt idx="1137">
                  <c:v>0.013313190346</c:v>
                </c:pt>
                <c:pt idx="1138">
                  <c:v>-0.0406005911981</c:v>
                </c:pt>
                <c:pt idx="1139">
                  <c:v>-0.00543574253188</c:v>
                </c:pt>
                <c:pt idx="1140">
                  <c:v>-0.00844024052702</c:v>
                </c:pt>
                <c:pt idx="1141">
                  <c:v>-0.00211472073254</c:v>
                </c:pt>
                <c:pt idx="1142">
                  <c:v>0.0469644739918</c:v>
                </c:pt>
                <c:pt idx="1143">
                  <c:v>-0.0842008089007</c:v>
                </c:pt>
                <c:pt idx="1144">
                  <c:v>0.00972736481482</c:v>
                </c:pt>
                <c:pt idx="1145">
                  <c:v>-0.00965478165393</c:v>
                </c:pt>
                <c:pt idx="1146">
                  <c:v>-0.012586081975</c:v>
                </c:pt>
                <c:pt idx="1147">
                  <c:v>-0.092197733458</c:v>
                </c:pt>
                <c:pt idx="1148">
                  <c:v>0.00210205917127</c:v>
                </c:pt>
                <c:pt idx="1149">
                  <c:v>-0.0340816522988</c:v>
                </c:pt>
                <c:pt idx="1150">
                  <c:v>-0.027165159314</c:v>
                </c:pt>
                <c:pt idx="1151">
                  <c:v>-0.0779712815879</c:v>
                </c:pt>
                <c:pt idx="1152">
                  <c:v>0.0065002650543</c:v>
                </c:pt>
                <c:pt idx="1153">
                  <c:v>-0.0354138740982</c:v>
                </c:pt>
                <c:pt idx="1154">
                  <c:v>-0.0903864244591</c:v>
                </c:pt>
                <c:pt idx="1155">
                  <c:v>-0.00673681636615</c:v>
                </c:pt>
                <c:pt idx="1156">
                  <c:v>0.0932092537967</c:v>
                </c:pt>
                <c:pt idx="1157">
                  <c:v>0.131733947412</c:v>
                </c:pt>
                <c:pt idx="1158">
                  <c:v>0.0864271162625</c:v>
                </c:pt>
                <c:pt idx="1159">
                  <c:v>0.0116572918061</c:v>
                </c:pt>
                <c:pt idx="1160">
                  <c:v>-0.00240287830939</c:v>
                </c:pt>
                <c:pt idx="1161">
                  <c:v>-0.0246985772396</c:v>
                </c:pt>
                <c:pt idx="1162">
                  <c:v>-0.00150438080285</c:v>
                </c:pt>
                <c:pt idx="1163">
                  <c:v>0.00498391451527</c:v>
                </c:pt>
                <c:pt idx="1164">
                  <c:v>-0.0254190994014</c:v>
                </c:pt>
                <c:pt idx="1165">
                  <c:v>-0.0126631171117</c:v>
                </c:pt>
                <c:pt idx="1166">
                  <c:v>-0.0106251633732</c:v>
                </c:pt>
                <c:pt idx="1167">
                  <c:v>-0.0110475990412</c:v>
                </c:pt>
                <c:pt idx="1168">
                  <c:v>-0.00233429340048</c:v>
                </c:pt>
                <c:pt idx="1169">
                  <c:v>-0.0296500062894</c:v>
                </c:pt>
                <c:pt idx="1170">
                  <c:v>-0.0128165431168</c:v>
                </c:pt>
                <c:pt idx="1171">
                  <c:v>-0.00109207772844</c:v>
                </c:pt>
                <c:pt idx="1172">
                  <c:v>0.00142580792963</c:v>
                </c:pt>
                <c:pt idx="1173">
                  <c:v>-0.014130276503</c:v>
                </c:pt>
                <c:pt idx="1174">
                  <c:v>-0.024816840471</c:v>
                </c:pt>
                <c:pt idx="1175">
                  <c:v>-0.017332871193</c:v>
                </c:pt>
                <c:pt idx="1176">
                  <c:v>-0.0305612389247</c:v>
                </c:pt>
                <c:pt idx="1177">
                  <c:v>0.00304820055221</c:v>
                </c:pt>
                <c:pt idx="1178">
                  <c:v>0.00129805555879</c:v>
                </c:pt>
                <c:pt idx="1179">
                  <c:v>-0.00364825475123</c:v>
                </c:pt>
                <c:pt idx="1180">
                  <c:v>-0.104363847468</c:v>
                </c:pt>
                <c:pt idx="1181">
                  <c:v>0.0102523076411</c:v>
                </c:pt>
                <c:pt idx="1182">
                  <c:v>0.0539228745615</c:v>
                </c:pt>
                <c:pt idx="1183">
                  <c:v>0.0159272002618</c:v>
                </c:pt>
                <c:pt idx="1184">
                  <c:v>0.0681863404637</c:v>
                </c:pt>
                <c:pt idx="1185">
                  <c:v>-0.0084842655684</c:v>
                </c:pt>
                <c:pt idx="1186">
                  <c:v>-0.0204999127835</c:v>
                </c:pt>
                <c:pt idx="1187">
                  <c:v>-0.0241101744235</c:v>
                </c:pt>
                <c:pt idx="1188">
                  <c:v>-0.0232503497797</c:v>
                </c:pt>
                <c:pt idx="1189">
                  <c:v>0.00511345778809</c:v>
                </c:pt>
                <c:pt idx="1190">
                  <c:v>-0.0430818616782</c:v>
                </c:pt>
                <c:pt idx="1191">
                  <c:v>0.00402565143042</c:v>
                </c:pt>
                <c:pt idx="1192">
                  <c:v>-0.0464939318111</c:v>
                </c:pt>
                <c:pt idx="1193">
                  <c:v>0.0012066348817</c:v>
                </c:pt>
                <c:pt idx="1194">
                  <c:v>0.0334149456695</c:v>
                </c:pt>
                <c:pt idx="1195">
                  <c:v>-0.0381534654604</c:v>
                </c:pt>
                <c:pt idx="1196">
                  <c:v>0.00684542859819</c:v>
                </c:pt>
                <c:pt idx="1197">
                  <c:v>-0.00319483252118</c:v>
                </c:pt>
                <c:pt idx="1198">
                  <c:v>-0.0321317622287</c:v>
                </c:pt>
                <c:pt idx="1199">
                  <c:v>0.00390280583361</c:v>
                </c:pt>
                <c:pt idx="1200">
                  <c:v>-0.0501751654808</c:v>
                </c:pt>
                <c:pt idx="1201">
                  <c:v>0.0158192853917</c:v>
                </c:pt>
                <c:pt idx="1202">
                  <c:v>-0.0459206161742</c:v>
                </c:pt>
                <c:pt idx="1203">
                  <c:v>-0.0106863465805</c:v>
                </c:pt>
                <c:pt idx="1204">
                  <c:v>-0.040452247763</c:v>
                </c:pt>
                <c:pt idx="1205">
                  <c:v>-0.0288450732145</c:v>
                </c:pt>
                <c:pt idx="1206">
                  <c:v>0.0195649487372</c:v>
                </c:pt>
                <c:pt idx="1207">
                  <c:v>-0.00863440980443</c:v>
                </c:pt>
                <c:pt idx="1208">
                  <c:v>-0.0548299128357</c:v>
                </c:pt>
                <c:pt idx="1209">
                  <c:v>-0.0220108493131</c:v>
                </c:pt>
                <c:pt idx="1210">
                  <c:v>0.0107585037252</c:v>
                </c:pt>
                <c:pt idx="1211">
                  <c:v>0.00735663371921</c:v>
                </c:pt>
                <c:pt idx="1212">
                  <c:v>-0.0480345106139</c:v>
                </c:pt>
                <c:pt idx="1213">
                  <c:v>-0.00147800649338</c:v>
                </c:pt>
                <c:pt idx="1214">
                  <c:v>-0.0676295258181</c:v>
                </c:pt>
                <c:pt idx="1215">
                  <c:v>0.00624432090842</c:v>
                </c:pt>
                <c:pt idx="1216">
                  <c:v>0.0761560171326</c:v>
                </c:pt>
                <c:pt idx="1217">
                  <c:v>0.0185476323568</c:v>
                </c:pt>
                <c:pt idx="1218">
                  <c:v>0.00993556492201</c:v>
                </c:pt>
                <c:pt idx="1219">
                  <c:v>-0.0283065304588</c:v>
                </c:pt>
                <c:pt idx="1220">
                  <c:v>-0.0126064266487</c:v>
                </c:pt>
                <c:pt idx="1221">
                  <c:v>-0.0480270910215</c:v>
                </c:pt>
                <c:pt idx="1222">
                  <c:v>-0.00214322130446</c:v>
                </c:pt>
                <c:pt idx="1223">
                  <c:v>0.0130861740762</c:v>
                </c:pt>
                <c:pt idx="1224">
                  <c:v>-0.0179541284974</c:v>
                </c:pt>
                <c:pt idx="1225">
                  <c:v>-0.000180724387916</c:v>
                </c:pt>
                <c:pt idx="1226">
                  <c:v>-0.0115036341497</c:v>
                </c:pt>
                <c:pt idx="1227">
                  <c:v>-0.00450150771711</c:v>
                </c:pt>
                <c:pt idx="1228">
                  <c:v>-0.00242266176233</c:v>
                </c:pt>
                <c:pt idx="1229">
                  <c:v>-0.0570876900441</c:v>
                </c:pt>
                <c:pt idx="1230">
                  <c:v>0.0188283865358</c:v>
                </c:pt>
                <c:pt idx="1231">
                  <c:v>-0.0689232287636</c:v>
                </c:pt>
                <c:pt idx="1232">
                  <c:v>0.00829294756371</c:v>
                </c:pt>
                <c:pt idx="1233">
                  <c:v>0.0336964954519</c:v>
                </c:pt>
                <c:pt idx="1234">
                  <c:v>-0.0439624076348</c:v>
                </c:pt>
                <c:pt idx="1235">
                  <c:v>-0.00685126786834</c:v>
                </c:pt>
                <c:pt idx="1236">
                  <c:v>-0.0205140272202</c:v>
                </c:pt>
                <c:pt idx="1237">
                  <c:v>-0.00218333122926</c:v>
                </c:pt>
                <c:pt idx="1238">
                  <c:v>-0.0140586498839</c:v>
                </c:pt>
                <c:pt idx="1239">
                  <c:v>0.148505289807</c:v>
                </c:pt>
                <c:pt idx="1240">
                  <c:v>-0.0044936754976</c:v>
                </c:pt>
                <c:pt idx="1241">
                  <c:v>0.00365658487364</c:v>
                </c:pt>
                <c:pt idx="1242">
                  <c:v>-0.0473060958311</c:v>
                </c:pt>
                <c:pt idx="1243">
                  <c:v>-0.054737679227</c:v>
                </c:pt>
                <c:pt idx="1244">
                  <c:v>0.0295917719584</c:v>
                </c:pt>
                <c:pt idx="1245">
                  <c:v>0.00359413145282</c:v>
                </c:pt>
                <c:pt idx="1246">
                  <c:v>-0.00690447018787</c:v>
                </c:pt>
                <c:pt idx="1247">
                  <c:v>-0.0499231887864</c:v>
                </c:pt>
                <c:pt idx="1248">
                  <c:v>0.015366158204</c:v>
                </c:pt>
                <c:pt idx="1249">
                  <c:v>-0.0288326225609</c:v>
                </c:pt>
                <c:pt idx="1250">
                  <c:v>0.00942596303556</c:v>
                </c:pt>
                <c:pt idx="1251">
                  <c:v>-0.0180702158613</c:v>
                </c:pt>
                <c:pt idx="1252">
                  <c:v>-0.0147563339426</c:v>
                </c:pt>
                <c:pt idx="1253">
                  <c:v>-0.00116759045076</c:v>
                </c:pt>
                <c:pt idx="1254">
                  <c:v>0.00082669514419</c:v>
                </c:pt>
                <c:pt idx="1255">
                  <c:v>-0.00729044763985</c:v>
                </c:pt>
                <c:pt idx="1256">
                  <c:v>0.00155860101819</c:v>
                </c:pt>
                <c:pt idx="1257">
                  <c:v>-0.101859902687</c:v>
                </c:pt>
                <c:pt idx="1258">
                  <c:v>-0.0620466384266</c:v>
                </c:pt>
                <c:pt idx="1259">
                  <c:v>0.00055621642952</c:v>
                </c:pt>
                <c:pt idx="1260">
                  <c:v>-0.00242805662868</c:v>
                </c:pt>
                <c:pt idx="1261">
                  <c:v>-0.0073940822931</c:v>
                </c:pt>
                <c:pt idx="1262">
                  <c:v>-0.0241628132211</c:v>
                </c:pt>
                <c:pt idx="1263">
                  <c:v>-0.00715082844195</c:v>
                </c:pt>
                <c:pt idx="1264">
                  <c:v>0.0221064732661</c:v>
                </c:pt>
                <c:pt idx="1265">
                  <c:v>-0.02109479334</c:v>
                </c:pt>
                <c:pt idx="1266">
                  <c:v>-0.0107951697289</c:v>
                </c:pt>
                <c:pt idx="1267">
                  <c:v>0.0324600528828</c:v>
                </c:pt>
                <c:pt idx="1268">
                  <c:v>-0.0313106230357</c:v>
                </c:pt>
                <c:pt idx="1269">
                  <c:v>-0.0248099497612</c:v>
                </c:pt>
                <c:pt idx="1270">
                  <c:v>-0.0271751665602</c:v>
                </c:pt>
                <c:pt idx="1271">
                  <c:v>0.0357629813291</c:v>
                </c:pt>
                <c:pt idx="1272">
                  <c:v>-0.00440090800166</c:v>
                </c:pt>
                <c:pt idx="1273">
                  <c:v>-0.0114781280695</c:v>
                </c:pt>
                <c:pt idx="1274">
                  <c:v>-0.029462465633</c:v>
                </c:pt>
                <c:pt idx="1275">
                  <c:v>0.0100582512241</c:v>
                </c:pt>
                <c:pt idx="1276">
                  <c:v>0.0141543578312</c:v>
                </c:pt>
                <c:pt idx="1277">
                  <c:v>-0.0316359449537</c:v>
                </c:pt>
                <c:pt idx="1278">
                  <c:v>-0.022143854366</c:v>
                </c:pt>
                <c:pt idx="1279">
                  <c:v>-0.00582616747107</c:v>
                </c:pt>
                <c:pt idx="1280">
                  <c:v>-0.0354882406144</c:v>
                </c:pt>
                <c:pt idx="1281">
                  <c:v>-0.0251628180256</c:v>
                </c:pt>
                <c:pt idx="1282">
                  <c:v>0.0284607766119</c:v>
                </c:pt>
                <c:pt idx="1283">
                  <c:v>0.0126520292469</c:v>
                </c:pt>
                <c:pt idx="1284">
                  <c:v>-0.00602237180874</c:v>
                </c:pt>
                <c:pt idx="1285">
                  <c:v>0.0140978185146</c:v>
                </c:pt>
                <c:pt idx="1286">
                  <c:v>0.0105328753704</c:v>
                </c:pt>
                <c:pt idx="1287">
                  <c:v>-0.0124638704675</c:v>
                </c:pt>
                <c:pt idx="1288">
                  <c:v>0.0666352268052</c:v>
                </c:pt>
                <c:pt idx="1289">
                  <c:v>0.106048077806</c:v>
                </c:pt>
                <c:pt idx="1290">
                  <c:v>-0.0261156042648</c:v>
                </c:pt>
                <c:pt idx="1291">
                  <c:v>-0.0509239830456</c:v>
                </c:pt>
                <c:pt idx="1292">
                  <c:v>0.0302305799129</c:v>
                </c:pt>
                <c:pt idx="1293">
                  <c:v>-0.00516208431149</c:v>
                </c:pt>
                <c:pt idx="1294">
                  <c:v>0.0041740343796</c:v>
                </c:pt>
                <c:pt idx="1295">
                  <c:v>-0.00375129151317</c:v>
                </c:pt>
                <c:pt idx="1296">
                  <c:v>0.00758384597668</c:v>
                </c:pt>
                <c:pt idx="1297">
                  <c:v>-0.0932554160434</c:v>
                </c:pt>
                <c:pt idx="1298">
                  <c:v>-0.0385209796171</c:v>
                </c:pt>
                <c:pt idx="1299">
                  <c:v>-0.000532897348001</c:v>
                </c:pt>
                <c:pt idx="1300">
                  <c:v>-0.0276247119554</c:v>
                </c:pt>
                <c:pt idx="1301">
                  <c:v>0.00211160293056</c:v>
                </c:pt>
                <c:pt idx="1302">
                  <c:v>0.00341527284867</c:v>
                </c:pt>
                <c:pt idx="1303">
                  <c:v>-0.00380448549151</c:v>
                </c:pt>
                <c:pt idx="1304">
                  <c:v>0.0806895522826</c:v>
                </c:pt>
                <c:pt idx="1305">
                  <c:v>0.00283114111168</c:v>
                </c:pt>
                <c:pt idx="1306">
                  <c:v>-0.0396631376599</c:v>
                </c:pt>
                <c:pt idx="1307">
                  <c:v>-0.00351926186174</c:v>
                </c:pt>
                <c:pt idx="1308">
                  <c:v>0.00182739448991</c:v>
                </c:pt>
                <c:pt idx="1309">
                  <c:v>-0.00509538175017</c:v>
                </c:pt>
                <c:pt idx="1310">
                  <c:v>0.000651831238922</c:v>
                </c:pt>
                <c:pt idx="1311">
                  <c:v>-0.00581051000909</c:v>
                </c:pt>
                <c:pt idx="1312">
                  <c:v>-0.0153194457825</c:v>
                </c:pt>
                <c:pt idx="1313">
                  <c:v>-0.0150692329112</c:v>
                </c:pt>
                <c:pt idx="1314">
                  <c:v>0.00522492843811</c:v>
                </c:pt>
                <c:pt idx="1315">
                  <c:v>-0.00992194993014</c:v>
                </c:pt>
                <c:pt idx="1316">
                  <c:v>0.021651204468</c:v>
                </c:pt>
                <c:pt idx="1317">
                  <c:v>0.00977314485753</c:v>
                </c:pt>
                <c:pt idx="1318">
                  <c:v>-0.00629277560352</c:v>
                </c:pt>
                <c:pt idx="1319">
                  <c:v>0.00639509296912</c:v>
                </c:pt>
                <c:pt idx="1320">
                  <c:v>-0.0398970991067</c:v>
                </c:pt>
                <c:pt idx="1321">
                  <c:v>-0.00319597403654</c:v>
                </c:pt>
                <c:pt idx="1322">
                  <c:v>0.00789699474744</c:v>
                </c:pt>
                <c:pt idx="1323">
                  <c:v>0.00476479513505</c:v>
                </c:pt>
                <c:pt idx="1324">
                  <c:v>-0.0562462690905</c:v>
                </c:pt>
                <c:pt idx="1325">
                  <c:v>-0.0722175003083</c:v>
                </c:pt>
                <c:pt idx="1326">
                  <c:v>-0.00359725917403</c:v>
                </c:pt>
                <c:pt idx="1327">
                  <c:v>0.0346294810837</c:v>
                </c:pt>
                <c:pt idx="1328">
                  <c:v>-0.0222009528046</c:v>
                </c:pt>
                <c:pt idx="1329">
                  <c:v>-0.0681279706514</c:v>
                </c:pt>
                <c:pt idx="1330">
                  <c:v>0.00705803718369</c:v>
                </c:pt>
                <c:pt idx="1331">
                  <c:v>-0.0429629373638</c:v>
                </c:pt>
                <c:pt idx="1332">
                  <c:v>0.0040357779503</c:v>
                </c:pt>
                <c:pt idx="1333">
                  <c:v>-0.00721360012497</c:v>
                </c:pt>
                <c:pt idx="1334">
                  <c:v>0.0102088095411</c:v>
                </c:pt>
                <c:pt idx="1335">
                  <c:v>0.0123972202851</c:v>
                </c:pt>
                <c:pt idx="1336">
                  <c:v>-0.0141611099129</c:v>
                </c:pt>
                <c:pt idx="1337">
                  <c:v>0.00599231770979</c:v>
                </c:pt>
                <c:pt idx="1338">
                  <c:v>-0.0292459706471</c:v>
                </c:pt>
                <c:pt idx="1339">
                  <c:v>-0.0257599160267</c:v>
                </c:pt>
                <c:pt idx="1340">
                  <c:v>-0.0122251668284</c:v>
                </c:pt>
                <c:pt idx="1341">
                  <c:v>0.000200895078688</c:v>
                </c:pt>
                <c:pt idx="1342">
                  <c:v>-0.045213556266</c:v>
                </c:pt>
                <c:pt idx="1343">
                  <c:v>-0.00894672543742</c:v>
                </c:pt>
                <c:pt idx="1344">
                  <c:v>-0.0132793024099</c:v>
                </c:pt>
                <c:pt idx="1345">
                  <c:v>-0.0253992028677</c:v>
                </c:pt>
                <c:pt idx="1346">
                  <c:v>-0.00803668137021</c:v>
                </c:pt>
                <c:pt idx="1347">
                  <c:v>0.00597273159971</c:v>
                </c:pt>
                <c:pt idx="1348">
                  <c:v>0.00797490199995</c:v>
                </c:pt>
                <c:pt idx="1349">
                  <c:v>-0.0112699736954</c:v>
                </c:pt>
                <c:pt idx="1350">
                  <c:v>-0.00122449653383</c:v>
                </c:pt>
                <c:pt idx="1351">
                  <c:v>0.0278133610294</c:v>
                </c:pt>
                <c:pt idx="1352">
                  <c:v>0.165623131378</c:v>
                </c:pt>
                <c:pt idx="1353">
                  <c:v>-0.0256013266323</c:v>
                </c:pt>
                <c:pt idx="1354">
                  <c:v>-0.00948855744894</c:v>
                </c:pt>
                <c:pt idx="1355">
                  <c:v>-0.0444668488102</c:v>
                </c:pt>
                <c:pt idx="1356">
                  <c:v>-0.0512754146861</c:v>
                </c:pt>
                <c:pt idx="1357">
                  <c:v>-0.0364247302931</c:v>
                </c:pt>
                <c:pt idx="1358">
                  <c:v>0.236101561103</c:v>
                </c:pt>
                <c:pt idx="1359">
                  <c:v>-0.0854083559319</c:v>
                </c:pt>
                <c:pt idx="1360">
                  <c:v>0.00198652964068</c:v>
                </c:pt>
                <c:pt idx="1361">
                  <c:v>-0.0225765458648</c:v>
                </c:pt>
                <c:pt idx="1362">
                  <c:v>-0.054997383132</c:v>
                </c:pt>
                <c:pt idx="1363">
                  <c:v>-0.0406344355845</c:v>
                </c:pt>
                <c:pt idx="1364">
                  <c:v>0.00569144829608</c:v>
                </c:pt>
                <c:pt idx="1365">
                  <c:v>0.00952916795271</c:v>
                </c:pt>
                <c:pt idx="1366">
                  <c:v>0.057340914003</c:v>
                </c:pt>
                <c:pt idx="1367">
                  <c:v>-0.0349528722162</c:v>
                </c:pt>
                <c:pt idx="1368">
                  <c:v>-0.0231219660696</c:v>
                </c:pt>
                <c:pt idx="1369">
                  <c:v>-0.0166671310705</c:v>
                </c:pt>
                <c:pt idx="1370">
                  <c:v>0.000255027829415</c:v>
                </c:pt>
                <c:pt idx="1371">
                  <c:v>-0.0205039923958</c:v>
                </c:pt>
                <c:pt idx="1372">
                  <c:v>-0.00250812965028</c:v>
                </c:pt>
                <c:pt idx="1373">
                  <c:v>-0.00507434345752</c:v>
                </c:pt>
                <c:pt idx="1374">
                  <c:v>-0.061046507712</c:v>
                </c:pt>
                <c:pt idx="1375">
                  <c:v>0.0558462727785</c:v>
                </c:pt>
                <c:pt idx="1376">
                  <c:v>-0.0212650472993</c:v>
                </c:pt>
                <c:pt idx="1377">
                  <c:v>0.130212051434</c:v>
                </c:pt>
                <c:pt idx="1378">
                  <c:v>-0.0289878229914</c:v>
                </c:pt>
                <c:pt idx="1379">
                  <c:v>0.00463124116916</c:v>
                </c:pt>
                <c:pt idx="1380">
                  <c:v>0.0162054654401</c:v>
                </c:pt>
                <c:pt idx="1381">
                  <c:v>0.048823681158</c:v>
                </c:pt>
                <c:pt idx="1382">
                  <c:v>0.0185930576572</c:v>
                </c:pt>
                <c:pt idx="1383">
                  <c:v>0.0131361340207</c:v>
                </c:pt>
                <c:pt idx="1384">
                  <c:v>-0.0597314595646</c:v>
                </c:pt>
                <c:pt idx="1385">
                  <c:v>0.0572493738589</c:v>
                </c:pt>
                <c:pt idx="1386">
                  <c:v>-0.0266781997362</c:v>
                </c:pt>
                <c:pt idx="1387">
                  <c:v>-0.0652936171743</c:v>
                </c:pt>
                <c:pt idx="1388">
                  <c:v>0.0105839857331</c:v>
                </c:pt>
                <c:pt idx="1389">
                  <c:v>-0.0853018410623</c:v>
                </c:pt>
                <c:pt idx="1390">
                  <c:v>-0.000332633736932</c:v>
                </c:pt>
                <c:pt idx="1391">
                  <c:v>0.00422588790276</c:v>
                </c:pt>
                <c:pt idx="1392">
                  <c:v>-0.237551666633</c:v>
                </c:pt>
                <c:pt idx="1393">
                  <c:v>-0.0474022760637</c:v>
                </c:pt>
                <c:pt idx="1394">
                  <c:v>-0.0602185102348</c:v>
                </c:pt>
                <c:pt idx="1395">
                  <c:v>-0.0117264322059</c:v>
                </c:pt>
                <c:pt idx="1396">
                  <c:v>0.0357609348273</c:v>
                </c:pt>
                <c:pt idx="1397">
                  <c:v>-0.00856481193518</c:v>
                </c:pt>
                <c:pt idx="1398">
                  <c:v>-0.0313053687498</c:v>
                </c:pt>
                <c:pt idx="1399">
                  <c:v>-0.140705029693</c:v>
                </c:pt>
                <c:pt idx="1400">
                  <c:v>0.00429716602549</c:v>
                </c:pt>
                <c:pt idx="1401">
                  <c:v>-0.0073195849612</c:v>
                </c:pt>
                <c:pt idx="1402">
                  <c:v>0.0420219328505</c:v>
                </c:pt>
                <c:pt idx="1403">
                  <c:v>-0.00687016907242</c:v>
                </c:pt>
                <c:pt idx="1404">
                  <c:v>-0.0256641441784</c:v>
                </c:pt>
                <c:pt idx="1405">
                  <c:v>0.0660672064486</c:v>
                </c:pt>
                <c:pt idx="1406">
                  <c:v>0.00442087011664</c:v>
                </c:pt>
                <c:pt idx="1407">
                  <c:v>0.0279852056769</c:v>
                </c:pt>
                <c:pt idx="1408">
                  <c:v>-0.0270228420788</c:v>
                </c:pt>
                <c:pt idx="1409">
                  <c:v>-0.0231815356098</c:v>
                </c:pt>
                <c:pt idx="1410">
                  <c:v>0.0189782955642</c:v>
                </c:pt>
                <c:pt idx="1411">
                  <c:v>-0.0927694991602</c:v>
                </c:pt>
                <c:pt idx="1412">
                  <c:v>0.0491254132072</c:v>
                </c:pt>
                <c:pt idx="1413">
                  <c:v>-0.0193329489168</c:v>
                </c:pt>
                <c:pt idx="1414">
                  <c:v>-0.0641667759951</c:v>
                </c:pt>
                <c:pt idx="1415">
                  <c:v>-0.00924218531113</c:v>
                </c:pt>
                <c:pt idx="1416">
                  <c:v>-0.0292467110459</c:v>
                </c:pt>
                <c:pt idx="1417">
                  <c:v>-0.0195208342987</c:v>
                </c:pt>
                <c:pt idx="1418">
                  <c:v>-0.00306188427149</c:v>
                </c:pt>
                <c:pt idx="1419">
                  <c:v>-0.0555424871023</c:v>
                </c:pt>
                <c:pt idx="1420">
                  <c:v>-0.021789354805</c:v>
                </c:pt>
                <c:pt idx="1421">
                  <c:v>0.0299828776821</c:v>
                </c:pt>
                <c:pt idx="1422">
                  <c:v>-0.0383708284282</c:v>
                </c:pt>
                <c:pt idx="1423">
                  <c:v>0.0853799563034</c:v>
                </c:pt>
                <c:pt idx="1424">
                  <c:v>-0.00771795507617</c:v>
                </c:pt>
                <c:pt idx="1425">
                  <c:v>-0.00700255899251</c:v>
                </c:pt>
                <c:pt idx="1426">
                  <c:v>-0.0268055046552</c:v>
                </c:pt>
                <c:pt idx="1427">
                  <c:v>0.00709301863525</c:v>
                </c:pt>
                <c:pt idx="1428">
                  <c:v>-0.0111184661697</c:v>
                </c:pt>
                <c:pt idx="1429">
                  <c:v>-0.00256798266788</c:v>
                </c:pt>
                <c:pt idx="1430">
                  <c:v>0.00496416934664</c:v>
                </c:pt>
                <c:pt idx="1431">
                  <c:v>-0.0242106179987</c:v>
                </c:pt>
                <c:pt idx="1432">
                  <c:v>0.00521172096009</c:v>
                </c:pt>
                <c:pt idx="1433">
                  <c:v>-0.021790288009</c:v>
                </c:pt>
                <c:pt idx="1434">
                  <c:v>-0.00143493077485</c:v>
                </c:pt>
                <c:pt idx="1435">
                  <c:v>-0.00652301103351</c:v>
                </c:pt>
                <c:pt idx="1436">
                  <c:v>0.114658252797</c:v>
                </c:pt>
                <c:pt idx="1437">
                  <c:v>0.00630908479292</c:v>
                </c:pt>
                <c:pt idx="1438">
                  <c:v>-0.036156753947</c:v>
                </c:pt>
                <c:pt idx="1439">
                  <c:v>0.0210654704475</c:v>
                </c:pt>
                <c:pt idx="1440">
                  <c:v>-0.00354240409007</c:v>
                </c:pt>
                <c:pt idx="1441">
                  <c:v>0.138419120212</c:v>
                </c:pt>
                <c:pt idx="1442">
                  <c:v>-0.0238038248024</c:v>
                </c:pt>
                <c:pt idx="1443">
                  <c:v>-0.0043018327232</c:v>
                </c:pt>
                <c:pt idx="1444">
                  <c:v>-0.0370376165895</c:v>
                </c:pt>
                <c:pt idx="1445">
                  <c:v>-0.0239340023587</c:v>
                </c:pt>
                <c:pt idx="1446">
                  <c:v>0.0128280681853</c:v>
                </c:pt>
                <c:pt idx="1447">
                  <c:v>-0.00713224912089</c:v>
                </c:pt>
                <c:pt idx="1448">
                  <c:v>0.0207217435824</c:v>
                </c:pt>
                <c:pt idx="1449">
                  <c:v>0.0200952366043</c:v>
                </c:pt>
                <c:pt idx="1450">
                  <c:v>-0.00345926642517</c:v>
                </c:pt>
                <c:pt idx="1451">
                  <c:v>0.0271531850933</c:v>
                </c:pt>
                <c:pt idx="1452">
                  <c:v>-0.0201851196818</c:v>
                </c:pt>
                <c:pt idx="1453">
                  <c:v>0.0127857046738</c:v>
                </c:pt>
                <c:pt idx="1454">
                  <c:v>-0.002193908801</c:v>
                </c:pt>
                <c:pt idx="1455">
                  <c:v>-0.0378038791221</c:v>
                </c:pt>
                <c:pt idx="1456">
                  <c:v>0.00669514429368</c:v>
                </c:pt>
                <c:pt idx="1457">
                  <c:v>-0.0435268644586</c:v>
                </c:pt>
                <c:pt idx="1458">
                  <c:v>0.000549337525665</c:v>
                </c:pt>
                <c:pt idx="1459">
                  <c:v>-0.0125734749749</c:v>
                </c:pt>
                <c:pt idx="1460">
                  <c:v>0.0215761497512</c:v>
                </c:pt>
                <c:pt idx="1461">
                  <c:v>0.000631605953462</c:v>
                </c:pt>
                <c:pt idx="1462">
                  <c:v>-0.0288461638329</c:v>
                </c:pt>
                <c:pt idx="1463">
                  <c:v>-0.0276369662335</c:v>
                </c:pt>
                <c:pt idx="1464">
                  <c:v>-0.015508454622</c:v>
                </c:pt>
                <c:pt idx="1465">
                  <c:v>-0.0165145449404</c:v>
                </c:pt>
                <c:pt idx="1466">
                  <c:v>-0.0193823645564</c:v>
                </c:pt>
                <c:pt idx="1467">
                  <c:v>-0.0482485819642</c:v>
                </c:pt>
                <c:pt idx="1468">
                  <c:v>0.00610349520313</c:v>
                </c:pt>
                <c:pt idx="1469">
                  <c:v>-0.0274280917122</c:v>
                </c:pt>
                <c:pt idx="1470">
                  <c:v>-0.00314592305707</c:v>
                </c:pt>
                <c:pt idx="1471">
                  <c:v>0.000872639522011</c:v>
                </c:pt>
                <c:pt idx="1472">
                  <c:v>0.0508520538042</c:v>
                </c:pt>
                <c:pt idx="1473">
                  <c:v>0.0302758730354</c:v>
                </c:pt>
                <c:pt idx="1474">
                  <c:v>-0.00550318464913</c:v>
                </c:pt>
                <c:pt idx="1475">
                  <c:v>-0.0285974809789</c:v>
                </c:pt>
                <c:pt idx="1476">
                  <c:v>-0.0142429026156</c:v>
                </c:pt>
                <c:pt idx="1477">
                  <c:v>0.0139760737455</c:v>
                </c:pt>
                <c:pt idx="1478">
                  <c:v>-0.00361658896352</c:v>
                </c:pt>
                <c:pt idx="1479">
                  <c:v>-0.0628555585498</c:v>
                </c:pt>
                <c:pt idx="1480">
                  <c:v>0.0249063569068</c:v>
                </c:pt>
                <c:pt idx="1481">
                  <c:v>-0.029804528965</c:v>
                </c:pt>
                <c:pt idx="1482">
                  <c:v>-0.00785843595829</c:v>
                </c:pt>
                <c:pt idx="1483">
                  <c:v>-0.0448666595399</c:v>
                </c:pt>
                <c:pt idx="1484">
                  <c:v>-0.0991840601535</c:v>
                </c:pt>
                <c:pt idx="1485">
                  <c:v>-0.0352625549041</c:v>
                </c:pt>
                <c:pt idx="1486">
                  <c:v>-0.0237855939154</c:v>
                </c:pt>
                <c:pt idx="1487">
                  <c:v>0.118234740081</c:v>
                </c:pt>
                <c:pt idx="1488">
                  <c:v>0.0419515850137</c:v>
                </c:pt>
                <c:pt idx="1489">
                  <c:v>-0.00188086978307</c:v>
                </c:pt>
                <c:pt idx="1490">
                  <c:v>0.0118679810418</c:v>
                </c:pt>
                <c:pt idx="1491">
                  <c:v>0.00350697709806</c:v>
                </c:pt>
                <c:pt idx="1492">
                  <c:v>-0.0359857105301</c:v>
                </c:pt>
                <c:pt idx="1493">
                  <c:v>-0.0412724324173</c:v>
                </c:pt>
                <c:pt idx="1494">
                  <c:v>0.133191902654</c:v>
                </c:pt>
                <c:pt idx="1495">
                  <c:v>0.00198878390564</c:v>
                </c:pt>
                <c:pt idx="1496">
                  <c:v>-0.00687866103189</c:v>
                </c:pt>
                <c:pt idx="1497">
                  <c:v>0.0256031125513</c:v>
                </c:pt>
                <c:pt idx="1498">
                  <c:v>-0.00699828378585</c:v>
                </c:pt>
                <c:pt idx="1499">
                  <c:v>-0.000323883564022</c:v>
                </c:pt>
                <c:pt idx="1500">
                  <c:v>-0.036774993081</c:v>
                </c:pt>
                <c:pt idx="1501">
                  <c:v>-0.106898077237</c:v>
                </c:pt>
                <c:pt idx="1502">
                  <c:v>-0.0528460247772</c:v>
                </c:pt>
                <c:pt idx="1503">
                  <c:v>-0.0260586078046</c:v>
                </c:pt>
                <c:pt idx="1504">
                  <c:v>-0.0144171236053</c:v>
                </c:pt>
                <c:pt idx="1505">
                  <c:v>0.0120368097914</c:v>
                </c:pt>
                <c:pt idx="1506">
                  <c:v>-0.0542878128447</c:v>
                </c:pt>
                <c:pt idx="1507">
                  <c:v>-0.0684882937601</c:v>
                </c:pt>
                <c:pt idx="1508">
                  <c:v>-0.0284328618224</c:v>
                </c:pt>
                <c:pt idx="1509">
                  <c:v>-0.00799268263714</c:v>
                </c:pt>
                <c:pt idx="1510">
                  <c:v>-0.030736956067</c:v>
                </c:pt>
                <c:pt idx="1511">
                  <c:v>0.116008588215</c:v>
                </c:pt>
                <c:pt idx="1512">
                  <c:v>0.00728117910225</c:v>
                </c:pt>
                <c:pt idx="1513">
                  <c:v>-0.00204643290217</c:v>
                </c:pt>
                <c:pt idx="1514">
                  <c:v>0.0192571792807</c:v>
                </c:pt>
                <c:pt idx="1515">
                  <c:v>-0.00839870523559</c:v>
                </c:pt>
                <c:pt idx="1516">
                  <c:v>-0.0366568828787</c:v>
                </c:pt>
                <c:pt idx="1517">
                  <c:v>0.0343924926827</c:v>
                </c:pt>
                <c:pt idx="1518">
                  <c:v>0.014526862328</c:v>
                </c:pt>
                <c:pt idx="1519">
                  <c:v>-0.0597879203162</c:v>
                </c:pt>
                <c:pt idx="1520">
                  <c:v>-0.044128032693</c:v>
                </c:pt>
                <c:pt idx="1521">
                  <c:v>0.0166407718963</c:v>
                </c:pt>
                <c:pt idx="1522">
                  <c:v>0.0210075712804</c:v>
                </c:pt>
                <c:pt idx="1523">
                  <c:v>-0.00720455817989</c:v>
                </c:pt>
                <c:pt idx="1524">
                  <c:v>-0.0480608084705</c:v>
                </c:pt>
                <c:pt idx="1525">
                  <c:v>-0.0345805119268</c:v>
                </c:pt>
                <c:pt idx="1526">
                  <c:v>-0.00222347307481</c:v>
                </c:pt>
                <c:pt idx="1527">
                  <c:v>-0.0732641022411</c:v>
                </c:pt>
                <c:pt idx="1528">
                  <c:v>-0.00200579170879</c:v>
                </c:pt>
                <c:pt idx="1529">
                  <c:v>-0.0107605391979</c:v>
                </c:pt>
                <c:pt idx="1530">
                  <c:v>-0.00283703722984</c:v>
                </c:pt>
                <c:pt idx="1531">
                  <c:v>0.0844343993636</c:v>
                </c:pt>
                <c:pt idx="1532">
                  <c:v>-0.00957100142977</c:v>
                </c:pt>
                <c:pt idx="1533">
                  <c:v>0.00767312722899</c:v>
                </c:pt>
                <c:pt idx="1534">
                  <c:v>-0.0469371195588</c:v>
                </c:pt>
                <c:pt idx="1535">
                  <c:v>0.0290109853476</c:v>
                </c:pt>
                <c:pt idx="1536">
                  <c:v>-0.00262025097166</c:v>
                </c:pt>
                <c:pt idx="1537">
                  <c:v>0.0701114615785</c:v>
                </c:pt>
                <c:pt idx="1538">
                  <c:v>-0.023834527257</c:v>
                </c:pt>
                <c:pt idx="1539">
                  <c:v>-0.0217814991591</c:v>
                </c:pt>
                <c:pt idx="1540">
                  <c:v>-0.0149105463159</c:v>
                </c:pt>
                <c:pt idx="1541">
                  <c:v>-0.00526946936523</c:v>
                </c:pt>
                <c:pt idx="1542">
                  <c:v>0.0479893275263</c:v>
                </c:pt>
                <c:pt idx="1543">
                  <c:v>0.0087989396255</c:v>
                </c:pt>
                <c:pt idx="1544">
                  <c:v>0.0433938974685</c:v>
                </c:pt>
                <c:pt idx="1545">
                  <c:v>-0.0279896317837</c:v>
                </c:pt>
                <c:pt idx="1546">
                  <c:v>-0.0535732476077</c:v>
                </c:pt>
                <c:pt idx="1547">
                  <c:v>0.0367954292203</c:v>
                </c:pt>
                <c:pt idx="1548">
                  <c:v>0.0114142226124</c:v>
                </c:pt>
                <c:pt idx="1549">
                  <c:v>0.00358376567354</c:v>
                </c:pt>
                <c:pt idx="1550">
                  <c:v>0.0102651494598</c:v>
                </c:pt>
                <c:pt idx="1551">
                  <c:v>0.0479585685279</c:v>
                </c:pt>
                <c:pt idx="1552">
                  <c:v>0.0245908405956</c:v>
                </c:pt>
                <c:pt idx="1553">
                  <c:v>-0.00137900243357</c:v>
                </c:pt>
                <c:pt idx="1554">
                  <c:v>0.00268212570731</c:v>
                </c:pt>
                <c:pt idx="1555">
                  <c:v>0.000949041861744</c:v>
                </c:pt>
                <c:pt idx="1556">
                  <c:v>-0.00876998525523</c:v>
                </c:pt>
                <c:pt idx="1557">
                  <c:v>-0.00040425534878</c:v>
                </c:pt>
                <c:pt idx="1558">
                  <c:v>-0.00408408745241</c:v>
                </c:pt>
                <c:pt idx="1559">
                  <c:v>-0.00880138220071</c:v>
                </c:pt>
                <c:pt idx="1560">
                  <c:v>0.00750242048165</c:v>
                </c:pt>
                <c:pt idx="1561">
                  <c:v>0.0114907364896</c:v>
                </c:pt>
                <c:pt idx="1562">
                  <c:v>0.00709178730163</c:v>
                </c:pt>
                <c:pt idx="1563">
                  <c:v>0.116840602163</c:v>
                </c:pt>
                <c:pt idx="1564">
                  <c:v>-0.00696672565998</c:v>
                </c:pt>
                <c:pt idx="1565">
                  <c:v>0.00675842540494</c:v>
                </c:pt>
                <c:pt idx="1566">
                  <c:v>-0.0600258796856</c:v>
                </c:pt>
                <c:pt idx="1567">
                  <c:v>-0.0067669048955</c:v>
                </c:pt>
                <c:pt idx="1568">
                  <c:v>-0.00782126414115</c:v>
                </c:pt>
                <c:pt idx="1569">
                  <c:v>-0.00602159815447</c:v>
                </c:pt>
                <c:pt idx="1570">
                  <c:v>-0.00318721149578</c:v>
                </c:pt>
                <c:pt idx="1571">
                  <c:v>0.0911803151076</c:v>
                </c:pt>
                <c:pt idx="1572">
                  <c:v>0.0720674918328</c:v>
                </c:pt>
                <c:pt idx="1573">
                  <c:v>0.0052920672446</c:v>
                </c:pt>
                <c:pt idx="1574">
                  <c:v>0.00298596774692</c:v>
                </c:pt>
                <c:pt idx="1575">
                  <c:v>0.0651550597592</c:v>
                </c:pt>
                <c:pt idx="1576">
                  <c:v>-0.00735320771652</c:v>
                </c:pt>
                <c:pt idx="1577">
                  <c:v>0.00567015827798</c:v>
                </c:pt>
                <c:pt idx="1578">
                  <c:v>-0.0220425464428</c:v>
                </c:pt>
                <c:pt idx="1579">
                  <c:v>0.0864161288246</c:v>
                </c:pt>
                <c:pt idx="1580">
                  <c:v>-0.00187123313867</c:v>
                </c:pt>
                <c:pt idx="1581">
                  <c:v>0.0092394428287</c:v>
                </c:pt>
                <c:pt idx="1582">
                  <c:v>-0.0136605376332</c:v>
                </c:pt>
                <c:pt idx="1583">
                  <c:v>-0.0491186910491</c:v>
                </c:pt>
                <c:pt idx="1584">
                  <c:v>-0.0649729301334</c:v>
                </c:pt>
                <c:pt idx="1585">
                  <c:v>0.0129971140408</c:v>
                </c:pt>
                <c:pt idx="1586">
                  <c:v>-0.000236885988723</c:v>
                </c:pt>
                <c:pt idx="1587">
                  <c:v>-0.00846636333969</c:v>
                </c:pt>
                <c:pt idx="1588">
                  <c:v>-0.0349042323901</c:v>
                </c:pt>
                <c:pt idx="1589">
                  <c:v>-0.030193973358</c:v>
                </c:pt>
                <c:pt idx="1590">
                  <c:v>0.0761557226983</c:v>
                </c:pt>
                <c:pt idx="1591">
                  <c:v>-0.0233344181933</c:v>
                </c:pt>
                <c:pt idx="1592">
                  <c:v>-0.00945786717794</c:v>
                </c:pt>
                <c:pt idx="1593">
                  <c:v>-0.0136029183401</c:v>
                </c:pt>
                <c:pt idx="1594">
                  <c:v>-0.0233572220644</c:v>
                </c:pt>
                <c:pt idx="1595">
                  <c:v>0.00150260256881</c:v>
                </c:pt>
                <c:pt idx="1596">
                  <c:v>0.012215728406</c:v>
                </c:pt>
                <c:pt idx="1597">
                  <c:v>-0.012382604362</c:v>
                </c:pt>
                <c:pt idx="1598">
                  <c:v>0.00256539525689</c:v>
                </c:pt>
                <c:pt idx="1599">
                  <c:v>0.00993893438142</c:v>
                </c:pt>
                <c:pt idx="1600">
                  <c:v>-0.0338131116232</c:v>
                </c:pt>
                <c:pt idx="1601">
                  <c:v>-0.0216654996826</c:v>
                </c:pt>
                <c:pt idx="1602">
                  <c:v>-0.0665226064409</c:v>
                </c:pt>
                <c:pt idx="1603">
                  <c:v>-0.0268116802271</c:v>
                </c:pt>
                <c:pt idx="1604">
                  <c:v>-0.00579861054711</c:v>
                </c:pt>
                <c:pt idx="1605">
                  <c:v>-0.0484088652555</c:v>
                </c:pt>
                <c:pt idx="1606">
                  <c:v>-0.015828635968</c:v>
                </c:pt>
                <c:pt idx="1607">
                  <c:v>0.0893417242415</c:v>
                </c:pt>
                <c:pt idx="1608">
                  <c:v>-0.044747016389</c:v>
                </c:pt>
                <c:pt idx="1609">
                  <c:v>0.00462918062515</c:v>
                </c:pt>
                <c:pt idx="1610">
                  <c:v>0.0142428663412</c:v>
                </c:pt>
                <c:pt idx="1611">
                  <c:v>0.105870927669</c:v>
                </c:pt>
                <c:pt idx="1612">
                  <c:v>0.00532573457168</c:v>
                </c:pt>
                <c:pt idx="1613">
                  <c:v>0.0157445865962</c:v>
                </c:pt>
                <c:pt idx="1614">
                  <c:v>-0.0325200055835</c:v>
                </c:pt>
                <c:pt idx="1615">
                  <c:v>-0.00109065470571</c:v>
                </c:pt>
                <c:pt idx="1616">
                  <c:v>-0.0523010667165</c:v>
                </c:pt>
                <c:pt idx="1617">
                  <c:v>-0.0114854807638</c:v>
                </c:pt>
                <c:pt idx="1618">
                  <c:v>-0.0181369537107</c:v>
                </c:pt>
                <c:pt idx="1619">
                  <c:v>0.0532874269415</c:v>
                </c:pt>
                <c:pt idx="1620">
                  <c:v>-0.0437404165362</c:v>
                </c:pt>
                <c:pt idx="1621">
                  <c:v>0.0389771642683</c:v>
                </c:pt>
                <c:pt idx="1622">
                  <c:v>-0.0438128822369</c:v>
                </c:pt>
                <c:pt idx="1623">
                  <c:v>-0.0309378277918</c:v>
                </c:pt>
                <c:pt idx="1624">
                  <c:v>-0.00880241037532</c:v>
                </c:pt>
                <c:pt idx="1625">
                  <c:v>0.0016956733905</c:v>
                </c:pt>
                <c:pt idx="1626">
                  <c:v>0.0154043692262</c:v>
                </c:pt>
                <c:pt idx="1627">
                  <c:v>-0.0572912333031</c:v>
                </c:pt>
                <c:pt idx="1628">
                  <c:v>-0.0162028332252</c:v>
                </c:pt>
                <c:pt idx="1629">
                  <c:v>0.0132436484051</c:v>
                </c:pt>
                <c:pt idx="1630">
                  <c:v>0.172887527564</c:v>
                </c:pt>
                <c:pt idx="1631">
                  <c:v>-0.00952783442222</c:v>
                </c:pt>
                <c:pt idx="1632">
                  <c:v>-0.0514778173699</c:v>
                </c:pt>
                <c:pt idx="1633">
                  <c:v>-0.0576113435832</c:v>
                </c:pt>
                <c:pt idx="1634">
                  <c:v>0.0912789435134</c:v>
                </c:pt>
                <c:pt idx="1635">
                  <c:v>-0.0251890898385</c:v>
                </c:pt>
                <c:pt idx="1636">
                  <c:v>-0.0155171538962</c:v>
                </c:pt>
                <c:pt idx="1637">
                  <c:v>-0.0384540669226</c:v>
                </c:pt>
                <c:pt idx="1638">
                  <c:v>0.0241813320875</c:v>
                </c:pt>
                <c:pt idx="1639">
                  <c:v>-0.0446945451668</c:v>
                </c:pt>
                <c:pt idx="1640">
                  <c:v>-0.083168313923</c:v>
                </c:pt>
                <c:pt idx="1641">
                  <c:v>0.00256943293679</c:v>
                </c:pt>
                <c:pt idx="1642">
                  <c:v>-0.0129590224297</c:v>
                </c:pt>
                <c:pt idx="1643">
                  <c:v>-0.0616748163035</c:v>
                </c:pt>
                <c:pt idx="1644">
                  <c:v>-0.0189816034253</c:v>
                </c:pt>
                <c:pt idx="1645">
                  <c:v>-0.0339463365</c:v>
                </c:pt>
                <c:pt idx="1646">
                  <c:v>0.00438989655434</c:v>
                </c:pt>
                <c:pt idx="1647">
                  <c:v>-0.0194353274469</c:v>
                </c:pt>
                <c:pt idx="1648">
                  <c:v>-0.0205953215914</c:v>
                </c:pt>
                <c:pt idx="1649">
                  <c:v>-0.0354473288187</c:v>
                </c:pt>
                <c:pt idx="1650">
                  <c:v>-0.00661596286768</c:v>
                </c:pt>
                <c:pt idx="1651">
                  <c:v>-0.0704003727086</c:v>
                </c:pt>
                <c:pt idx="1652">
                  <c:v>-0.0183957618186</c:v>
                </c:pt>
                <c:pt idx="1653">
                  <c:v>-0.0755706851904</c:v>
                </c:pt>
                <c:pt idx="1654">
                  <c:v>-0.0142535367641</c:v>
                </c:pt>
                <c:pt idx="1655">
                  <c:v>-0.0644008263946</c:v>
                </c:pt>
                <c:pt idx="1656">
                  <c:v>0.00103290450469</c:v>
                </c:pt>
                <c:pt idx="1657">
                  <c:v>-0.00151972944885</c:v>
                </c:pt>
                <c:pt idx="1658">
                  <c:v>0.0123321193381</c:v>
                </c:pt>
                <c:pt idx="1659">
                  <c:v>-0.0175905100454</c:v>
                </c:pt>
                <c:pt idx="1660">
                  <c:v>-0.0116017398123</c:v>
                </c:pt>
                <c:pt idx="1661">
                  <c:v>0.00880005087822</c:v>
                </c:pt>
                <c:pt idx="1662">
                  <c:v>0.0939070891994</c:v>
                </c:pt>
                <c:pt idx="1663">
                  <c:v>0.000741247483382</c:v>
                </c:pt>
                <c:pt idx="1664">
                  <c:v>-0.118867071163</c:v>
                </c:pt>
                <c:pt idx="1665">
                  <c:v>0.176124216013</c:v>
                </c:pt>
                <c:pt idx="1666">
                  <c:v>-0.00579240776213</c:v>
                </c:pt>
                <c:pt idx="1667">
                  <c:v>-0.0280087463204</c:v>
                </c:pt>
                <c:pt idx="1668">
                  <c:v>0.0246469560381</c:v>
                </c:pt>
                <c:pt idx="1669">
                  <c:v>0.00124644608279</c:v>
                </c:pt>
                <c:pt idx="1670">
                  <c:v>-0.0237712619837</c:v>
                </c:pt>
                <c:pt idx="1671">
                  <c:v>-0.00353066183321</c:v>
                </c:pt>
                <c:pt idx="1672">
                  <c:v>-0.0378864906987</c:v>
                </c:pt>
                <c:pt idx="1673">
                  <c:v>0.011514736147</c:v>
                </c:pt>
                <c:pt idx="1674">
                  <c:v>-0.0180553985823</c:v>
                </c:pt>
                <c:pt idx="1675">
                  <c:v>0.18718441467</c:v>
                </c:pt>
                <c:pt idx="1676">
                  <c:v>-0.0227183540583</c:v>
                </c:pt>
                <c:pt idx="1677">
                  <c:v>0.00632237039549</c:v>
                </c:pt>
                <c:pt idx="1678">
                  <c:v>-0.0130258903127</c:v>
                </c:pt>
                <c:pt idx="1679">
                  <c:v>0.00940221177494</c:v>
                </c:pt>
                <c:pt idx="1680">
                  <c:v>-0.00864274918692</c:v>
                </c:pt>
                <c:pt idx="1681">
                  <c:v>-0.00116557522586</c:v>
                </c:pt>
                <c:pt idx="1682">
                  <c:v>-0.00396621078403</c:v>
                </c:pt>
                <c:pt idx="1683">
                  <c:v>0.0506787993178</c:v>
                </c:pt>
                <c:pt idx="1684">
                  <c:v>-0.00770520210043</c:v>
                </c:pt>
                <c:pt idx="1685">
                  <c:v>-0.0757210762428</c:v>
                </c:pt>
                <c:pt idx="1686">
                  <c:v>-0.0621739253056</c:v>
                </c:pt>
                <c:pt idx="1687">
                  <c:v>-0.147876281892</c:v>
                </c:pt>
                <c:pt idx="1688">
                  <c:v>-0.0520688924767</c:v>
                </c:pt>
                <c:pt idx="1689">
                  <c:v>-0.00548288929628</c:v>
                </c:pt>
                <c:pt idx="1690">
                  <c:v>-0.0332580609869</c:v>
                </c:pt>
                <c:pt idx="1691">
                  <c:v>0.0616429624469</c:v>
                </c:pt>
                <c:pt idx="1692">
                  <c:v>-0.008754649979</c:v>
                </c:pt>
                <c:pt idx="1693">
                  <c:v>-0.00244894590761</c:v>
                </c:pt>
                <c:pt idx="1694">
                  <c:v>-0.0217625686733</c:v>
                </c:pt>
                <c:pt idx="1695">
                  <c:v>-0.00549626954404</c:v>
                </c:pt>
                <c:pt idx="1696">
                  <c:v>0.0893457204236</c:v>
                </c:pt>
                <c:pt idx="1697">
                  <c:v>-0.00223323119544</c:v>
                </c:pt>
                <c:pt idx="1698">
                  <c:v>-0.00367840562297</c:v>
                </c:pt>
                <c:pt idx="1699">
                  <c:v>0.0118468914417</c:v>
                </c:pt>
                <c:pt idx="1700">
                  <c:v>-0.00347936577146</c:v>
                </c:pt>
                <c:pt idx="1701">
                  <c:v>-0.0158879858719</c:v>
                </c:pt>
                <c:pt idx="1702">
                  <c:v>-0.0327472319886</c:v>
                </c:pt>
                <c:pt idx="1703">
                  <c:v>-0.0101182442582</c:v>
                </c:pt>
                <c:pt idx="1704">
                  <c:v>0.010473926073</c:v>
                </c:pt>
                <c:pt idx="1705">
                  <c:v>-0.0727434420468</c:v>
                </c:pt>
                <c:pt idx="1706">
                  <c:v>0.0119829881741</c:v>
                </c:pt>
                <c:pt idx="1707">
                  <c:v>0.00489219718367</c:v>
                </c:pt>
                <c:pt idx="1708">
                  <c:v>-0.0234268214495</c:v>
                </c:pt>
                <c:pt idx="1709">
                  <c:v>0.0102544310898</c:v>
                </c:pt>
                <c:pt idx="1710">
                  <c:v>-0.0507118293043</c:v>
                </c:pt>
                <c:pt idx="1711">
                  <c:v>-0.0157092419397</c:v>
                </c:pt>
                <c:pt idx="1712">
                  <c:v>-0.0143208523404</c:v>
                </c:pt>
                <c:pt idx="1713">
                  <c:v>-0.0153902118964</c:v>
                </c:pt>
                <c:pt idx="1714" formatCode="0.00E+00">
                  <c:v>-3.20759523958E-5</c:v>
                </c:pt>
                <c:pt idx="1715">
                  <c:v>-0.00021890253617</c:v>
                </c:pt>
                <c:pt idx="1716">
                  <c:v>0.00867663800665</c:v>
                </c:pt>
                <c:pt idx="1717">
                  <c:v>-0.00250983932214</c:v>
                </c:pt>
                <c:pt idx="1718">
                  <c:v>-0.002733274622</c:v>
                </c:pt>
                <c:pt idx="1719">
                  <c:v>-0.0488014136368</c:v>
                </c:pt>
                <c:pt idx="1720">
                  <c:v>0.00790607425897</c:v>
                </c:pt>
                <c:pt idx="1721">
                  <c:v>0.0243831392197</c:v>
                </c:pt>
                <c:pt idx="1722">
                  <c:v>-0.00708818275605</c:v>
                </c:pt>
                <c:pt idx="1723">
                  <c:v>-0.0762903991758</c:v>
                </c:pt>
                <c:pt idx="1724">
                  <c:v>-0.00132017364356</c:v>
                </c:pt>
                <c:pt idx="1725">
                  <c:v>0.00919390581795</c:v>
                </c:pt>
                <c:pt idx="1726">
                  <c:v>0.013868299817</c:v>
                </c:pt>
                <c:pt idx="1727">
                  <c:v>-0.0170367630843</c:v>
                </c:pt>
                <c:pt idx="1728">
                  <c:v>-0.0658240552497</c:v>
                </c:pt>
                <c:pt idx="1729">
                  <c:v>0.00403790098388</c:v>
                </c:pt>
                <c:pt idx="1730">
                  <c:v>-0.0234282636708</c:v>
                </c:pt>
                <c:pt idx="1731">
                  <c:v>-0.00824850793635</c:v>
                </c:pt>
                <c:pt idx="1732">
                  <c:v>0.00835765488641</c:v>
                </c:pt>
                <c:pt idx="1733">
                  <c:v>-0.00470250204541</c:v>
                </c:pt>
                <c:pt idx="1734">
                  <c:v>0.0445252987881</c:v>
                </c:pt>
                <c:pt idx="1735">
                  <c:v>0.0460984675501</c:v>
                </c:pt>
                <c:pt idx="1736">
                  <c:v>0.00212029919718</c:v>
                </c:pt>
                <c:pt idx="1737">
                  <c:v>-0.0209490382774</c:v>
                </c:pt>
                <c:pt idx="1738">
                  <c:v>0.0206162312215</c:v>
                </c:pt>
                <c:pt idx="1739">
                  <c:v>0.0304491899973</c:v>
                </c:pt>
                <c:pt idx="1740">
                  <c:v>-0.0605898706674</c:v>
                </c:pt>
                <c:pt idx="1741">
                  <c:v>-0.0295902221926</c:v>
                </c:pt>
                <c:pt idx="1742">
                  <c:v>-0.037580913267</c:v>
                </c:pt>
                <c:pt idx="1743">
                  <c:v>0.000639189230142</c:v>
                </c:pt>
                <c:pt idx="1744">
                  <c:v>-0.0499499798234</c:v>
                </c:pt>
                <c:pt idx="1745">
                  <c:v>-0.024862334748</c:v>
                </c:pt>
                <c:pt idx="1746">
                  <c:v>0.0204939610745</c:v>
                </c:pt>
                <c:pt idx="1747">
                  <c:v>0.0197659048074</c:v>
                </c:pt>
                <c:pt idx="1748">
                  <c:v>-0.00778654572306</c:v>
                </c:pt>
                <c:pt idx="1749">
                  <c:v>-0.0430533806557</c:v>
                </c:pt>
                <c:pt idx="1750">
                  <c:v>-0.0012479796675</c:v>
                </c:pt>
                <c:pt idx="1751">
                  <c:v>0.00918142453979</c:v>
                </c:pt>
                <c:pt idx="1752">
                  <c:v>0.0338023143804</c:v>
                </c:pt>
                <c:pt idx="1753">
                  <c:v>0.00220334273434</c:v>
                </c:pt>
                <c:pt idx="1754">
                  <c:v>-0.017491403977</c:v>
                </c:pt>
                <c:pt idx="1755">
                  <c:v>-0.0113530958439</c:v>
                </c:pt>
                <c:pt idx="1756" formatCode="0.00E+00">
                  <c:v>8.25846886559E-5</c:v>
                </c:pt>
                <c:pt idx="1757">
                  <c:v>-0.000909244618355</c:v>
                </c:pt>
                <c:pt idx="1758">
                  <c:v>0.00344346654717</c:v>
                </c:pt>
                <c:pt idx="1759">
                  <c:v>0.00618856251966</c:v>
                </c:pt>
                <c:pt idx="1760">
                  <c:v>-0.0354304578415</c:v>
                </c:pt>
                <c:pt idx="1761">
                  <c:v>-0.0576787639007</c:v>
                </c:pt>
                <c:pt idx="1762">
                  <c:v>0.00394527247915</c:v>
                </c:pt>
                <c:pt idx="1763">
                  <c:v>0.102038475325</c:v>
                </c:pt>
                <c:pt idx="1764">
                  <c:v>-0.116508743425</c:v>
                </c:pt>
                <c:pt idx="1765">
                  <c:v>-0.0230707394983</c:v>
                </c:pt>
                <c:pt idx="1766">
                  <c:v>0.00759124169158</c:v>
                </c:pt>
                <c:pt idx="1767">
                  <c:v>-0.0999244317929</c:v>
                </c:pt>
                <c:pt idx="1768">
                  <c:v>0.00163585825147</c:v>
                </c:pt>
                <c:pt idx="1769">
                  <c:v>-0.0122839802077</c:v>
                </c:pt>
                <c:pt idx="1770">
                  <c:v>-0.00985806044058</c:v>
                </c:pt>
                <c:pt idx="1771">
                  <c:v>-0.0392019371527</c:v>
                </c:pt>
                <c:pt idx="1772">
                  <c:v>-0.000551662045498</c:v>
                </c:pt>
                <c:pt idx="1773">
                  <c:v>0.0264868519109</c:v>
                </c:pt>
                <c:pt idx="1774">
                  <c:v>-0.0651867720374</c:v>
                </c:pt>
                <c:pt idx="1775">
                  <c:v>0.00654458398674</c:v>
                </c:pt>
                <c:pt idx="1776">
                  <c:v>0.0516492070402</c:v>
                </c:pt>
                <c:pt idx="1777">
                  <c:v>0.0258054079229</c:v>
                </c:pt>
                <c:pt idx="1778">
                  <c:v>-0.0645751726316</c:v>
                </c:pt>
                <c:pt idx="1779">
                  <c:v>-0.00369306504847</c:v>
                </c:pt>
                <c:pt idx="1780">
                  <c:v>0.00417545948034</c:v>
                </c:pt>
                <c:pt idx="1781">
                  <c:v>-0.0128819376356</c:v>
                </c:pt>
                <c:pt idx="1782">
                  <c:v>-0.005928795022</c:v>
                </c:pt>
                <c:pt idx="1783">
                  <c:v>0.0168034253723</c:v>
                </c:pt>
                <c:pt idx="1784">
                  <c:v>0.0654647402912</c:v>
                </c:pt>
                <c:pt idx="1785">
                  <c:v>-0.0415289320837</c:v>
                </c:pt>
                <c:pt idx="1786">
                  <c:v>0.0299429382869</c:v>
                </c:pt>
                <c:pt idx="1787">
                  <c:v>0.00815521571599</c:v>
                </c:pt>
                <c:pt idx="1788">
                  <c:v>0.0147307264154</c:v>
                </c:pt>
                <c:pt idx="1789">
                  <c:v>-0.00103735185318</c:v>
                </c:pt>
                <c:pt idx="1790">
                  <c:v>-0.0311388808167</c:v>
                </c:pt>
                <c:pt idx="1791">
                  <c:v>-0.00231609649195</c:v>
                </c:pt>
                <c:pt idx="1792">
                  <c:v>0.0217069176408</c:v>
                </c:pt>
                <c:pt idx="1793">
                  <c:v>0.0122782371264</c:v>
                </c:pt>
                <c:pt idx="1794">
                  <c:v>-0.00434427241767</c:v>
                </c:pt>
                <c:pt idx="1795">
                  <c:v>-0.0155960253451</c:v>
                </c:pt>
                <c:pt idx="1796">
                  <c:v>-0.00905680056011</c:v>
                </c:pt>
                <c:pt idx="1797">
                  <c:v>0.00423204100902</c:v>
                </c:pt>
                <c:pt idx="1798">
                  <c:v>-0.0291106128761</c:v>
                </c:pt>
                <c:pt idx="1799">
                  <c:v>-0.0128093355342</c:v>
                </c:pt>
                <c:pt idx="1800">
                  <c:v>0.143781772095</c:v>
                </c:pt>
                <c:pt idx="1801">
                  <c:v>-0.0338650082513</c:v>
                </c:pt>
                <c:pt idx="1802">
                  <c:v>0.0225007730981</c:v>
                </c:pt>
                <c:pt idx="1803">
                  <c:v>0.103313386553</c:v>
                </c:pt>
                <c:pt idx="1804">
                  <c:v>-0.00798939031002</c:v>
                </c:pt>
                <c:pt idx="1805">
                  <c:v>0.00629259267841</c:v>
                </c:pt>
                <c:pt idx="1806">
                  <c:v>-0.0444404542025</c:v>
                </c:pt>
                <c:pt idx="1807">
                  <c:v>-0.0133191191262</c:v>
                </c:pt>
                <c:pt idx="1808">
                  <c:v>0.00605051261952</c:v>
                </c:pt>
                <c:pt idx="1809">
                  <c:v>0.00595675011901</c:v>
                </c:pt>
                <c:pt idx="1810">
                  <c:v>-0.0243013570557</c:v>
                </c:pt>
                <c:pt idx="1811">
                  <c:v>0.0164830401353</c:v>
                </c:pt>
                <c:pt idx="1812">
                  <c:v>-0.0503952188749</c:v>
                </c:pt>
                <c:pt idx="1813">
                  <c:v>0.018084275775</c:v>
                </c:pt>
                <c:pt idx="1814">
                  <c:v>0.00704866895219</c:v>
                </c:pt>
                <c:pt idx="1815">
                  <c:v>-0.0325863932138</c:v>
                </c:pt>
                <c:pt idx="1816">
                  <c:v>-0.00545573993434</c:v>
                </c:pt>
                <c:pt idx="1817">
                  <c:v>-0.0233549506373</c:v>
                </c:pt>
                <c:pt idx="1818">
                  <c:v>-0.0170516320606</c:v>
                </c:pt>
                <c:pt idx="1819">
                  <c:v>-0.00106461810643</c:v>
                </c:pt>
                <c:pt idx="1820">
                  <c:v>-0.00506194358978</c:v>
                </c:pt>
                <c:pt idx="1821">
                  <c:v>0.0040893128822</c:v>
                </c:pt>
                <c:pt idx="1822">
                  <c:v>0.0174222592128</c:v>
                </c:pt>
                <c:pt idx="1823">
                  <c:v>-0.0104218248345</c:v>
                </c:pt>
                <c:pt idx="1824">
                  <c:v>0.00658852283594</c:v>
                </c:pt>
                <c:pt idx="1825">
                  <c:v>0.0883903725749</c:v>
                </c:pt>
                <c:pt idx="1826">
                  <c:v>-0.0353092740195</c:v>
                </c:pt>
                <c:pt idx="1827">
                  <c:v>-0.0568774662093</c:v>
                </c:pt>
                <c:pt idx="1828">
                  <c:v>0.0339548787961</c:v>
                </c:pt>
                <c:pt idx="1829">
                  <c:v>-0.00774357291297</c:v>
                </c:pt>
                <c:pt idx="1830">
                  <c:v>0.0122095367686</c:v>
                </c:pt>
                <c:pt idx="1831">
                  <c:v>-0.00203354893894</c:v>
                </c:pt>
                <c:pt idx="1832">
                  <c:v>0.0217135714935</c:v>
                </c:pt>
                <c:pt idx="1833">
                  <c:v>-0.00135072282051</c:v>
                </c:pt>
                <c:pt idx="1834">
                  <c:v>0.000760114807827</c:v>
                </c:pt>
                <c:pt idx="1835">
                  <c:v>0.0558527983362</c:v>
                </c:pt>
                <c:pt idx="1836">
                  <c:v>0.0342575997052</c:v>
                </c:pt>
                <c:pt idx="1837">
                  <c:v>-0.00433469331299</c:v>
                </c:pt>
                <c:pt idx="1838">
                  <c:v>-0.030329444944</c:v>
                </c:pt>
                <c:pt idx="1839">
                  <c:v>-0.00858235714476</c:v>
                </c:pt>
                <c:pt idx="1840">
                  <c:v>-0.0217871897105</c:v>
                </c:pt>
                <c:pt idx="1841">
                  <c:v>-0.0325119789406</c:v>
                </c:pt>
                <c:pt idx="1842">
                  <c:v>-0.0614549353183</c:v>
                </c:pt>
                <c:pt idx="1843">
                  <c:v>-0.0214030462462</c:v>
                </c:pt>
                <c:pt idx="1844">
                  <c:v>-0.0275191834129</c:v>
                </c:pt>
                <c:pt idx="1845">
                  <c:v>0.0161435998809</c:v>
                </c:pt>
                <c:pt idx="1846">
                  <c:v>-0.0164133478522</c:v>
                </c:pt>
                <c:pt idx="1847">
                  <c:v>-0.00313371255168</c:v>
                </c:pt>
                <c:pt idx="1848">
                  <c:v>-0.0395747777275</c:v>
                </c:pt>
                <c:pt idx="1849">
                  <c:v>-0.000692599096639</c:v>
                </c:pt>
                <c:pt idx="1850">
                  <c:v>0.0120143222756</c:v>
                </c:pt>
                <c:pt idx="1851">
                  <c:v>-0.0556106908409</c:v>
                </c:pt>
                <c:pt idx="1852">
                  <c:v>-0.0073878620344</c:v>
                </c:pt>
                <c:pt idx="1853">
                  <c:v>0.0350487286817</c:v>
                </c:pt>
                <c:pt idx="1854">
                  <c:v>0.00796238986475</c:v>
                </c:pt>
                <c:pt idx="1855">
                  <c:v>-0.00141424661572</c:v>
                </c:pt>
                <c:pt idx="1856">
                  <c:v>-0.00288014141913</c:v>
                </c:pt>
                <c:pt idx="1857">
                  <c:v>0.0110954758287</c:v>
                </c:pt>
                <c:pt idx="1858">
                  <c:v>-0.0237894280092</c:v>
                </c:pt>
                <c:pt idx="1859">
                  <c:v>0.0195455511463</c:v>
                </c:pt>
                <c:pt idx="1860">
                  <c:v>-0.0655322620127</c:v>
                </c:pt>
                <c:pt idx="1861">
                  <c:v>-0.00865592048807</c:v>
                </c:pt>
                <c:pt idx="1862">
                  <c:v>-0.00354093995359</c:v>
                </c:pt>
                <c:pt idx="1863">
                  <c:v>0.00462336672627</c:v>
                </c:pt>
                <c:pt idx="1864">
                  <c:v>-0.000534798723273</c:v>
                </c:pt>
                <c:pt idx="1865">
                  <c:v>-0.0296800109351</c:v>
                </c:pt>
                <c:pt idx="1866">
                  <c:v>-0.0311792001953</c:v>
                </c:pt>
                <c:pt idx="1867">
                  <c:v>0.00686787486214</c:v>
                </c:pt>
                <c:pt idx="1868">
                  <c:v>-0.0186207958661</c:v>
                </c:pt>
                <c:pt idx="1869">
                  <c:v>-0.00999677137252</c:v>
                </c:pt>
                <c:pt idx="1870">
                  <c:v>0.0374589291333</c:v>
                </c:pt>
                <c:pt idx="1871">
                  <c:v>0.0768487028808</c:v>
                </c:pt>
                <c:pt idx="1872">
                  <c:v>-0.0342405227751</c:v>
                </c:pt>
                <c:pt idx="1873">
                  <c:v>0.00595755140665</c:v>
                </c:pt>
                <c:pt idx="1874">
                  <c:v>0.0150532604585</c:v>
                </c:pt>
                <c:pt idx="1875">
                  <c:v>0.0127909714837</c:v>
                </c:pt>
                <c:pt idx="1876">
                  <c:v>-0.0328846578642</c:v>
                </c:pt>
                <c:pt idx="1877">
                  <c:v>-0.0607486699133</c:v>
                </c:pt>
                <c:pt idx="1878">
                  <c:v>-0.0522710969549</c:v>
                </c:pt>
                <c:pt idx="1879">
                  <c:v>0.00377381444517</c:v>
                </c:pt>
                <c:pt idx="1880">
                  <c:v>-0.0117430170288</c:v>
                </c:pt>
                <c:pt idx="1881">
                  <c:v>-0.067647263026</c:v>
                </c:pt>
                <c:pt idx="1882">
                  <c:v>0.00571677182318</c:v>
                </c:pt>
                <c:pt idx="1883">
                  <c:v>-0.00740548167186</c:v>
                </c:pt>
                <c:pt idx="1884">
                  <c:v>-0.0104592076859</c:v>
                </c:pt>
                <c:pt idx="1885">
                  <c:v>-0.00120736723689</c:v>
                </c:pt>
                <c:pt idx="1886">
                  <c:v>0.0624925835173</c:v>
                </c:pt>
                <c:pt idx="1887">
                  <c:v>-0.0397637834954</c:v>
                </c:pt>
                <c:pt idx="1888">
                  <c:v>-0.0106962617094</c:v>
                </c:pt>
                <c:pt idx="1889">
                  <c:v>-0.011804183422</c:v>
                </c:pt>
                <c:pt idx="1890">
                  <c:v>-0.0144454368413</c:v>
                </c:pt>
                <c:pt idx="1891">
                  <c:v>0.0864103748255</c:v>
                </c:pt>
                <c:pt idx="1892">
                  <c:v>-0.0222973806699</c:v>
                </c:pt>
                <c:pt idx="1893">
                  <c:v>-0.00390937707175</c:v>
                </c:pt>
                <c:pt idx="1894">
                  <c:v>0.00506712077843</c:v>
                </c:pt>
                <c:pt idx="1895">
                  <c:v>0.09504384513</c:v>
                </c:pt>
                <c:pt idx="1896">
                  <c:v>-0.0628132973112</c:v>
                </c:pt>
                <c:pt idx="1897">
                  <c:v>-0.0155932710321</c:v>
                </c:pt>
                <c:pt idx="1898">
                  <c:v>0.0241851896322</c:v>
                </c:pt>
                <c:pt idx="1899" formatCode="0.00E+00">
                  <c:v>1.28030433215E-5</c:v>
                </c:pt>
                <c:pt idx="1900">
                  <c:v>0.00232217777016</c:v>
                </c:pt>
                <c:pt idx="1901">
                  <c:v>0.000949449613472</c:v>
                </c:pt>
                <c:pt idx="1902">
                  <c:v>-0.00680518677173</c:v>
                </c:pt>
                <c:pt idx="1903">
                  <c:v>0.138811962371</c:v>
                </c:pt>
                <c:pt idx="1904">
                  <c:v>-0.0293017573089</c:v>
                </c:pt>
                <c:pt idx="1905">
                  <c:v>-0.00595131820783</c:v>
                </c:pt>
                <c:pt idx="1906">
                  <c:v>-0.0662032489519</c:v>
                </c:pt>
                <c:pt idx="1907">
                  <c:v>-0.00717357544865</c:v>
                </c:pt>
                <c:pt idx="1908">
                  <c:v>0.00613730447808</c:v>
                </c:pt>
                <c:pt idx="1909">
                  <c:v>-0.00512463998268</c:v>
                </c:pt>
                <c:pt idx="1910">
                  <c:v>0.0112225962421</c:v>
                </c:pt>
                <c:pt idx="1911">
                  <c:v>0.039684912527</c:v>
                </c:pt>
                <c:pt idx="1912">
                  <c:v>-0.00565875485485</c:v>
                </c:pt>
                <c:pt idx="1913">
                  <c:v>0.00639377868518</c:v>
                </c:pt>
                <c:pt idx="1914">
                  <c:v>-0.0380415783799</c:v>
                </c:pt>
                <c:pt idx="1915">
                  <c:v>-0.0158222646353</c:v>
                </c:pt>
                <c:pt idx="1916">
                  <c:v>0.0137504891468</c:v>
                </c:pt>
                <c:pt idx="1917">
                  <c:v>-0.0965674349531</c:v>
                </c:pt>
                <c:pt idx="1918">
                  <c:v>0.0406426007707</c:v>
                </c:pt>
                <c:pt idx="1919">
                  <c:v>0.03995016565</c:v>
                </c:pt>
                <c:pt idx="1920">
                  <c:v>-0.0137242835844</c:v>
                </c:pt>
                <c:pt idx="1921">
                  <c:v>0.00430217915634</c:v>
                </c:pt>
                <c:pt idx="1922">
                  <c:v>-0.0320689818281</c:v>
                </c:pt>
                <c:pt idx="1923">
                  <c:v>-0.0138317694254</c:v>
                </c:pt>
                <c:pt idx="1924">
                  <c:v>-0.00790991652423</c:v>
                </c:pt>
                <c:pt idx="1925">
                  <c:v>-0.0224754664788</c:v>
                </c:pt>
                <c:pt idx="1926">
                  <c:v>-0.0104978248195</c:v>
                </c:pt>
                <c:pt idx="1927">
                  <c:v>0.0945063013672</c:v>
                </c:pt>
                <c:pt idx="1928">
                  <c:v>0.0217728275545</c:v>
                </c:pt>
                <c:pt idx="1929">
                  <c:v>-0.0077076329956</c:v>
                </c:pt>
                <c:pt idx="1930">
                  <c:v>0.0182967320709</c:v>
                </c:pt>
                <c:pt idx="1931">
                  <c:v>-0.000959394687557</c:v>
                </c:pt>
                <c:pt idx="1932">
                  <c:v>0.00798173962326</c:v>
                </c:pt>
                <c:pt idx="1933">
                  <c:v>0.0179686443899</c:v>
                </c:pt>
                <c:pt idx="1934">
                  <c:v>0.0687278699401</c:v>
                </c:pt>
                <c:pt idx="1935">
                  <c:v>-0.0331446374811</c:v>
                </c:pt>
                <c:pt idx="1936">
                  <c:v>-0.000772916427627</c:v>
                </c:pt>
                <c:pt idx="1937">
                  <c:v>-0.0414623188941</c:v>
                </c:pt>
                <c:pt idx="1938">
                  <c:v>0.00455841660383</c:v>
                </c:pt>
                <c:pt idx="1939">
                  <c:v>-0.0500598354056</c:v>
                </c:pt>
                <c:pt idx="1940">
                  <c:v>0.00163581198867</c:v>
                </c:pt>
                <c:pt idx="1941">
                  <c:v>-0.00710263209078</c:v>
                </c:pt>
                <c:pt idx="1942">
                  <c:v>0.0475833712033</c:v>
                </c:pt>
                <c:pt idx="1943">
                  <c:v>0.0247876440474</c:v>
                </c:pt>
                <c:pt idx="1944">
                  <c:v>-0.0436983936628</c:v>
                </c:pt>
                <c:pt idx="1945">
                  <c:v>0.139628007128</c:v>
                </c:pt>
                <c:pt idx="1946">
                  <c:v>-0.00179364960759</c:v>
                </c:pt>
                <c:pt idx="1947">
                  <c:v>-0.0141937149461</c:v>
                </c:pt>
                <c:pt idx="1948">
                  <c:v>-0.00805610026852</c:v>
                </c:pt>
                <c:pt idx="1949">
                  <c:v>-0.0306185740755</c:v>
                </c:pt>
                <c:pt idx="1950">
                  <c:v>-0.017004009684</c:v>
                </c:pt>
                <c:pt idx="1951">
                  <c:v>-0.0102596986783</c:v>
                </c:pt>
                <c:pt idx="1952">
                  <c:v>-0.0524644700457</c:v>
                </c:pt>
                <c:pt idx="1953">
                  <c:v>-0.00563817547425</c:v>
                </c:pt>
                <c:pt idx="1954">
                  <c:v>-0.00554015236765</c:v>
                </c:pt>
                <c:pt idx="1955">
                  <c:v>-0.017330286571</c:v>
                </c:pt>
                <c:pt idx="1956">
                  <c:v>-0.0329034470442</c:v>
                </c:pt>
                <c:pt idx="1957">
                  <c:v>0.0237373612614</c:v>
                </c:pt>
                <c:pt idx="1958">
                  <c:v>0.0071798858322</c:v>
                </c:pt>
                <c:pt idx="1959">
                  <c:v>0.000753236199781</c:v>
                </c:pt>
                <c:pt idx="1960">
                  <c:v>-0.0274776021672</c:v>
                </c:pt>
                <c:pt idx="1961">
                  <c:v>-0.00984486912345</c:v>
                </c:pt>
                <c:pt idx="1962">
                  <c:v>0.0041537885552</c:v>
                </c:pt>
                <c:pt idx="1963">
                  <c:v>-0.000240084776141</c:v>
                </c:pt>
                <c:pt idx="1964">
                  <c:v>0.033570018214</c:v>
                </c:pt>
                <c:pt idx="1965">
                  <c:v>-0.016187543017</c:v>
                </c:pt>
                <c:pt idx="1966">
                  <c:v>0.0323550979359</c:v>
                </c:pt>
                <c:pt idx="1967">
                  <c:v>-0.0101223456738</c:v>
                </c:pt>
                <c:pt idx="1968">
                  <c:v>-0.00784037158923</c:v>
                </c:pt>
                <c:pt idx="1969">
                  <c:v>-0.0180690499226</c:v>
                </c:pt>
                <c:pt idx="1970">
                  <c:v>-0.0715621569211</c:v>
                </c:pt>
                <c:pt idx="1971">
                  <c:v>0.0559738411747</c:v>
                </c:pt>
                <c:pt idx="1972">
                  <c:v>0.0115422322298</c:v>
                </c:pt>
                <c:pt idx="1973">
                  <c:v>0.12481083908</c:v>
                </c:pt>
                <c:pt idx="1974">
                  <c:v>0.00242830244888</c:v>
                </c:pt>
                <c:pt idx="1975">
                  <c:v>0.00242731229628</c:v>
                </c:pt>
                <c:pt idx="1976">
                  <c:v>-0.0299479951035</c:v>
                </c:pt>
                <c:pt idx="1977">
                  <c:v>-0.0356761465884</c:v>
                </c:pt>
                <c:pt idx="1978">
                  <c:v>-0.0142056132223</c:v>
                </c:pt>
                <c:pt idx="1979">
                  <c:v>-0.0296834470998</c:v>
                </c:pt>
                <c:pt idx="1980">
                  <c:v>-0.0228809149357</c:v>
                </c:pt>
                <c:pt idx="1981">
                  <c:v>0.000962497171194</c:v>
                </c:pt>
                <c:pt idx="1982">
                  <c:v>0.00635382227093</c:v>
                </c:pt>
                <c:pt idx="1983">
                  <c:v>0.00678705928687</c:v>
                </c:pt>
                <c:pt idx="1984">
                  <c:v>0.028045133222</c:v>
                </c:pt>
                <c:pt idx="1985">
                  <c:v>0.0157609568407</c:v>
                </c:pt>
                <c:pt idx="1986">
                  <c:v>0.0168184819154</c:v>
                </c:pt>
                <c:pt idx="1987">
                  <c:v>0.00174023286172</c:v>
                </c:pt>
                <c:pt idx="1988">
                  <c:v>-0.00942554643533</c:v>
                </c:pt>
                <c:pt idx="1989">
                  <c:v>-0.0141423699075</c:v>
                </c:pt>
                <c:pt idx="1990">
                  <c:v>-0.043242455746</c:v>
                </c:pt>
                <c:pt idx="1991">
                  <c:v>-0.0414882231613</c:v>
                </c:pt>
                <c:pt idx="1992">
                  <c:v>-0.0153887540091</c:v>
                </c:pt>
                <c:pt idx="1993">
                  <c:v>-0.00662410201041</c:v>
                </c:pt>
                <c:pt idx="1994">
                  <c:v>-0.0454907184826</c:v>
                </c:pt>
                <c:pt idx="1995">
                  <c:v>-0.0527500340826</c:v>
                </c:pt>
                <c:pt idx="1996">
                  <c:v>-0.0174704292281</c:v>
                </c:pt>
                <c:pt idx="1997">
                  <c:v>-0.0226852446158</c:v>
                </c:pt>
                <c:pt idx="1998">
                  <c:v>0.00202311977061</c:v>
                </c:pt>
                <c:pt idx="1999">
                  <c:v>-0.00165078232443</c:v>
                </c:pt>
              </c:numCache>
            </c:numRef>
          </c:yVal>
          <c:smooth val="0"/>
        </c:ser>
        <c:dLbls>
          <c:showLegendKey val="0"/>
          <c:showVal val="0"/>
          <c:showCatName val="0"/>
          <c:showSerName val="0"/>
          <c:showPercent val="0"/>
          <c:showBubbleSize val="0"/>
        </c:dLbls>
        <c:axId val="-429069216"/>
        <c:axId val="-430129440"/>
      </c:scatterChart>
      <c:valAx>
        <c:axId val="-42906921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a:t>Training Iteration</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0129440"/>
        <c:crosses val="autoZero"/>
        <c:crossBetween val="midCat"/>
      </c:valAx>
      <c:valAx>
        <c:axId val="-4301294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dirty="0"/>
                  <a:t>Percent Returns Over</a:t>
                </a:r>
                <a:r>
                  <a:rPr lang="en-US" sz="1400" baseline="0" dirty="0"/>
                  <a:t> Buy and Hold</a:t>
                </a:r>
                <a:endParaRPr lang="en-US" sz="1400" dirty="0"/>
              </a:p>
            </c:rich>
          </c:tx>
          <c:layout>
            <c:manualLayout>
              <c:xMode val="edge"/>
              <c:yMode val="edge"/>
              <c:x val="0.0415831819712786"/>
              <c:y val="0.17462935640829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906921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wrap="square" lIns="91440" tIns="45720" rIns="91440" bIns="45720" numCol="1" anchor="t" anchorCtr="0" compatLnSpc="1">
            <a:prstTxWarp prst="textNoShape">
              <a:avLst/>
            </a:prstTxWarp>
          </a:bodyPr>
          <a:lstStyle>
            <a:lvl1pPr defTabSz="1691640" eaLnBrk="1" hangingPunct="1">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defTabSz="1690688" eaLnBrk="1" hangingPunct="1">
              <a:defRPr sz="1200" smtClean="0"/>
            </a:lvl1pPr>
          </a:lstStyle>
          <a:p>
            <a:pPr>
              <a:defRPr/>
            </a:pPr>
            <a:fld id="{B043A379-32C7-AE4F-BB61-0C7F5C8D1437}" type="datetime1">
              <a:rPr lang="en-US" altLang="en-US"/>
              <a:pPr>
                <a:defRPr/>
              </a:pPr>
              <a:t>12/5/17</a:t>
            </a:fld>
            <a:endParaRPr lang="en-US" altLang="en-US"/>
          </a:p>
        </p:txBody>
      </p:sp>
      <p:sp>
        <p:nvSpPr>
          <p:cNvPr id="4" name="Footer Placeholder 3"/>
          <p:cNvSpPr>
            <a:spLocks noGrp="1"/>
          </p:cNvSpPr>
          <p:nvPr>
            <p:ph type="ftr" sz="quarter" idx="2"/>
          </p:nvPr>
        </p:nvSpPr>
        <p:spPr>
          <a:xfrm>
            <a:off x="0" y="6513513"/>
            <a:ext cx="3962400" cy="342900"/>
          </a:xfrm>
          <a:prstGeom prst="rect">
            <a:avLst/>
          </a:prstGeom>
        </p:spPr>
        <p:txBody>
          <a:bodyPr vert="horz" wrap="square" lIns="91440" tIns="45720" rIns="91440" bIns="45720" numCol="1" anchor="b" anchorCtr="0" compatLnSpc="1">
            <a:prstTxWarp prst="textNoShape">
              <a:avLst/>
            </a:prstTxWarp>
          </a:bodyPr>
          <a:lstStyle>
            <a:lvl1pPr defTabSz="1691640" eaLnBrk="1" hangingPunct="1">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defTabSz="1690688" eaLnBrk="1" hangingPunct="1">
              <a:defRPr sz="1200" smtClean="0"/>
            </a:lvl1pPr>
          </a:lstStyle>
          <a:p>
            <a:pPr>
              <a:defRPr/>
            </a:pPr>
            <a:fld id="{FA9BC44C-4C4E-4546-B40D-8E87B78DA09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wrap="square" lIns="91440" tIns="45720" rIns="91440" bIns="45720" numCol="1" anchor="t" anchorCtr="0" compatLnSpc="1">
            <a:prstTxWarp prst="textNoShape">
              <a:avLst/>
            </a:prstTxWarp>
          </a:bodyPr>
          <a:lstStyle>
            <a:lvl1pPr defTabSz="1691640" eaLnBrk="1" hangingPunct="1">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defTabSz="1690688" eaLnBrk="1" hangingPunct="1">
              <a:defRPr sz="1200" smtClean="0"/>
            </a:lvl1pPr>
          </a:lstStyle>
          <a:p>
            <a:pPr>
              <a:defRPr/>
            </a:pPr>
            <a:fld id="{579C9736-6B86-704E-81A4-CA2437BCC1E2}" type="datetime1">
              <a:rPr lang="en-US" altLang="en-US"/>
              <a:pPr>
                <a:defRPr/>
              </a:pPr>
              <a:t>12/5/17</a:t>
            </a:fld>
            <a:endParaRPr lang="en-US" altLang="en-US"/>
          </a:p>
        </p:txBody>
      </p:sp>
      <p:sp>
        <p:nvSpPr>
          <p:cNvPr id="4" name="Slide Image Placeholder 3"/>
          <p:cNvSpPr>
            <a:spLocks noGrp="1" noRot="1" noChangeAspect="1"/>
          </p:cNvSpPr>
          <p:nvPr>
            <p:ph type="sldImg" idx="2"/>
          </p:nvPr>
        </p:nvSpPr>
        <p:spPr>
          <a:xfrm>
            <a:off x="3646488" y="514350"/>
            <a:ext cx="1851025" cy="257175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914400" y="3257550"/>
            <a:ext cx="7315200" cy="3086100"/>
          </a:xfrm>
          <a:prstGeom prst="rect">
            <a:avLst/>
          </a:prstGeom>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wrap="square" lIns="91440" tIns="45720" rIns="91440" bIns="45720" numCol="1" anchor="b" anchorCtr="0" compatLnSpc="1">
            <a:prstTxWarp prst="textNoShape">
              <a:avLst/>
            </a:prstTxWarp>
          </a:bodyPr>
          <a:lstStyle>
            <a:lvl1pPr defTabSz="1691640" eaLnBrk="1" hangingPunct="1">
              <a:defRPr sz="120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defTabSz="1690688" eaLnBrk="1" hangingPunct="1">
              <a:defRPr sz="1200" smtClean="0"/>
            </a:lvl1pPr>
          </a:lstStyle>
          <a:p>
            <a:pPr>
              <a:defRPr/>
            </a:pPr>
            <a:fld id="{383EB9D8-7160-1A4B-8B43-29F7BBE7BD0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sldNum="0" hdr="0" ftr="0" dt="0"/>
  <p:notesStyle>
    <a:lvl1pPr algn="l" defTabSz="1736725" rtl="0" eaLnBrk="0" fontAlgn="base" hangingPunct="0">
      <a:spcBef>
        <a:spcPct val="30000"/>
      </a:spcBef>
      <a:spcAft>
        <a:spcPct val="0"/>
      </a:spcAft>
      <a:defRPr sz="4500" kern="1200">
        <a:solidFill>
          <a:schemeClr val="tx1"/>
        </a:solidFill>
        <a:latin typeface="+mn-lt"/>
        <a:ea typeface="ＭＳ Ｐゴシック" charset="0"/>
        <a:cs typeface="ＭＳ Ｐゴシック" charset="0"/>
      </a:defRPr>
    </a:lvl1pPr>
    <a:lvl2pPr marL="1736725" algn="l" defTabSz="1736725" rtl="0" eaLnBrk="0" fontAlgn="base" hangingPunct="0">
      <a:spcBef>
        <a:spcPct val="30000"/>
      </a:spcBef>
      <a:spcAft>
        <a:spcPct val="0"/>
      </a:spcAft>
      <a:defRPr sz="4500" kern="1200">
        <a:solidFill>
          <a:schemeClr val="tx1"/>
        </a:solidFill>
        <a:latin typeface="+mn-lt"/>
        <a:ea typeface="ＭＳ Ｐゴシック" charset="0"/>
        <a:cs typeface="+mn-cs"/>
      </a:defRPr>
    </a:lvl2pPr>
    <a:lvl3pPr marL="3478213" algn="l" defTabSz="1736725" rtl="0" eaLnBrk="0" fontAlgn="base" hangingPunct="0">
      <a:spcBef>
        <a:spcPct val="30000"/>
      </a:spcBef>
      <a:spcAft>
        <a:spcPct val="0"/>
      </a:spcAft>
      <a:defRPr sz="4500" kern="1200">
        <a:solidFill>
          <a:schemeClr val="tx1"/>
        </a:solidFill>
        <a:latin typeface="+mn-lt"/>
        <a:ea typeface="ＭＳ Ｐゴシック" charset="0"/>
        <a:cs typeface="+mn-cs"/>
      </a:defRPr>
    </a:lvl3pPr>
    <a:lvl4pPr marL="5216525" algn="l" defTabSz="1736725" rtl="0" eaLnBrk="0" fontAlgn="base" hangingPunct="0">
      <a:spcBef>
        <a:spcPct val="30000"/>
      </a:spcBef>
      <a:spcAft>
        <a:spcPct val="0"/>
      </a:spcAft>
      <a:defRPr sz="4500" kern="1200">
        <a:solidFill>
          <a:schemeClr val="tx1"/>
        </a:solidFill>
        <a:latin typeface="+mn-lt"/>
        <a:ea typeface="ＭＳ Ｐゴシック" charset="0"/>
        <a:cs typeface="+mn-cs"/>
      </a:defRPr>
    </a:lvl4pPr>
    <a:lvl5pPr marL="6958013" algn="l" defTabSz="1736725" rtl="0" eaLnBrk="0" fontAlgn="base" hangingPunct="0">
      <a:spcBef>
        <a:spcPct val="30000"/>
      </a:spcBef>
      <a:spcAft>
        <a:spcPct val="0"/>
      </a:spcAft>
      <a:defRPr sz="4500" kern="1200">
        <a:solidFill>
          <a:schemeClr val="tx1"/>
        </a:solidFill>
        <a:latin typeface="+mn-lt"/>
        <a:ea typeface="ＭＳ Ｐゴシック" charset="0"/>
        <a:cs typeface="+mn-cs"/>
      </a:defRPr>
    </a:lvl5pPr>
    <a:lvl6pPr marL="8699024" algn="l" defTabSz="1739805" rtl="0" eaLnBrk="1" latinLnBrk="0" hangingPunct="1">
      <a:defRPr sz="4500" kern="1200">
        <a:solidFill>
          <a:schemeClr val="tx1"/>
        </a:solidFill>
        <a:latin typeface="+mn-lt"/>
        <a:ea typeface="+mn-ea"/>
        <a:cs typeface="+mn-cs"/>
      </a:defRPr>
    </a:lvl6pPr>
    <a:lvl7pPr marL="10438830" algn="l" defTabSz="1739805" rtl="0" eaLnBrk="1" latinLnBrk="0" hangingPunct="1">
      <a:defRPr sz="4500" kern="1200">
        <a:solidFill>
          <a:schemeClr val="tx1"/>
        </a:solidFill>
        <a:latin typeface="+mn-lt"/>
        <a:ea typeface="+mn-ea"/>
        <a:cs typeface="+mn-cs"/>
      </a:defRPr>
    </a:lvl7pPr>
    <a:lvl8pPr marL="12178633" algn="l" defTabSz="1739805" rtl="0" eaLnBrk="1" latinLnBrk="0" hangingPunct="1">
      <a:defRPr sz="4500" kern="1200">
        <a:solidFill>
          <a:schemeClr val="tx1"/>
        </a:solidFill>
        <a:latin typeface="+mn-lt"/>
        <a:ea typeface="+mn-ea"/>
        <a:cs typeface="+mn-cs"/>
      </a:defRPr>
    </a:lvl8pPr>
    <a:lvl9pPr marL="13918438" algn="l" defTabSz="1739805" rtl="0" eaLnBrk="1" latinLnBrk="0" hangingPunct="1">
      <a:defRPr sz="4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ltLang="en-US">
              <a:ea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25980" y="12214441"/>
            <a:ext cx="24094440" cy="8428143"/>
          </a:xfrm>
        </p:spPr>
        <p:txBody>
          <a:bodyPr/>
          <a:lstStyle/>
          <a:p>
            <a:r>
              <a:rPr lang="en-US" smtClean="0"/>
              <a:t>Click to edit Master title style</a:t>
            </a:r>
            <a:endParaRPr lang="en-US"/>
          </a:p>
        </p:txBody>
      </p:sp>
      <p:sp>
        <p:nvSpPr>
          <p:cNvPr id="3" name="Subtitle 2"/>
          <p:cNvSpPr>
            <a:spLocks noGrp="1"/>
          </p:cNvSpPr>
          <p:nvPr>
            <p:ph type="subTitle" idx="1"/>
          </p:nvPr>
        </p:nvSpPr>
        <p:spPr>
          <a:xfrm>
            <a:off x="4251960" y="22280880"/>
            <a:ext cx="19842480" cy="10048240"/>
          </a:xfrm>
        </p:spPr>
        <p:txBody>
          <a:bodyPr/>
          <a:lstStyle>
            <a:lvl1pPr marL="0" indent="0" algn="ctr">
              <a:buNone/>
              <a:defRPr>
                <a:solidFill>
                  <a:schemeClr val="tx1">
                    <a:tint val="75000"/>
                  </a:schemeClr>
                </a:solidFill>
              </a:defRPr>
            </a:lvl1pPr>
            <a:lvl2pPr marL="1739805" indent="0" algn="ctr">
              <a:buNone/>
              <a:defRPr>
                <a:solidFill>
                  <a:schemeClr val="tx1">
                    <a:tint val="75000"/>
                  </a:schemeClr>
                </a:solidFill>
              </a:defRPr>
            </a:lvl2pPr>
            <a:lvl3pPr marL="3479610" indent="0" algn="ctr">
              <a:buNone/>
              <a:defRPr>
                <a:solidFill>
                  <a:schemeClr val="tx1">
                    <a:tint val="75000"/>
                  </a:schemeClr>
                </a:solidFill>
              </a:defRPr>
            </a:lvl3pPr>
            <a:lvl4pPr marL="5219414" indent="0" algn="ctr">
              <a:buNone/>
              <a:defRPr>
                <a:solidFill>
                  <a:schemeClr val="tx1">
                    <a:tint val="75000"/>
                  </a:schemeClr>
                </a:solidFill>
              </a:defRPr>
            </a:lvl4pPr>
            <a:lvl5pPr marL="6959220" indent="0" algn="ctr">
              <a:buNone/>
              <a:defRPr>
                <a:solidFill>
                  <a:schemeClr val="tx1">
                    <a:tint val="75000"/>
                  </a:schemeClr>
                </a:solidFill>
              </a:defRPr>
            </a:lvl5pPr>
            <a:lvl6pPr marL="8699024" indent="0" algn="ctr">
              <a:buNone/>
              <a:defRPr>
                <a:solidFill>
                  <a:schemeClr val="tx1">
                    <a:tint val="75000"/>
                  </a:schemeClr>
                </a:solidFill>
              </a:defRPr>
            </a:lvl6pPr>
            <a:lvl7pPr marL="10438830" indent="0" algn="ctr">
              <a:buNone/>
              <a:defRPr>
                <a:solidFill>
                  <a:schemeClr val="tx1">
                    <a:tint val="75000"/>
                  </a:schemeClr>
                </a:solidFill>
              </a:defRPr>
            </a:lvl7pPr>
            <a:lvl8pPr marL="12178633" indent="0" algn="ctr">
              <a:buNone/>
              <a:defRPr>
                <a:solidFill>
                  <a:schemeClr val="tx1">
                    <a:tint val="75000"/>
                  </a:schemeClr>
                </a:solidFill>
              </a:defRPr>
            </a:lvl8pPr>
            <a:lvl9pPr marL="1391843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EABD025-B42C-4247-9866-5F6A6EEF5D65}" type="datetime1">
              <a:rPr lang="en-US" altLang="en-US"/>
              <a:pPr>
                <a:defRPr/>
              </a:pPr>
              <a:t>12/5/17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61EDD3F-9492-0842-988D-C328F97BDF9F}" type="slidenum">
              <a:rPr lang="en-US" altLang="en-US"/>
              <a:pPr>
                <a:defRPr/>
              </a:pPr>
              <a:t>‹#›</a:t>
            </a:fld>
            <a:endParaRPr lang="en-US" altLang="en-US"/>
          </a:p>
        </p:txBody>
      </p:sp>
    </p:spTree>
    <p:extLst>
      <p:ext uri="{BB962C8B-B14F-4D97-AF65-F5344CB8AC3E}">
        <p14:creationId xmlns:p14="http://schemas.microsoft.com/office/powerpoint/2010/main" val="383444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BAFCBF4-E332-8748-BAF6-032638D7900E}" type="datetime1">
              <a:rPr lang="en-US" altLang="en-US"/>
              <a:pPr>
                <a:defRPr/>
              </a:pPr>
              <a:t>12/5/17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92C894A-170E-0D4B-8897-775F828157D4}" type="slidenum">
              <a:rPr lang="en-US" altLang="en-US"/>
              <a:pPr>
                <a:defRPr/>
              </a:pPr>
              <a:t>‹#›</a:t>
            </a:fld>
            <a:endParaRPr lang="en-US" altLang="en-US"/>
          </a:p>
        </p:txBody>
      </p:sp>
    </p:spTree>
    <p:extLst>
      <p:ext uri="{BB962C8B-B14F-4D97-AF65-F5344CB8AC3E}">
        <p14:creationId xmlns:p14="http://schemas.microsoft.com/office/powerpoint/2010/main" val="1494531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551140" y="1574594"/>
            <a:ext cx="6377940" cy="3354874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17320" y="1574594"/>
            <a:ext cx="18661380" cy="335487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DC4E12E-F7D1-FF4A-B925-CF5FE919BC48}" type="datetime1">
              <a:rPr lang="en-US" altLang="en-US"/>
              <a:pPr>
                <a:defRPr/>
              </a:pPr>
              <a:t>12/5/17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A0956D5-984C-E442-9830-CEA8EBB3D593}" type="slidenum">
              <a:rPr lang="en-US" altLang="en-US"/>
              <a:pPr>
                <a:defRPr/>
              </a:pPr>
              <a:t>‹#›</a:t>
            </a:fld>
            <a:endParaRPr lang="en-US" altLang="en-US"/>
          </a:p>
        </p:txBody>
      </p:sp>
    </p:spTree>
    <p:extLst>
      <p:ext uri="{BB962C8B-B14F-4D97-AF65-F5344CB8AC3E}">
        <p14:creationId xmlns:p14="http://schemas.microsoft.com/office/powerpoint/2010/main" val="1618672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C316545-B491-0D4F-A8B0-7E8B78003A8E}" type="datetime1">
              <a:rPr lang="en-US" altLang="en-US"/>
              <a:pPr>
                <a:defRPr/>
              </a:pPr>
              <a:t>12/5/17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908185-E263-0042-89AC-4DD16038CDE4}" type="slidenum">
              <a:rPr lang="en-US" altLang="en-US"/>
              <a:pPr>
                <a:defRPr/>
              </a:pPr>
              <a:t>‹#›</a:t>
            </a:fld>
            <a:endParaRPr lang="en-US" altLang="en-US"/>
          </a:p>
        </p:txBody>
      </p:sp>
    </p:spTree>
    <p:extLst>
      <p:ext uri="{BB962C8B-B14F-4D97-AF65-F5344CB8AC3E}">
        <p14:creationId xmlns:p14="http://schemas.microsoft.com/office/powerpoint/2010/main" val="2103442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39171" y="25266229"/>
            <a:ext cx="24094440" cy="7809230"/>
          </a:xfrm>
        </p:spPr>
        <p:txBody>
          <a:bodyPr anchor="t"/>
          <a:lstStyle>
            <a:lvl1pPr algn="l">
              <a:defRPr sz="15300" b="1" cap="all"/>
            </a:lvl1pPr>
          </a:lstStyle>
          <a:p>
            <a:r>
              <a:rPr lang="en-US" smtClean="0"/>
              <a:t>Click to edit Master title style</a:t>
            </a:r>
            <a:endParaRPr lang="en-US"/>
          </a:p>
        </p:txBody>
      </p:sp>
      <p:sp>
        <p:nvSpPr>
          <p:cNvPr id="3" name="Text Placeholder 2"/>
          <p:cNvSpPr>
            <a:spLocks noGrp="1"/>
          </p:cNvSpPr>
          <p:nvPr>
            <p:ph type="body" idx="1"/>
          </p:nvPr>
        </p:nvSpPr>
        <p:spPr>
          <a:xfrm>
            <a:off x="2239171" y="16665158"/>
            <a:ext cx="24094440" cy="8601073"/>
          </a:xfrm>
        </p:spPr>
        <p:txBody>
          <a:bodyPr anchor="b"/>
          <a:lstStyle>
            <a:lvl1pPr marL="0" indent="0">
              <a:buNone/>
              <a:defRPr sz="7600">
                <a:solidFill>
                  <a:schemeClr val="tx1">
                    <a:tint val="75000"/>
                  </a:schemeClr>
                </a:solidFill>
              </a:defRPr>
            </a:lvl1pPr>
            <a:lvl2pPr marL="1739805" indent="0">
              <a:buNone/>
              <a:defRPr sz="6900">
                <a:solidFill>
                  <a:schemeClr val="tx1">
                    <a:tint val="75000"/>
                  </a:schemeClr>
                </a:solidFill>
              </a:defRPr>
            </a:lvl2pPr>
            <a:lvl3pPr marL="3479610" indent="0">
              <a:buNone/>
              <a:defRPr sz="6100">
                <a:solidFill>
                  <a:schemeClr val="tx1">
                    <a:tint val="75000"/>
                  </a:schemeClr>
                </a:solidFill>
              </a:defRPr>
            </a:lvl3pPr>
            <a:lvl4pPr marL="5219414" indent="0">
              <a:buNone/>
              <a:defRPr sz="5200">
                <a:solidFill>
                  <a:schemeClr val="tx1">
                    <a:tint val="75000"/>
                  </a:schemeClr>
                </a:solidFill>
              </a:defRPr>
            </a:lvl4pPr>
            <a:lvl5pPr marL="6959220" indent="0">
              <a:buNone/>
              <a:defRPr sz="5200">
                <a:solidFill>
                  <a:schemeClr val="tx1">
                    <a:tint val="75000"/>
                  </a:schemeClr>
                </a:solidFill>
              </a:defRPr>
            </a:lvl5pPr>
            <a:lvl6pPr marL="8699024" indent="0">
              <a:buNone/>
              <a:defRPr sz="5200">
                <a:solidFill>
                  <a:schemeClr val="tx1">
                    <a:tint val="75000"/>
                  </a:schemeClr>
                </a:solidFill>
              </a:defRPr>
            </a:lvl6pPr>
            <a:lvl7pPr marL="10438830" indent="0">
              <a:buNone/>
              <a:defRPr sz="5200">
                <a:solidFill>
                  <a:schemeClr val="tx1">
                    <a:tint val="75000"/>
                  </a:schemeClr>
                </a:solidFill>
              </a:defRPr>
            </a:lvl7pPr>
            <a:lvl8pPr marL="12178633" indent="0">
              <a:buNone/>
              <a:defRPr sz="5200">
                <a:solidFill>
                  <a:schemeClr val="tx1">
                    <a:tint val="75000"/>
                  </a:schemeClr>
                </a:solidFill>
              </a:defRPr>
            </a:lvl8pPr>
            <a:lvl9pPr marL="13918438" indent="0">
              <a:buNone/>
              <a:defRPr sz="5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56363E7-4275-A344-9F70-979C2A95FD69}" type="datetime1">
              <a:rPr lang="en-US" altLang="en-US"/>
              <a:pPr>
                <a:defRPr/>
              </a:pPr>
              <a:t>12/5/17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30F8DF6-D124-7E4B-AA83-5D4593E56BC9}" type="slidenum">
              <a:rPr lang="en-US" altLang="en-US"/>
              <a:pPr>
                <a:defRPr/>
              </a:pPr>
              <a:t>‹#›</a:t>
            </a:fld>
            <a:endParaRPr lang="en-US" altLang="en-US"/>
          </a:p>
        </p:txBody>
      </p:sp>
    </p:spTree>
    <p:extLst>
      <p:ext uri="{BB962C8B-B14F-4D97-AF65-F5344CB8AC3E}">
        <p14:creationId xmlns:p14="http://schemas.microsoft.com/office/powerpoint/2010/main" val="687561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17320" y="9174482"/>
            <a:ext cx="12519660" cy="25948856"/>
          </a:xfrm>
        </p:spPr>
        <p:txBody>
          <a:bodyPr/>
          <a:lstStyle>
            <a:lvl1pPr>
              <a:defRPr sz="10700"/>
            </a:lvl1pPr>
            <a:lvl2pPr>
              <a:defRPr sz="9100"/>
            </a:lvl2pPr>
            <a:lvl3pPr>
              <a:defRPr sz="76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4409420" y="9174482"/>
            <a:ext cx="12519660" cy="25948856"/>
          </a:xfrm>
        </p:spPr>
        <p:txBody>
          <a:bodyPr/>
          <a:lstStyle>
            <a:lvl1pPr>
              <a:defRPr sz="10700"/>
            </a:lvl1pPr>
            <a:lvl2pPr>
              <a:defRPr sz="9100"/>
            </a:lvl2pPr>
            <a:lvl3pPr>
              <a:defRPr sz="76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C3CF5C4-A2DA-F946-A0A6-DEF970362361}" type="datetime1">
              <a:rPr lang="en-US" altLang="en-US"/>
              <a:pPr>
                <a:defRPr/>
              </a:pPr>
              <a:t>12/5/17</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CD51A2B-A10A-6D44-ABB9-F94338B68132}" type="slidenum">
              <a:rPr lang="en-US" altLang="en-US"/>
              <a:pPr>
                <a:defRPr/>
              </a:pPr>
              <a:t>‹#›</a:t>
            </a:fld>
            <a:endParaRPr lang="en-US" altLang="en-US"/>
          </a:p>
        </p:txBody>
      </p:sp>
    </p:spTree>
    <p:extLst>
      <p:ext uri="{BB962C8B-B14F-4D97-AF65-F5344CB8AC3E}">
        <p14:creationId xmlns:p14="http://schemas.microsoft.com/office/powerpoint/2010/main" val="231197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7320" y="8801317"/>
            <a:ext cx="12524584" cy="3667970"/>
          </a:xfrm>
        </p:spPr>
        <p:txBody>
          <a:bodyPr anchor="b"/>
          <a:lstStyle>
            <a:lvl1pPr marL="0" indent="0">
              <a:buNone/>
              <a:defRPr sz="9100" b="1"/>
            </a:lvl1pPr>
            <a:lvl2pPr marL="1739805" indent="0">
              <a:buNone/>
              <a:defRPr sz="7600" b="1"/>
            </a:lvl2pPr>
            <a:lvl3pPr marL="3479610" indent="0">
              <a:buNone/>
              <a:defRPr sz="6900" b="1"/>
            </a:lvl3pPr>
            <a:lvl4pPr marL="5219414" indent="0">
              <a:buNone/>
              <a:defRPr sz="6100" b="1"/>
            </a:lvl4pPr>
            <a:lvl5pPr marL="6959220" indent="0">
              <a:buNone/>
              <a:defRPr sz="6100" b="1"/>
            </a:lvl5pPr>
            <a:lvl6pPr marL="8699024" indent="0">
              <a:buNone/>
              <a:defRPr sz="6100" b="1"/>
            </a:lvl6pPr>
            <a:lvl7pPr marL="10438830" indent="0">
              <a:buNone/>
              <a:defRPr sz="6100" b="1"/>
            </a:lvl7pPr>
            <a:lvl8pPr marL="12178633" indent="0">
              <a:buNone/>
              <a:defRPr sz="6100" b="1"/>
            </a:lvl8pPr>
            <a:lvl9pPr marL="13918438" indent="0">
              <a:buNone/>
              <a:defRPr sz="6100" b="1"/>
            </a:lvl9pPr>
          </a:lstStyle>
          <a:p>
            <a:pPr lvl="0"/>
            <a:r>
              <a:rPr lang="en-US" smtClean="0"/>
              <a:t>Click to edit Master text styles</a:t>
            </a:r>
          </a:p>
        </p:txBody>
      </p:sp>
      <p:sp>
        <p:nvSpPr>
          <p:cNvPr id="4" name="Content Placeholder 3"/>
          <p:cNvSpPr>
            <a:spLocks noGrp="1"/>
          </p:cNvSpPr>
          <p:nvPr>
            <p:ph sz="half" idx="2"/>
          </p:nvPr>
        </p:nvSpPr>
        <p:spPr>
          <a:xfrm>
            <a:off x="1417320" y="12469284"/>
            <a:ext cx="12524584" cy="22654051"/>
          </a:xfrm>
        </p:spPr>
        <p:txBody>
          <a:bodyPr/>
          <a:lstStyle>
            <a:lvl1pPr>
              <a:defRPr sz="9100"/>
            </a:lvl1pPr>
            <a:lvl2pPr>
              <a:defRPr sz="76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4399580" y="8801317"/>
            <a:ext cx="12529503" cy="3667970"/>
          </a:xfrm>
        </p:spPr>
        <p:txBody>
          <a:bodyPr anchor="b"/>
          <a:lstStyle>
            <a:lvl1pPr marL="0" indent="0">
              <a:buNone/>
              <a:defRPr sz="9100" b="1"/>
            </a:lvl1pPr>
            <a:lvl2pPr marL="1739805" indent="0">
              <a:buNone/>
              <a:defRPr sz="7600" b="1"/>
            </a:lvl2pPr>
            <a:lvl3pPr marL="3479610" indent="0">
              <a:buNone/>
              <a:defRPr sz="6900" b="1"/>
            </a:lvl3pPr>
            <a:lvl4pPr marL="5219414" indent="0">
              <a:buNone/>
              <a:defRPr sz="6100" b="1"/>
            </a:lvl4pPr>
            <a:lvl5pPr marL="6959220" indent="0">
              <a:buNone/>
              <a:defRPr sz="6100" b="1"/>
            </a:lvl5pPr>
            <a:lvl6pPr marL="8699024" indent="0">
              <a:buNone/>
              <a:defRPr sz="6100" b="1"/>
            </a:lvl6pPr>
            <a:lvl7pPr marL="10438830" indent="0">
              <a:buNone/>
              <a:defRPr sz="6100" b="1"/>
            </a:lvl7pPr>
            <a:lvl8pPr marL="12178633" indent="0">
              <a:buNone/>
              <a:defRPr sz="6100" b="1"/>
            </a:lvl8pPr>
            <a:lvl9pPr marL="13918438" indent="0">
              <a:buNone/>
              <a:defRPr sz="6100" b="1"/>
            </a:lvl9pPr>
          </a:lstStyle>
          <a:p>
            <a:pPr lvl="0"/>
            <a:r>
              <a:rPr lang="en-US" smtClean="0"/>
              <a:t>Click to edit Master text styles</a:t>
            </a:r>
          </a:p>
        </p:txBody>
      </p:sp>
      <p:sp>
        <p:nvSpPr>
          <p:cNvPr id="6" name="Content Placeholder 5"/>
          <p:cNvSpPr>
            <a:spLocks noGrp="1"/>
          </p:cNvSpPr>
          <p:nvPr>
            <p:ph sz="quarter" idx="4"/>
          </p:nvPr>
        </p:nvSpPr>
        <p:spPr>
          <a:xfrm>
            <a:off x="14399580" y="12469284"/>
            <a:ext cx="12529503" cy="22654051"/>
          </a:xfrm>
        </p:spPr>
        <p:txBody>
          <a:bodyPr/>
          <a:lstStyle>
            <a:lvl1pPr>
              <a:defRPr sz="9100"/>
            </a:lvl1pPr>
            <a:lvl2pPr>
              <a:defRPr sz="76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EDC5190-A616-CB49-BDF7-C36882109D29}" type="datetime1">
              <a:rPr lang="en-US" altLang="en-US"/>
              <a:pPr>
                <a:defRPr/>
              </a:pPr>
              <a:t>12/5/17</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42AB8B8-9643-7F44-8996-6A1D35B25AF5}" type="slidenum">
              <a:rPr lang="en-US" altLang="en-US"/>
              <a:pPr>
                <a:defRPr/>
              </a:pPr>
              <a:t>‹#›</a:t>
            </a:fld>
            <a:endParaRPr lang="en-US" altLang="en-US"/>
          </a:p>
        </p:txBody>
      </p:sp>
    </p:spTree>
    <p:extLst>
      <p:ext uri="{BB962C8B-B14F-4D97-AF65-F5344CB8AC3E}">
        <p14:creationId xmlns:p14="http://schemas.microsoft.com/office/powerpoint/2010/main" val="935641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35F6770-181B-5C4D-A79B-765D5CF6B660}" type="datetime1">
              <a:rPr lang="en-US" altLang="en-US"/>
              <a:pPr>
                <a:defRPr/>
              </a:pPr>
              <a:t>12/5/17</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AE49923-FB69-EF49-A4FD-00A7132AAAEC}" type="slidenum">
              <a:rPr lang="en-US" altLang="en-US"/>
              <a:pPr>
                <a:defRPr/>
              </a:pPr>
              <a:t>‹#›</a:t>
            </a:fld>
            <a:endParaRPr lang="en-US" altLang="en-US"/>
          </a:p>
        </p:txBody>
      </p:sp>
    </p:spTree>
    <p:extLst>
      <p:ext uri="{BB962C8B-B14F-4D97-AF65-F5344CB8AC3E}">
        <p14:creationId xmlns:p14="http://schemas.microsoft.com/office/powerpoint/2010/main" val="1451443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06A802B-BC33-E44D-8685-7EDA03CD15D7}" type="datetime1">
              <a:rPr lang="en-US" altLang="en-US"/>
              <a:pPr>
                <a:defRPr/>
              </a:pPr>
              <a:t>12/5/17</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CEB127D-10C4-704B-8005-E953BF0D6D6B}" type="slidenum">
              <a:rPr lang="en-US" altLang="en-US"/>
              <a:pPr>
                <a:defRPr/>
              </a:pPr>
              <a:t>‹#›</a:t>
            </a:fld>
            <a:endParaRPr lang="en-US" altLang="en-US"/>
          </a:p>
        </p:txBody>
      </p:sp>
    </p:spTree>
    <p:extLst>
      <p:ext uri="{BB962C8B-B14F-4D97-AF65-F5344CB8AC3E}">
        <p14:creationId xmlns:p14="http://schemas.microsoft.com/office/powerpoint/2010/main" val="1152107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17322" y="1565487"/>
            <a:ext cx="9325771" cy="6662420"/>
          </a:xfrm>
        </p:spPr>
        <p:txBody>
          <a:bodyPr anchor="b"/>
          <a:lstStyle>
            <a:lvl1pPr algn="l">
              <a:defRPr sz="7600" b="1"/>
            </a:lvl1pPr>
          </a:lstStyle>
          <a:p>
            <a:r>
              <a:rPr lang="en-US" smtClean="0"/>
              <a:t>Click to edit Master title style</a:t>
            </a:r>
            <a:endParaRPr lang="en-US"/>
          </a:p>
        </p:txBody>
      </p:sp>
      <p:sp>
        <p:nvSpPr>
          <p:cNvPr id="3" name="Content Placeholder 2"/>
          <p:cNvSpPr>
            <a:spLocks noGrp="1"/>
          </p:cNvSpPr>
          <p:nvPr>
            <p:ph idx="1"/>
          </p:nvPr>
        </p:nvSpPr>
        <p:spPr>
          <a:xfrm>
            <a:off x="11082655" y="1565490"/>
            <a:ext cx="15846425" cy="33557849"/>
          </a:xfrm>
        </p:spPr>
        <p:txBody>
          <a:bodyPr/>
          <a:lstStyle>
            <a:lvl1pPr>
              <a:defRPr sz="12200"/>
            </a:lvl1pPr>
            <a:lvl2pPr>
              <a:defRPr sz="10700"/>
            </a:lvl2pPr>
            <a:lvl3pPr>
              <a:defRPr sz="91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17322" y="8227910"/>
            <a:ext cx="9325771" cy="26895429"/>
          </a:xfrm>
        </p:spPr>
        <p:txBody>
          <a:bodyPr/>
          <a:lstStyle>
            <a:lvl1pPr marL="0" indent="0">
              <a:buNone/>
              <a:defRPr sz="5200"/>
            </a:lvl1pPr>
            <a:lvl2pPr marL="1739805" indent="0">
              <a:buNone/>
              <a:defRPr sz="4500"/>
            </a:lvl2pPr>
            <a:lvl3pPr marL="3479610" indent="0">
              <a:buNone/>
              <a:defRPr sz="3800"/>
            </a:lvl3pPr>
            <a:lvl4pPr marL="5219414" indent="0">
              <a:buNone/>
              <a:defRPr sz="3400"/>
            </a:lvl4pPr>
            <a:lvl5pPr marL="6959220" indent="0">
              <a:buNone/>
              <a:defRPr sz="3400"/>
            </a:lvl5pPr>
            <a:lvl6pPr marL="8699024" indent="0">
              <a:buNone/>
              <a:defRPr sz="3400"/>
            </a:lvl6pPr>
            <a:lvl7pPr marL="10438830" indent="0">
              <a:buNone/>
              <a:defRPr sz="3400"/>
            </a:lvl7pPr>
            <a:lvl8pPr marL="12178633" indent="0">
              <a:buNone/>
              <a:defRPr sz="3400"/>
            </a:lvl8pPr>
            <a:lvl9pPr marL="13918438" indent="0">
              <a:buNone/>
              <a:defRPr sz="34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11A0932-9E92-2144-B68B-D1BE55DB1F30}" type="datetime1">
              <a:rPr lang="en-US" altLang="en-US"/>
              <a:pPr>
                <a:defRPr/>
              </a:pPr>
              <a:t>12/5/17</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84727D3-3496-0F46-9236-F23FDDCD464D}" type="slidenum">
              <a:rPr lang="en-US" altLang="en-US"/>
              <a:pPr>
                <a:defRPr/>
              </a:pPr>
              <a:t>‹#›</a:t>
            </a:fld>
            <a:endParaRPr lang="en-US" altLang="en-US"/>
          </a:p>
        </p:txBody>
      </p:sp>
    </p:spTree>
    <p:extLst>
      <p:ext uri="{BB962C8B-B14F-4D97-AF65-F5344CB8AC3E}">
        <p14:creationId xmlns:p14="http://schemas.microsoft.com/office/powerpoint/2010/main" val="1765552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094" y="27523440"/>
            <a:ext cx="17007840" cy="3249299"/>
          </a:xfrm>
        </p:spPr>
        <p:txBody>
          <a:bodyPr anchor="b"/>
          <a:lstStyle>
            <a:lvl1pPr algn="l">
              <a:defRPr sz="7600" b="1"/>
            </a:lvl1pPr>
          </a:lstStyle>
          <a:p>
            <a:r>
              <a:rPr lang="en-US" smtClean="0"/>
              <a:t>Click to edit Master title style</a:t>
            </a:r>
            <a:endParaRPr lang="en-US"/>
          </a:p>
        </p:txBody>
      </p:sp>
      <p:sp>
        <p:nvSpPr>
          <p:cNvPr id="3" name="Picture Placeholder 2"/>
          <p:cNvSpPr>
            <a:spLocks noGrp="1"/>
          </p:cNvSpPr>
          <p:nvPr>
            <p:ph type="pic" idx="1"/>
          </p:nvPr>
        </p:nvSpPr>
        <p:spPr>
          <a:xfrm>
            <a:off x="5556094" y="3513243"/>
            <a:ext cx="17007840" cy="23591520"/>
          </a:xfrm>
        </p:spPr>
        <p:txBody>
          <a:bodyPr rtlCol="0">
            <a:normAutofit/>
          </a:bodyPr>
          <a:lstStyle>
            <a:lvl1pPr marL="0" indent="0">
              <a:buNone/>
              <a:defRPr sz="12200"/>
            </a:lvl1pPr>
            <a:lvl2pPr marL="1739805" indent="0">
              <a:buNone/>
              <a:defRPr sz="10700"/>
            </a:lvl2pPr>
            <a:lvl3pPr marL="3479610" indent="0">
              <a:buNone/>
              <a:defRPr sz="9100"/>
            </a:lvl3pPr>
            <a:lvl4pPr marL="5219414" indent="0">
              <a:buNone/>
              <a:defRPr sz="7600"/>
            </a:lvl4pPr>
            <a:lvl5pPr marL="6959220" indent="0">
              <a:buNone/>
              <a:defRPr sz="7600"/>
            </a:lvl5pPr>
            <a:lvl6pPr marL="8699024" indent="0">
              <a:buNone/>
              <a:defRPr sz="7600"/>
            </a:lvl6pPr>
            <a:lvl7pPr marL="10438830" indent="0">
              <a:buNone/>
              <a:defRPr sz="7600"/>
            </a:lvl7pPr>
            <a:lvl8pPr marL="12178633" indent="0">
              <a:buNone/>
              <a:defRPr sz="7600"/>
            </a:lvl8pPr>
            <a:lvl9pPr marL="13918438" indent="0">
              <a:buNone/>
              <a:defRPr sz="7600"/>
            </a:lvl9pPr>
          </a:lstStyle>
          <a:p>
            <a:pPr lvl="0"/>
            <a:r>
              <a:rPr lang="en-US" noProof="0" smtClean="0"/>
              <a:t>Drag picture to placeholder or click icon to add</a:t>
            </a:r>
            <a:endParaRPr lang="en-US" noProof="0" smtClean="0"/>
          </a:p>
        </p:txBody>
      </p:sp>
      <p:sp>
        <p:nvSpPr>
          <p:cNvPr id="4" name="Text Placeholder 3"/>
          <p:cNvSpPr>
            <a:spLocks noGrp="1"/>
          </p:cNvSpPr>
          <p:nvPr>
            <p:ph type="body" sz="half" idx="2"/>
          </p:nvPr>
        </p:nvSpPr>
        <p:spPr>
          <a:xfrm>
            <a:off x="5556094" y="30772740"/>
            <a:ext cx="17007840" cy="4614543"/>
          </a:xfrm>
        </p:spPr>
        <p:txBody>
          <a:bodyPr/>
          <a:lstStyle>
            <a:lvl1pPr marL="0" indent="0">
              <a:buNone/>
              <a:defRPr sz="5200"/>
            </a:lvl1pPr>
            <a:lvl2pPr marL="1739805" indent="0">
              <a:buNone/>
              <a:defRPr sz="4500"/>
            </a:lvl2pPr>
            <a:lvl3pPr marL="3479610" indent="0">
              <a:buNone/>
              <a:defRPr sz="3800"/>
            </a:lvl3pPr>
            <a:lvl4pPr marL="5219414" indent="0">
              <a:buNone/>
              <a:defRPr sz="3400"/>
            </a:lvl4pPr>
            <a:lvl5pPr marL="6959220" indent="0">
              <a:buNone/>
              <a:defRPr sz="3400"/>
            </a:lvl5pPr>
            <a:lvl6pPr marL="8699024" indent="0">
              <a:buNone/>
              <a:defRPr sz="3400"/>
            </a:lvl6pPr>
            <a:lvl7pPr marL="10438830" indent="0">
              <a:buNone/>
              <a:defRPr sz="3400"/>
            </a:lvl7pPr>
            <a:lvl8pPr marL="12178633" indent="0">
              <a:buNone/>
              <a:defRPr sz="3400"/>
            </a:lvl8pPr>
            <a:lvl9pPr marL="13918438" indent="0">
              <a:buNone/>
              <a:defRPr sz="34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61C781A-A272-1845-BBAC-41CE4ADC70F9}" type="datetime1">
              <a:rPr lang="en-US" altLang="en-US"/>
              <a:pPr>
                <a:defRPr/>
              </a:pPr>
              <a:t>12/5/17</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C90C951-C666-8E40-BC4A-979D45674F86}" type="slidenum">
              <a:rPr lang="en-US" altLang="en-US"/>
              <a:pPr>
                <a:defRPr/>
              </a:pPr>
              <a:t>‹#›</a:t>
            </a:fld>
            <a:endParaRPr lang="en-US" altLang="en-US"/>
          </a:p>
        </p:txBody>
      </p:sp>
    </p:spTree>
    <p:extLst>
      <p:ext uri="{BB962C8B-B14F-4D97-AF65-F5344CB8AC3E}">
        <p14:creationId xmlns:p14="http://schemas.microsoft.com/office/powerpoint/2010/main" val="18612328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417638" y="1576388"/>
            <a:ext cx="25511125"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347962" tIns="173980" rIns="347962" bIns="173980" numCol="1" anchor="ctr" anchorCtr="0" compatLnSpc="1">
            <a:prstTxWarp prst="textNoShape">
              <a:avLst/>
            </a:prstTxWarp>
          </a:bodyPr>
          <a:lstStyle/>
          <a:p>
            <a:pPr lvl="0"/>
            <a:r>
              <a:rPr lang="en-US" altLang="en-US" smtClean="0"/>
              <a:t>Click to edit Master title style</a:t>
            </a:r>
            <a:endParaRPr lang="en-US" altLang="en-US"/>
          </a:p>
        </p:txBody>
      </p:sp>
      <p:sp>
        <p:nvSpPr>
          <p:cNvPr id="1027" name="Text Placeholder 2"/>
          <p:cNvSpPr>
            <a:spLocks noGrp="1"/>
          </p:cNvSpPr>
          <p:nvPr>
            <p:ph type="body" idx="1"/>
          </p:nvPr>
        </p:nvSpPr>
        <p:spPr bwMode="auto">
          <a:xfrm>
            <a:off x="1417638" y="9174163"/>
            <a:ext cx="25511125" cy="259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347962" tIns="173980" rIns="347962" bIns="17398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a:p>
        </p:txBody>
      </p:sp>
      <p:sp>
        <p:nvSpPr>
          <p:cNvPr id="4" name="Date Placeholder 3"/>
          <p:cNvSpPr>
            <a:spLocks noGrp="1"/>
          </p:cNvSpPr>
          <p:nvPr>
            <p:ph type="dt" sz="half" idx="2"/>
          </p:nvPr>
        </p:nvSpPr>
        <p:spPr>
          <a:xfrm>
            <a:off x="1417638" y="36444238"/>
            <a:ext cx="6613525" cy="2093912"/>
          </a:xfrm>
          <a:prstGeom prst="rect">
            <a:avLst/>
          </a:prstGeom>
        </p:spPr>
        <p:txBody>
          <a:bodyPr vert="horz" wrap="square" lIns="347962" tIns="173980" rIns="347962" bIns="173980" numCol="1" anchor="ctr" anchorCtr="0" compatLnSpc="1">
            <a:prstTxWarp prst="textNoShape">
              <a:avLst/>
            </a:prstTxWarp>
          </a:bodyPr>
          <a:lstStyle>
            <a:lvl1pPr defTabSz="1738313" eaLnBrk="1" hangingPunct="1">
              <a:defRPr sz="4500" smtClean="0">
                <a:solidFill>
                  <a:srgbClr val="898989"/>
                </a:solidFill>
              </a:defRPr>
            </a:lvl1pPr>
          </a:lstStyle>
          <a:p>
            <a:pPr>
              <a:defRPr/>
            </a:pPr>
            <a:fld id="{D73C2D6D-B90C-984E-B713-8945D7C37A62}" type="datetime1">
              <a:rPr lang="en-US" altLang="en-US"/>
              <a:pPr>
                <a:defRPr/>
              </a:pPr>
              <a:t>12/5/17</a:t>
            </a:fld>
            <a:endParaRPr lang="en-US" altLang="en-US"/>
          </a:p>
        </p:txBody>
      </p:sp>
      <p:sp>
        <p:nvSpPr>
          <p:cNvPr id="5" name="Footer Placeholder 4"/>
          <p:cNvSpPr>
            <a:spLocks noGrp="1"/>
          </p:cNvSpPr>
          <p:nvPr>
            <p:ph type="ftr" sz="quarter" idx="3"/>
          </p:nvPr>
        </p:nvSpPr>
        <p:spPr>
          <a:xfrm>
            <a:off x="9685338" y="36444238"/>
            <a:ext cx="8975725" cy="2093912"/>
          </a:xfrm>
          <a:prstGeom prst="rect">
            <a:avLst/>
          </a:prstGeom>
        </p:spPr>
        <p:txBody>
          <a:bodyPr vert="horz" wrap="square" lIns="347962" tIns="173980" rIns="347962" bIns="173980" numCol="1" anchor="ctr" anchorCtr="0" compatLnSpc="1">
            <a:prstTxWarp prst="textNoShape">
              <a:avLst/>
            </a:prstTxWarp>
          </a:bodyPr>
          <a:lstStyle>
            <a:lvl1pPr algn="ctr" defTabSz="1738498" eaLnBrk="1" hangingPunct="1">
              <a:defRPr sz="4500">
                <a:solidFill>
                  <a:srgbClr val="898989"/>
                </a:solidFill>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4"/>
          </p:nvPr>
        </p:nvSpPr>
        <p:spPr>
          <a:xfrm>
            <a:off x="20315238" y="36444238"/>
            <a:ext cx="6613525" cy="2093912"/>
          </a:xfrm>
          <a:prstGeom prst="rect">
            <a:avLst/>
          </a:prstGeom>
        </p:spPr>
        <p:txBody>
          <a:bodyPr vert="horz" wrap="square" lIns="347962" tIns="173980" rIns="347962" bIns="173980" numCol="1" anchor="ctr" anchorCtr="0" compatLnSpc="1">
            <a:prstTxWarp prst="textNoShape">
              <a:avLst/>
            </a:prstTxWarp>
          </a:bodyPr>
          <a:lstStyle>
            <a:lvl1pPr algn="r" defTabSz="1738313" eaLnBrk="1" hangingPunct="1">
              <a:defRPr sz="4500" smtClean="0">
                <a:solidFill>
                  <a:srgbClr val="898989"/>
                </a:solidFill>
              </a:defRPr>
            </a:lvl1pPr>
          </a:lstStyle>
          <a:p>
            <a:pPr>
              <a:defRPr/>
            </a:pPr>
            <a:fld id="{E4665703-D612-B34C-B1C2-3DBBC2DA582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736725" rtl="0" eaLnBrk="1" fontAlgn="base" hangingPunct="1">
        <a:spcBef>
          <a:spcPct val="0"/>
        </a:spcBef>
        <a:spcAft>
          <a:spcPct val="0"/>
        </a:spcAft>
        <a:defRPr sz="16800" kern="1200">
          <a:solidFill>
            <a:schemeClr val="tx1"/>
          </a:solidFill>
          <a:latin typeface="+mj-lt"/>
          <a:ea typeface="ＭＳ Ｐゴシック" charset="0"/>
          <a:cs typeface="ＭＳ Ｐゴシック" charset="0"/>
        </a:defRPr>
      </a:lvl1pPr>
      <a:lvl2pPr algn="ctr" defTabSz="1736725" rtl="0" eaLnBrk="1" fontAlgn="base" hangingPunct="1">
        <a:spcBef>
          <a:spcPct val="0"/>
        </a:spcBef>
        <a:spcAft>
          <a:spcPct val="0"/>
        </a:spcAft>
        <a:defRPr sz="16800">
          <a:solidFill>
            <a:schemeClr val="tx1"/>
          </a:solidFill>
          <a:latin typeface="Calibri" charset="0"/>
          <a:ea typeface="ＭＳ Ｐゴシック" charset="0"/>
          <a:cs typeface="ＭＳ Ｐゴシック" charset="0"/>
        </a:defRPr>
      </a:lvl2pPr>
      <a:lvl3pPr algn="ctr" defTabSz="1736725" rtl="0" eaLnBrk="1" fontAlgn="base" hangingPunct="1">
        <a:spcBef>
          <a:spcPct val="0"/>
        </a:spcBef>
        <a:spcAft>
          <a:spcPct val="0"/>
        </a:spcAft>
        <a:defRPr sz="16800">
          <a:solidFill>
            <a:schemeClr val="tx1"/>
          </a:solidFill>
          <a:latin typeface="Calibri" charset="0"/>
          <a:ea typeface="ＭＳ Ｐゴシック" charset="0"/>
          <a:cs typeface="ＭＳ Ｐゴシック" charset="0"/>
        </a:defRPr>
      </a:lvl3pPr>
      <a:lvl4pPr algn="ctr" defTabSz="1736725" rtl="0" eaLnBrk="1" fontAlgn="base" hangingPunct="1">
        <a:spcBef>
          <a:spcPct val="0"/>
        </a:spcBef>
        <a:spcAft>
          <a:spcPct val="0"/>
        </a:spcAft>
        <a:defRPr sz="16800">
          <a:solidFill>
            <a:schemeClr val="tx1"/>
          </a:solidFill>
          <a:latin typeface="Calibri" charset="0"/>
          <a:ea typeface="ＭＳ Ｐゴシック" charset="0"/>
          <a:cs typeface="ＭＳ Ｐゴシック" charset="0"/>
        </a:defRPr>
      </a:lvl4pPr>
      <a:lvl5pPr algn="ctr" defTabSz="1736725" rtl="0" eaLnBrk="1" fontAlgn="base" hangingPunct="1">
        <a:spcBef>
          <a:spcPct val="0"/>
        </a:spcBef>
        <a:spcAft>
          <a:spcPct val="0"/>
        </a:spcAft>
        <a:defRPr sz="16800">
          <a:solidFill>
            <a:schemeClr val="tx1"/>
          </a:solidFill>
          <a:latin typeface="Calibri" charset="0"/>
          <a:ea typeface="ＭＳ Ｐゴシック" charset="0"/>
          <a:cs typeface="ＭＳ Ｐゴシック" charset="0"/>
        </a:defRPr>
      </a:lvl5pPr>
      <a:lvl6pPr marL="422878" algn="ctr" defTabSz="1738498" rtl="0" eaLnBrk="1" fontAlgn="base" hangingPunct="1">
        <a:spcBef>
          <a:spcPct val="0"/>
        </a:spcBef>
        <a:spcAft>
          <a:spcPct val="0"/>
        </a:spcAft>
        <a:defRPr sz="16800">
          <a:solidFill>
            <a:schemeClr val="tx1"/>
          </a:solidFill>
          <a:latin typeface="Calibri" charset="0"/>
          <a:ea typeface="ＭＳ Ｐゴシック" charset="0"/>
          <a:cs typeface="ＭＳ Ｐゴシック" charset="0"/>
        </a:defRPr>
      </a:lvl6pPr>
      <a:lvl7pPr marL="845756" algn="ctr" defTabSz="1738498" rtl="0" eaLnBrk="1" fontAlgn="base" hangingPunct="1">
        <a:spcBef>
          <a:spcPct val="0"/>
        </a:spcBef>
        <a:spcAft>
          <a:spcPct val="0"/>
        </a:spcAft>
        <a:defRPr sz="16800">
          <a:solidFill>
            <a:schemeClr val="tx1"/>
          </a:solidFill>
          <a:latin typeface="Calibri" charset="0"/>
          <a:ea typeface="ＭＳ Ｐゴシック" charset="0"/>
          <a:cs typeface="ＭＳ Ｐゴシック" charset="0"/>
        </a:defRPr>
      </a:lvl7pPr>
      <a:lvl8pPr marL="1268634" algn="ctr" defTabSz="1738498" rtl="0" eaLnBrk="1" fontAlgn="base" hangingPunct="1">
        <a:spcBef>
          <a:spcPct val="0"/>
        </a:spcBef>
        <a:spcAft>
          <a:spcPct val="0"/>
        </a:spcAft>
        <a:defRPr sz="16800">
          <a:solidFill>
            <a:schemeClr val="tx1"/>
          </a:solidFill>
          <a:latin typeface="Calibri" charset="0"/>
          <a:ea typeface="ＭＳ Ｐゴシック" charset="0"/>
          <a:cs typeface="ＭＳ Ｐゴシック" charset="0"/>
        </a:defRPr>
      </a:lvl8pPr>
      <a:lvl9pPr marL="1691512" algn="ctr" defTabSz="1738498" rtl="0" eaLnBrk="1" fontAlgn="base" hangingPunct="1">
        <a:spcBef>
          <a:spcPct val="0"/>
        </a:spcBef>
        <a:spcAft>
          <a:spcPct val="0"/>
        </a:spcAft>
        <a:defRPr sz="16800">
          <a:solidFill>
            <a:schemeClr val="tx1"/>
          </a:solidFill>
          <a:latin typeface="Calibri" charset="0"/>
          <a:ea typeface="ＭＳ Ｐゴシック" charset="0"/>
          <a:cs typeface="ＭＳ Ｐゴシック" charset="0"/>
        </a:defRPr>
      </a:lvl9pPr>
    </p:titleStyle>
    <p:bodyStyle>
      <a:lvl1pPr marL="1303338" indent="-1303338" algn="l" defTabSz="1736725" rtl="0" eaLnBrk="1" fontAlgn="base" hangingPunct="1">
        <a:spcBef>
          <a:spcPct val="20000"/>
        </a:spcBef>
        <a:spcAft>
          <a:spcPct val="0"/>
        </a:spcAft>
        <a:buFont typeface="Arial" charset="0"/>
        <a:buChar char="•"/>
        <a:defRPr sz="12200" kern="1200">
          <a:solidFill>
            <a:schemeClr val="tx1"/>
          </a:solidFill>
          <a:latin typeface="+mn-lt"/>
          <a:ea typeface="ＭＳ Ｐゴシック" charset="0"/>
          <a:cs typeface="ＭＳ Ｐゴシック" charset="0"/>
        </a:defRPr>
      </a:lvl1pPr>
      <a:lvl2pPr marL="2824163" indent="-1085850" algn="l" defTabSz="1736725" rtl="0" eaLnBrk="1" fontAlgn="base" hangingPunct="1">
        <a:spcBef>
          <a:spcPct val="20000"/>
        </a:spcBef>
        <a:spcAft>
          <a:spcPct val="0"/>
        </a:spcAft>
        <a:buFont typeface="Arial" charset="0"/>
        <a:buChar char="–"/>
        <a:defRPr sz="10700" kern="1200">
          <a:solidFill>
            <a:schemeClr val="tx1"/>
          </a:solidFill>
          <a:latin typeface="+mn-lt"/>
          <a:ea typeface="ＭＳ Ｐゴシック" charset="0"/>
          <a:cs typeface="+mn-cs"/>
        </a:defRPr>
      </a:lvl2pPr>
      <a:lvl3pPr marL="4346575" indent="-866775" algn="l" defTabSz="1736725" rtl="0" eaLnBrk="1" fontAlgn="base" hangingPunct="1">
        <a:spcBef>
          <a:spcPct val="20000"/>
        </a:spcBef>
        <a:spcAft>
          <a:spcPct val="0"/>
        </a:spcAft>
        <a:buFont typeface="Arial" charset="0"/>
        <a:buChar char="•"/>
        <a:defRPr sz="9100" kern="1200">
          <a:solidFill>
            <a:schemeClr val="tx1"/>
          </a:solidFill>
          <a:latin typeface="+mn-lt"/>
          <a:ea typeface="ＭＳ Ｐゴシック" charset="0"/>
          <a:cs typeface="+mn-cs"/>
        </a:defRPr>
      </a:lvl3pPr>
      <a:lvl4pPr marL="6088063" indent="-866775" algn="l" defTabSz="1736725" rtl="0" eaLnBrk="1" fontAlgn="base" hangingPunct="1">
        <a:spcBef>
          <a:spcPct val="20000"/>
        </a:spcBef>
        <a:spcAft>
          <a:spcPct val="0"/>
        </a:spcAft>
        <a:buFont typeface="Arial" charset="0"/>
        <a:buChar char="–"/>
        <a:defRPr sz="7600" kern="1200">
          <a:solidFill>
            <a:schemeClr val="tx1"/>
          </a:solidFill>
          <a:latin typeface="+mn-lt"/>
          <a:ea typeface="ＭＳ Ｐゴシック" charset="0"/>
          <a:cs typeface="+mn-cs"/>
        </a:defRPr>
      </a:lvl4pPr>
      <a:lvl5pPr marL="7826375" indent="-866775" algn="l" defTabSz="1736725" rtl="0" eaLnBrk="1" fontAlgn="base" hangingPunct="1">
        <a:spcBef>
          <a:spcPct val="20000"/>
        </a:spcBef>
        <a:spcAft>
          <a:spcPct val="0"/>
        </a:spcAft>
        <a:buFont typeface="Arial" charset="0"/>
        <a:buChar char="»"/>
        <a:defRPr sz="7600" kern="1200">
          <a:solidFill>
            <a:schemeClr val="tx1"/>
          </a:solidFill>
          <a:latin typeface="+mn-lt"/>
          <a:ea typeface="ＭＳ Ｐゴシック" charset="0"/>
          <a:cs typeface="+mn-cs"/>
        </a:defRPr>
      </a:lvl5pPr>
      <a:lvl6pPr marL="9568927" indent="-869902" algn="l" defTabSz="1739805" rtl="0" eaLnBrk="1" latinLnBrk="0" hangingPunct="1">
        <a:spcBef>
          <a:spcPct val="20000"/>
        </a:spcBef>
        <a:buFont typeface="Arial"/>
        <a:buChar char="•"/>
        <a:defRPr sz="7600" kern="1200">
          <a:solidFill>
            <a:schemeClr val="tx1"/>
          </a:solidFill>
          <a:latin typeface="+mn-lt"/>
          <a:ea typeface="+mn-ea"/>
          <a:cs typeface="+mn-cs"/>
        </a:defRPr>
      </a:lvl6pPr>
      <a:lvl7pPr marL="11308732" indent="-869902" algn="l" defTabSz="1739805" rtl="0" eaLnBrk="1" latinLnBrk="0" hangingPunct="1">
        <a:spcBef>
          <a:spcPct val="20000"/>
        </a:spcBef>
        <a:buFont typeface="Arial"/>
        <a:buChar char="•"/>
        <a:defRPr sz="7600" kern="1200">
          <a:solidFill>
            <a:schemeClr val="tx1"/>
          </a:solidFill>
          <a:latin typeface="+mn-lt"/>
          <a:ea typeface="+mn-ea"/>
          <a:cs typeface="+mn-cs"/>
        </a:defRPr>
      </a:lvl7pPr>
      <a:lvl8pPr marL="13048536" indent="-869902" algn="l" defTabSz="1739805" rtl="0" eaLnBrk="1" latinLnBrk="0" hangingPunct="1">
        <a:spcBef>
          <a:spcPct val="20000"/>
        </a:spcBef>
        <a:buFont typeface="Arial"/>
        <a:buChar char="•"/>
        <a:defRPr sz="7600" kern="1200">
          <a:solidFill>
            <a:schemeClr val="tx1"/>
          </a:solidFill>
          <a:latin typeface="+mn-lt"/>
          <a:ea typeface="+mn-ea"/>
          <a:cs typeface="+mn-cs"/>
        </a:defRPr>
      </a:lvl8pPr>
      <a:lvl9pPr marL="14788341" indent="-869902" algn="l" defTabSz="1739805" rtl="0" eaLnBrk="1" latinLnBrk="0" hangingPunct="1">
        <a:spcBef>
          <a:spcPct val="20000"/>
        </a:spcBef>
        <a:buFont typeface="Arial"/>
        <a:buChar char="•"/>
        <a:defRPr sz="7600" kern="1200">
          <a:solidFill>
            <a:schemeClr val="tx1"/>
          </a:solidFill>
          <a:latin typeface="+mn-lt"/>
          <a:ea typeface="+mn-ea"/>
          <a:cs typeface="+mn-cs"/>
        </a:defRPr>
      </a:lvl9pPr>
    </p:bodyStyle>
    <p:otherStyle>
      <a:defPPr>
        <a:defRPr lang="en-US"/>
      </a:defPPr>
      <a:lvl1pPr marL="0" algn="l" defTabSz="1739805" rtl="0" eaLnBrk="1" latinLnBrk="0" hangingPunct="1">
        <a:defRPr sz="6900" kern="1200">
          <a:solidFill>
            <a:schemeClr val="tx1"/>
          </a:solidFill>
          <a:latin typeface="+mn-lt"/>
          <a:ea typeface="+mn-ea"/>
          <a:cs typeface="+mn-cs"/>
        </a:defRPr>
      </a:lvl1pPr>
      <a:lvl2pPr marL="1739805" algn="l" defTabSz="1739805" rtl="0" eaLnBrk="1" latinLnBrk="0" hangingPunct="1">
        <a:defRPr sz="6900" kern="1200">
          <a:solidFill>
            <a:schemeClr val="tx1"/>
          </a:solidFill>
          <a:latin typeface="+mn-lt"/>
          <a:ea typeface="+mn-ea"/>
          <a:cs typeface="+mn-cs"/>
        </a:defRPr>
      </a:lvl2pPr>
      <a:lvl3pPr marL="3479610" algn="l" defTabSz="1739805" rtl="0" eaLnBrk="1" latinLnBrk="0" hangingPunct="1">
        <a:defRPr sz="6900" kern="1200">
          <a:solidFill>
            <a:schemeClr val="tx1"/>
          </a:solidFill>
          <a:latin typeface="+mn-lt"/>
          <a:ea typeface="+mn-ea"/>
          <a:cs typeface="+mn-cs"/>
        </a:defRPr>
      </a:lvl3pPr>
      <a:lvl4pPr marL="5219414" algn="l" defTabSz="1739805" rtl="0" eaLnBrk="1" latinLnBrk="0" hangingPunct="1">
        <a:defRPr sz="6900" kern="1200">
          <a:solidFill>
            <a:schemeClr val="tx1"/>
          </a:solidFill>
          <a:latin typeface="+mn-lt"/>
          <a:ea typeface="+mn-ea"/>
          <a:cs typeface="+mn-cs"/>
        </a:defRPr>
      </a:lvl4pPr>
      <a:lvl5pPr marL="6959220" algn="l" defTabSz="1739805" rtl="0" eaLnBrk="1" latinLnBrk="0" hangingPunct="1">
        <a:defRPr sz="6900" kern="1200">
          <a:solidFill>
            <a:schemeClr val="tx1"/>
          </a:solidFill>
          <a:latin typeface="+mn-lt"/>
          <a:ea typeface="+mn-ea"/>
          <a:cs typeface="+mn-cs"/>
        </a:defRPr>
      </a:lvl5pPr>
      <a:lvl6pPr marL="8699024" algn="l" defTabSz="1739805" rtl="0" eaLnBrk="1" latinLnBrk="0" hangingPunct="1">
        <a:defRPr sz="6900" kern="1200">
          <a:solidFill>
            <a:schemeClr val="tx1"/>
          </a:solidFill>
          <a:latin typeface="+mn-lt"/>
          <a:ea typeface="+mn-ea"/>
          <a:cs typeface="+mn-cs"/>
        </a:defRPr>
      </a:lvl6pPr>
      <a:lvl7pPr marL="10438830" algn="l" defTabSz="1739805" rtl="0" eaLnBrk="1" latinLnBrk="0" hangingPunct="1">
        <a:defRPr sz="6900" kern="1200">
          <a:solidFill>
            <a:schemeClr val="tx1"/>
          </a:solidFill>
          <a:latin typeface="+mn-lt"/>
          <a:ea typeface="+mn-ea"/>
          <a:cs typeface="+mn-cs"/>
        </a:defRPr>
      </a:lvl7pPr>
      <a:lvl8pPr marL="12178633" algn="l" defTabSz="1739805" rtl="0" eaLnBrk="1" latinLnBrk="0" hangingPunct="1">
        <a:defRPr sz="6900" kern="1200">
          <a:solidFill>
            <a:schemeClr val="tx1"/>
          </a:solidFill>
          <a:latin typeface="+mn-lt"/>
          <a:ea typeface="+mn-ea"/>
          <a:cs typeface="+mn-cs"/>
        </a:defRPr>
      </a:lvl8pPr>
      <a:lvl9pPr marL="13918438" algn="l" defTabSz="1739805" rtl="0" eaLnBrk="1" latinLnBrk="0" hangingPunct="1">
        <a:defRPr sz="6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png"/><Relationship Id="rId5" Type="http://schemas.openxmlformats.org/officeDocument/2006/relationships/chart" Target="../charts/chart1.xml"/><Relationship Id="rId6" Type="http://schemas.openxmlformats.org/officeDocument/2006/relationships/chart" Target="../charts/chart2.xml"/><Relationship Id="rId7" Type="http://schemas.openxmlformats.org/officeDocument/2006/relationships/chart" Target="../charts/chart3.xml"/><Relationship Id="rId8" Type="http://schemas.openxmlformats.org/officeDocument/2006/relationships/chart" Target="../charts/chart4.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10" descr="seas_shield_transparent.eps"/>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24047263" y="1447800"/>
            <a:ext cx="3206750"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 name="TextBox 27"/>
          <p:cNvSpPr txBox="1">
            <a:spLocks noChangeArrowheads="1"/>
          </p:cNvSpPr>
          <p:nvPr/>
        </p:nvSpPr>
        <p:spPr bwMode="auto">
          <a:xfrm>
            <a:off x="1346013" y="1447800"/>
            <a:ext cx="19665950" cy="123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a:spcBef>
                <a:spcPct val="20000"/>
              </a:spcBef>
              <a:buFont typeface="Arial" charset="0"/>
              <a:buChar char="•"/>
              <a:defRPr sz="12200">
                <a:solidFill>
                  <a:schemeClr val="tx1"/>
                </a:solidFill>
                <a:latin typeface="Calibri" charset="0"/>
                <a:ea typeface="ＭＳ Ｐゴシック" charset="-128"/>
              </a:defRPr>
            </a:lvl1pPr>
            <a:lvl2pPr marL="742950" indent="-285750">
              <a:spcBef>
                <a:spcPct val="20000"/>
              </a:spcBef>
              <a:buFont typeface="Arial" charset="0"/>
              <a:buChar char="–"/>
              <a:defRPr sz="10700">
                <a:solidFill>
                  <a:schemeClr val="tx1"/>
                </a:solidFill>
                <a:latin typeface="Calibri" charset="0"/>
                <a:ea typeface="ＭＳ Ｐゴシック" charset="-128"/>
              </a:defRPr>
            </a:lvl2pPr>
            <a:lvl3pPr marL="1143000" indent="-228600">
              <a:spcBef>
                <a:spcPct val="20000"/>
              </a:spcBef>
              <a:buFont typeface="Arial" charset="0"/>
              <a:buChar char="•"/>
              <a:defRPr sz="9100">
                <a:solidFill>
                  <a:schemeClr val="tx1"/>
                </a:solidFill>
                <a:latin typeface="Calibri" charset="0"/>
                <a:ea typeface="ＭＳ Ｐゴシック" charset="-128"/>
              </a:defRPr>
            </a:lvl3pPr>
            <a:lvl4pPr marL="1600200" indent="-228600">
              <a:spcBef>
                <a:spcPct val="20000"/>
              </a:spcBef>
              <a:buFont typeface="Arial" charset="0"/>
              <a:buChar char="–"/>
              <a:defRPr sz="7600">
                <a:solidFill>
                  <a:schemeClr val="tx1"/>
                </a:solidFill>
                <a:latin typeface="Calibri" charset="0"/>
                <a:ea typeface="ＭＳ Ｐゴシック" charset="-128"/>
              </a:defRPr>
            </a:lvl4pPr>
            <a:lvl5pPr marL="2057400" indent="-228600">
              <a:spcBef>
                <a:spcPct val="20000"/>
              </a:spcBef>
              <a:buFont typeface="Arial" charset="0"/>
              <a:buChar char="»"/>
              <a:defRPr sz="7600">
                <a:solidFill>
                  <a:schemeClr val="tx1"/>
                </a:solidFill>
                <a:latin typeface="Calibri" charset="0"/>
                <a:ea typeface="ＭＳ Ｐゴシック" charset="-128"/>
              </a:defRPr>
            </a:lvl5pPr>
            <a:lvl6pPr marL="25146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6pPr>
            <a:lvl7pPr marL="29718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7pPr>
            <a:lvl8pPr marL="34290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8pPr>
            <a:lvl9pPr marL="38862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9pPr>
          </a:lstStyle>
          <a:p>
            <a:pPr eaLnBrk="1" hangingPunct="1">
              <a:spcBef>
                <a:spcPct val="0"/>
              </a:spcBef>
              <a:buFontTx/>
              <a:buNone/>
            </a:pPr>
            <a:r>
              <a:rPr lang="en-US" altLang="en-US" sz="7400">
                <a:latin typeface="Times" charset="0"/>
              </a:rPr>
              <a:t>Bitcoin Trading with Reinforcement Learning</a:t>
            </a:r>
          </a:p>
        </p:txBody>
      </p:sp>
      <p:sp>
        <p:nvSpPr>
          <p:cNvPr id="29" name="TextBox 28"/>
          <p:cNvSpPr txBox="1"/>
          <p:nvPr/>
        </p:nvSpPr>
        <p:spPr>
          <a:xfrm>
            <a:off x="1260288" y="6402388"/>
            <a:ext cx="8010525" cy="1868487"/>
          </a:xfrm>
          <a:prstGeom prst="rect">
            <a:avLst/>
          </a:prstGeom>
          <a:solidFill>
            <a:schemeClr val="bg1">
              <a:lumMod val="65000"/>
            </a:schemeClr>
          </a:solidFill>
        </p:spPr>
        <p:txBody>
          <a:bodyPr lIns="592029" tIns="592029" rIns="592029" bIns="592029" anchor="ctr">
            <a:spAutoFit/>
          </a:bodyPr>
          <a:lstStyle>
            <a:lvl1pPr eaLnBrk="0" hangingPunct="0">
              <a:defRPr sz="7400">
                <a:solidFill>
                  <a:schemeClr val="tx1"/>
                </a:solidFill>
                <a:latin typeface="Calibri" charset="0"/>
                <a:ea typeface="ＭＳ Ｐゴシック" charset="0"/>
                <a:cs typeface="ＭＳ Ｐゴシック" charset="0"/>
              </a:defRPr>
            </a:lvl1pPr>
            <a:lvl2pPr marL="37931725" indent="-37474525" eaLnBrk="0" hangingPunct="0">
              <a:defRPr sz="7400">
                <a:solidFill>
                  <a:schemeClr val="tx1"/>
                </a:solidFill>
                <a:latin typeface="Calibri" charset="0"/>
                <a:ea typeface="ＭＳ Ｐゴシック" charset="0"/>
              </a:defRPr>
            </a:lvl2pPr>
            <a:lvl3pPr eaLnBrk="0" hangingPunct="0">
              <a:defRPr sz="7400">
                <a:solidFill>
                  <a:schemeClr val="tx1"/>
                </a:solidFill>
                <a:latin typeface="Calibri" charset="0"/>
                <a:ea typeface="ＭＳ Ｐゴシック" charset="0"/>
              </a:defRPr>
            </a:lvl3pPr>
            <a:lvl4pPr eaLnBrk="0" hangingPunct="0">
              <a:defRPr sz="7400">
                <a:solidFill>
                  <a:schemeClr val="tx1"/>
                </a:solidFill>
                <a:latin typeface="Calibri" charset="0"/>
                <a:ea typeface="ＭＳ Ｐゴシック" charset="0"/>
              </a:defRPr>
            </a:lvl4pPr>
            <a:lvl5pPr eaLnBrk="0" hangingPunct="0">
              <a:defRPr sz="7400">
                <a:solidFill>
                  <a:schemeClr val="tx1"/>
                </a:solidFill>
                <a:latin typeface="Calibri" charset="0"/>
                <a:ea typeface="ＭＳ Ｐゴシック" charset="0"/>
              </a:defRPr>
            </a:lvl5pPr>
            <a:lvl6pPr marL="457200" eaLnBrk="0" fontAlgn="base" hangingPunct="0">
              <a:spcBef>
                <a:spcPct val="0"/>
              </a:spcBef>
              <a:spcAft>
                <a:spcPct val="0"/>
              </a:spcAft>
              <a:defRPr sz="7400">
                <a:solidFill>
                  <a:schemeClr val="tx1"/>
                </a:solidFill>
                <a:latin typeface="Calibri" charset="0"/>
                <a:ea typeface="ＭＳ Ｐゴシック" charset="0"/>
              </a:defRPr>
            </a:lvl6pPr>
            <a:lvl7pPr marL="914400" eaLnBrk="0" fontAlgn="base" hangingPunct="0">
              <a:spcBef>
                <a:spcPct val="0"/>
              </a:spcBef>
              <a:spcAft>
                <a:spcPct val="0"/>
              </a:spcAft>
              <a:defRPr sz="7400">
                <a:solidFill>
                  <a:schemeClr val="tx1"/>
                </a:solidFill>
                <a:latin typeface="Calibri" charset="0"/>
                <a:ea typeface="ＭＳ Ｐゴシック" charset="0"/>
              </a:defRPr>
            </a:lvl7pPr>
            <a:lvl8pPr marL="1371600" eaLnBrk="0" fontAlgn="base" hangingPunct="0">
              <a:spcBef>
                <a:spcPct val="0"/>
              </a:spcBef>
              <a:spcAft>
                <a:spcPct val="0"/>
              </a:spcAft>
              <a:defRPr sz="7400">
                <a:solidFill>
                  <a:schemeClr val="tx1"/>
                </a:solidFill>
                <a:latin typeface="Calibri" charset="0"/>
                <a:ea typeface="ＭＳ Ｐゴシック" charset="0"/>
              </a:defRPr>
            </a:lvl8pPr>
            <a:lvl9pPr marL="1828800" eaLnBrk="0" fontAlgn="base" hangingPunct="0">
              <a:spcBef>
                <a:spcPct val="0"/>
              </a:spcBef>
              <a:spcAft>
                <a:spcPct val="0"/>
              </a:spcAft>
              <a:defRPr sz="7400">
                <a:solidFill>
                  <a:schemeClr val="tx1"/>
                </a:solidFill>
                <a:latin typeface="Calibri" charset="0"/>
                <a:ea typeface="ＭＳ Ｐゴシック" charset="0"/>
              </a:defRPr>
            </a:lvl9pPr>
          </a:lstStyle>
          <a:p>
            <a:pPr defTabSz="1738498" eaLnBrk="1" hangingPunct="1">
              <a:defRPr/>
            </a:pPr>
            <a:r>
              <a:rPr lang="en-US" sz="4400" b="1">
                <a:solidFill>
                  <a:schemeClr val="bg1"/>
                </a:solidFill>
                <a:latin typeface="Arial" charset="0"/>
                <a:cs typeface="Arial" charset="0"/>
              </a:rPr>
              <a:t>Introduction</a:t>
            </a:r>
          </a:p>
        </p:txBody>
      </p:sp>
      <p:sp>
        <p:nvSpPr>
          <p:cNvPr id="15364" name="TextBox 27"/>
          <p:cNvSpPr txBox="1">
            <a:spLocks noChangeArrowheads="1"/>
          </p:cNvSpPr>
          <p:nvPr/>
        </p:nvSpPr>
        <p:spPr bwMode="auto">
          <a:xfrm>
            <a:off x="1417451" y="2994025"/>
            <a:ext cx="16811625"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a:spcBef>
                <a:spcPct val="20000"/>
              </a:spcBef>
              <a:buFont typeface="Arial" charset="0"/>
              <a:buChar char="•"/>
              <a:defRPr sz="12200">
                <a:solidFill>
                  <a:schemeClr val="tx1"/>
                </a:solidFill>
                <a:latin typeface="Calibri" charset="0"/>
                <a:ea typeface="ＭＳ Ｐゴシック" charset="-128"/>
              </a:defRPr>
            </a:lvl1pPr>
            <a:lvl2pPr marL="742950" indent="-285750">
              <a:spcBef>
                <a:spcPct val="20000"/>
              </a:spcBef>
              <a:buFont typeface="Arial" charset="0"/>
              <a:buChar char="–"/>
              <a:defRPr sz="10700">
                <a:solidFill>
                  <a:schemeClr val="tx1"/>
                </a:solidFill>
                <a:latin typeface="Calibri" charset="0"/>
                <a:ea typeface="ＭＳ Ｐゴシック" charset="-128"/>
              </a:defRPr>
            </a:lvl2pPr>
            <a:lvl3pPr marL="1143000" indent="-228600">
              <a:spcBef>
                <a:spcPct val="20000"/>
              </a:spcBef>
              <a:buFont typeface="Arial" charset="0"/>
              <a:buChar char="•"/>
              <a:defRPr sz="9100">
                <a:solidFill>
                  <a:schemeClr val="tx1"/>
                </a:solidFill>
                <a:latin typeface="Calibri" charset="0"/>
                <a:ea typeface="ＭＳ Ｐゴシック" charset="-128"/>
              </a:defRPr>
            </a:lvl3pPr>
            <a:lvl4pPr marL="1600200" indent="-228600">
              <a:spcBef>
                <a:spcPct val="20000"/>
              </a:spcBef>
              <a:buFont typeface="Arial" charset="0"/>
              <a:buChar char="–"/>
              <a:defRPr sz="7600">
                <a:solidFill>
                  <a:schemeClr val="tx1"/>
                </a:solidFill>
                <a:latin typeface="Calibri" charset="0"/>
                <a:ea typeface="ＭＳ Ｐゴシック" charset="-128"/>
              </a:defRPr>
            </a:lvl4pPr>
            <a:lvl5pPr marL="2057400" indent="-228600">
              <a:spcBef>
                <a:spcPct val="20000"/>
              </a:spcBef>
              <a:buFont typeface="Arial" charset="0"/>
              <a:buChar char="»"/>
              <a:defRPr sz="7600">
                <a:solidFill>
                  <a:schemeClr val="tx1"/>
                </a:solidFill>
                <a:latin typeface="Calibri" charset="0"/>
                <a:ea typeface="ＭＳ Ｐゴシック" charset="-128"/>
              </a:defRPr>
            </a:lvl5pPr>
            <a:lvl6pPr marL="25146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6pPr>
            <a:lvl7pPr marL="29718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7pPr>
            <a:lvl8pPr marL="34290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8pPr>
            <a:lvl9pPr marL="38862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9pPr>
          </a:lstStyle>
          <a:p>
            <a:pPr eaLnBrk="1" hangingPunct="1">
              <a:spcBef>
                <a:spcPct val="0"/>
              </a:spcBef>
              <a:buFontTx/>
              <a:buNone/>
            </a:pPr>
            <a:r>
              <a:rPr lang="en-US" altLang="en-US" sz="4400">
                <a:latin typeface="Helvetica" charset="0"/>
              </a:rPr>
              <a:t>Douglas Smith and Kushagra Sharma</a:t>
            </a:r>
          </a:p>
          <a:p>
            <a:pPr eaLnBrk="1" hangingPunct="1">
              <a:spcBef>
                <a:spcPct val="0"/>
              </a:spcBef>
              <a:buFontTx/>
              <a:buNone/>
            </a:pPr>
            <a:r>
              <a:rPr lang="en-US" altLang="en-US" sz="4400">
                <a:latin typeface="Helvetica" charset="0"/>
              </a:rPr>
              <a:t>dasmith@college.harvard.edu and ksharma@college.harvard.edu</a:t>
            </a:r>
          </a:p>
          <a:p>
            <a:pPr eaLnBrk="1" hangingPunct="1">
              <a:lnSpc>
                <a:spcPct val="150000"/>
              </a:lnSpc>
              <a:spcBef>
                <a:spcPct val="0"/>
              </a:spcBef>
              <a:buFontTx/>
              <a:buNone/>
            </a:pPr>
            <a:r>
              <a:rPr lang="en-US" altLang="en-US" sz="4400">
                <a:solidFill>
                  <a:srgbClr val="FF0000"/>
                </a:solidFill>
                <a:latin typeface="Helvetica" charset="0"/>
              </a:rPr>
              <a:t>CS182: Artificial Intelligence</a:t>
            </a:r>
          </a:p>
          <a:p>
            <a:pPr eaLnBrk="1" hangingPunct="1">
              <a:spcBef>
                <a:spcPct val="0"/>
              </a:spcBef>
              <a:buFontTx/>
              <a:buNone/>
            </a:pPr>
            <a:r>
              <a:rPr lang="en-US" altLang="en-US" sz="4400">
                <a:latin typeface="Helvetica" charset="0"/>
              </a:rPr>
              <a:t>Fall 2017</a:t>
            </a:r>
          </a:p>
        </p:txBody>
      </p:sp>
      <p:sp>
        <p:nvSpPr>
          <p:cNvPr id="15" name="Rectangle 14"/>
          <p:cNvSpPr/>
          <p:nvPr/>
        </p:nvSpPr>
        <p:spPr>
          <a:xfrm>
            <a:off x="10259826" y="6696075"/>
            <a:ext cx="16937037" cy="4132263"/>
          </a:xfrm>
          <a:prstGeom prst="rect">
            <a:avLst/>
          </a:prstGeom>
          <a:solidFill>
            <a:schemeClr val="bg1"/>
          </a:solidFill>
          <a:ln w="6350"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lIns="84576" tIns="42288" rIns="84576" bIns="42288" anchor="ctr"/>
          <a:lstStyle/>
          <a:p>
            <a:pPr algn="ctr" defTabSz="1738498" eaLnBrk="1" hangingPunct="1">
              <a:defRPr/>
            </a:pPr>
            <a:endParaRPr lang="en-US">
              <a:solidFill>
                <a:srgbClr val="FFFFFF"/>
              </a:solidFill>
              <a:ea typeface="ＭＳ Ｐゴシック" charset="0"/>
              <a:cs typeface="ＭＳ Ｐゴシック" charset="0"/>
            </a:endParaRPr>
          </a:p>
        </p:txBody>
      </p:sp>
      <p:sp>
        <p:nvSpPr>
          <p:cNvPr id="15366" name="TextBox 1"/>
          <p:cNvSpPr txBox="1">
            <a:spLocks noChangeArrowheads="1"/>
          </p:cNvSpPr>
          <p:nvPr/>
        </p:nvSpPr>
        <p:spPr bwMode="auto">
          <a:xfrm>
            <a:off x="10539226" y="7173913"/>
            <a:ext cx="16376650" cy="350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a:spcBef>
                <a:spcPct val="20000"/>
              </a:spcBef>
              <a:buFont typeface="Arial" charset="0"/>
              <a:buChar char="•"/>
              <a:defRPr sz="12200">
                <a:solidFill>
                  <a:schemeClr val="tx1"/>
                </a:solidFill>
                <a:latin typeface="Calibri" charset="0"/>
                <a:ea typeface="ＭＳ Ｐゴシック" charset="-128"/>
              </a:defRPr>
            </a:lvl1pPr>
            <a:lvl2pPr marL="742950" indent="-285750">
              <a:spcBef>
                <a:spcPct val="20000"/>
              </a:spcBef>
              <a:buFont typeface="Arial" charset="0"/>
              <a:buChar char="–"/>
              <a:defRPr sz="10700">
                <a:solidFill>
                  <a:schemeClr val="tx1"/>
                </a:solidFill>
                <a:latin typeface="Calibri" charset="0"/>
                <a:ea typeface="ＭＳ Ｐゴシック" charset="-128"/>
              </a:defRPr>
            </a:lvl2pPr>
            <a:lvl3pPr marL="1143000" indent="-228600">
              <a:spcBef>
                <a:spcPct val="20000"/>
              </a:spcBef>
              <a:buFont typeface="Arial" charset="0"/>
              <a:buChar char="•"/>
              <a:defRPr sz="9100">
                <a:solidFill>
                  <a:schemeClr val="tx1"/>
                </a:solidFill>
                <a:latin typeface="Calibri" charset="0"/>
                <a:ea typeface="ＭＳ Ｐゴシック" charset="-128"/>
              </a:defRPr>
            </a:lvl3pPr>
            <a:lvl4pPr marL="1600200" indent="-228600">
              <a:spcBef>
                <a:spcPct val="20000"/>
              </a:spcBef>
              <a:buFont typeface="Arial" charset="0"/>
              <a:buChar char="–"/>
              <a:defRPr sz="7600">
                <a:solidFill>
                  <a:schemeClr val="tx1"/>
                </a:solidFill>
                <a:latin typeface="Calibri" charset="0"/>
                <a:ea typeface="ＭＳ Ｐゴシック" charset="-128"/>
              </a:defRPr>
            </a:lvl4pPr>
            <a:lvl5pPr marL="2057400" indent="-228600">
              <a:spcBef>
                <a:spcPct val="20000"/>
              </a:spcBef>
              <a:buFont typeface="Arial" charset="0"/>
              <a:buChar char="»"/>
              <a:defRPr sz="7600">
                <a:solidFill>
                  <a:schemeClr val="tx1"/>
                </a:solidFill>
                <a:latin typeface="Calibri" charset="0"/>
                <a:ea typeface="ＭＳ Ｐゴシック" charset="-128"/>
              </a:defRPr>
            </a:lvl5pPr>
            <a:lvl6pPr marL="25146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6pPr>
            <a:lvl7pPr marL="29718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7pPr>
            <a:lvl8pPr marL="34290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8pPr>
            <a:lvl9pPr marL="38862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9pPr>
          </a:lstStyle>
          <a:p>
            <a:pPr eaLnBrk="1" hangingPunct="1">
              <a:spcBef>
                <a:spcPct val="0"/>
              </a:spcBef>
              <a:buFontTx/>
              <a:buNone/>
            </a:pPr>
            <a:r>
              <a:rPr lang="en-US" altLang="en-US" sz="3700" dirty="0">
                <a:latin typeface="Times" charset="0"/>
              </a:rPr>
              <a:t>We experimented with Approximate Q-learning agents that trade Bitcoin.  Because of the large continuous state space of the bitcoin market, traditional Q-learning would fail in this context.  The feature sets we have chosen so far have failed to beat the buy and hold strategy, but still make a profit over 4-month span of trading.  We plan to investigate other feature sets and potentially classification algorithms to improve these results. </a:t>
            </a:r>
          </a:p>
        </p:txBody>
      </p:sp>
      <p:sp>
        <p:nvSpPr>
          <p:cNvPr id="15367" name="TextBox 17"/>
          <p:cNvSpPr txBox="1">
            <a:spLocks noChangeArrowheads="1"/>
          </p:cNvSpPr>
          <p:nvPr/>
        </p:nvSpPr>
        <p:spPr bwMode="auto">
          <a:xfrm>
            <a:off x="1293626" y="9455150"/>
            <a:ext cx="7488237"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a:spcBef>
                <a:spcPct val="20000"/>
              </a:spcBef>
              <a:buFont typeface="Arial" charset="0"/>
              <a:buChar char="•"/>
              <a:defRPr sz="12200">
                <a:solidFill>
                  <a:schemeClr val="tx1"/>
                </a:solidFill>
                <a:latin typeface="Calibri" charset="0"/>
                <a:ea typeface="ＭＳ Ｐゴシック" charset="-128"/>
              </a:defRPr>
            </a:lvl1pPr>
            <a:lvl2pPr marL="742950" indent="-285750">
              <a:spcBef>
                <a:spcPct val="20000"/>
              </a:spcBef>
              <a:buFont typeface="Arial" charset="0"/>
              <a:buChar char="–"/>
              <a:defRPr sz="10700">
                <a:solidFill>
                  <a:schemeClr val="tx1"/>
                </a:solidFill>
                <a:latin typeface="Calibri" charset="0"/>
                <a:ea typeface="ＭＳ Ｐゴシック" charset="-128"/>
              </a:defRPr>
            </a:lvl2pPr>
            <a:lvl3pPr marL="1143000" indent="-228600">
              <a:spcBef>
                <a:spcPct val="20000"/>
              </a:spcBef>
              <a:buFont typeface="Arial" charset="0"/>
              <a:buChar char="•"/>
              <a:defRPr sz="9100">
                <a:solidFill>
                  <a:schemeClr val="tx1"/>
                </a:solidFill>
                <a:latin typeface="Calibri" charset="0"/>
                <a:ea typeface="ＭＳ Ｐゴシック" charset="-128"/>
              </a:defRPr>
            </a:lvl3pPr>
            <a:lvl4pPr marL="1600200" indent="-228600">
              <a:spcBef>
                <a:spcPct val="20000"/>
              </a:spcBef>
              <a:buFont typeface="Arial" charset="0"/>
              <a:buChar char="–"/>
              <a:defRPr sz="7600">
                <a:solidFill>
                  <a:schemeClr val="tx1"/>
                </a:solidFill>
                <a:latin typeface="Calibri" charset="0"/>
                <a:ea typeface="ＭＳ Ｐゴシック" charset="-128"/>
              </a:defRPr>
            </a:lvl4pPr>
            <a:lvl5pPr marL="2057400" indent="-228600">
              <a:spcBef>
                <a:spcPct val="20000"/>
              </a:spcBef>
              <a:buFont typeface="Arial" charset="0"/>
              <a:buChar char="»"/>
              <a:defRPr sz="7600">
                <a:solidFill>
                  <a:schemeClr val="tx1"/>
                </a:solidFill>
                <a:latin typeface="Calibri" charset="0"/>
                <a:ea typeface="ＭＳ Ｐゴシック" charset="-128"/>
              </a:defRPr>
            </a:lvl5pPr>
            <a:lvl6pPr marL="25146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6pPr>
            <a:lvl7pPr marL="29718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7pPr>
            <a:lvl8pPr marL="34290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8pPr>
            <a:lvl9pPr marL="38862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9pPr>
          </a:lstStyle>
          <a:p>
            <a:pPr eaLnBrk="1" hangingPunct="1">
              <a:spcBef>
                <a:spcPct val="0"/>
              </a:spcBef>
              <a:buFontTx/>
              <a:buNone/>
            </a:pPr>
            <a:r>
              <a:rPr lang="en-US" altLang="en-US" sz="3300">
                <a:latin typeface="Times" charset="0"/>
              </a:rPr>
              <a:t>blah blah blah</a:t>
            </a:r>
          </a:p>
        </p:txBody>
      </p:sp>
      <p:sp>
        <p:nvSpPr>
          <p:cNvPr id="19" name="TextBox 18"/>
          <p:cNvSpPr txBox="1"/>
          <p:nvPr/>
        </p:nvSpPr>
        <p:spPr>
          <a:xfrm>
            <a:off x="1282513" y="18349913"/>
            <a:ext cx="7964488" cy="1868487"/>
          </a:xfrm>
          <a:prstGeom prst="rect">
            <a:avLst/>
          </a:prstGeom>
          <a:solidFill>
            <a:schemeClr val="bg1">
              <a:lumMod val="65000"/>
            </a:schemeClr>
          </a:solidFill>
        </p:spPr>
        <p:txBody>
          <a:bodyPr lIns="592029" tIns="592029" rIns="592029" bIns="592029" anchor="ctr">
            <a:spAutoFit/>
          </a:bodyPr>
          <a:lstStyle>
            <a:lvl1pPr eaLnBrk="0" hangingPunct="0">
              <a:defRPr sz="7400">
                <a:solidFill>
                  <a:schemeClr val="tx1"/>
                </a:solidFill>
                <a:latin typeface="Calibri" charset="0"/>
                <a:ea typeface="ＭＳ Ｐゴシック" charset="0"/>
                <a:cs typeface="ＭＳ Ｐゴシック" charset="0"/>
              </a:defRPr>
            </a:lvl1pPr>
            <a:lvl2pPr marL="37931725" indent="-37474525" eaLnBrk="0" hangingPunct="0">
              <a:defRPr sz="7400">
                <a:solidFill>
                  <a:schemeClr val="tx1"/>
                </a:solidFill>
                <a:latin typeface="Calibri" charset="0"/>
                <a:ea typeface="ＭＳ Ｐゴシック" charset="0"/>
              </a:defRPr>
            </a:lvl2pPr>
            <a:lvl3pPr eaLnBrk="0" hangingPunct="0">
              <a:defRPr sz="7400">
                <a:solidFill>
                  <a:schemeClr val="tx1"/>
                </a:solidFill>
                <a:latin typeface="Calibri" charset="0"/>
                <a:ea typeface="ＭＳ Ｐゴシック" charset="0"/>
              </a:defRPr>
            </a:lvl3pPr>
            <a:lvl4pPr eaLnBrk="0" hangingPunct="0">
              <a:defRPr sz="7400">
                <a:solidFill>
                  <a:schemeClr val="tx1"/>
                </a:solidFill>
                <a:latin typeface="Calibri" charset="0"/>
                <a:ea typeface="ＭＳ Ｐゴシック" charset="0"/>
              </a:defRPr>
            </a:lvl4pPr>
            <a:lvl5pPr eaLnBrk="0" hangingPunct="0">
              <a:defRPr sz="7400">
                <a:solidFill>
                  <a:schemeClr val="tx1"/>
                </a:solidFill>
                <a:latin typeface="Calibri" charset="0"/>
                <a:ea typeface="ＭＳ Ｐゴシック" charset="0"/>
              </a:defRPr>
            </a:lvl5pPr>
            <a:lvl6pPr marL="457200" eaLnBrk="0" fontAlgn="base" hangingPunct="0">
              <a:spcBef>
                <a:spcPct val="0"/>
              </a:spcBef>
              <a:spcAft>
                <a:spcPct val="0"/>
              </a:spcAft>
              <a:defRPr sz="7400">
                <a:solidFill>
                  <a:schemeClr val="tx1"/>
                </a:solidFill>
                <a:latin typeface="Calibri" charset="0"/>
                <a:ea typeface="ＭＳ Ｐゴシック" charset="0"/>
              </a:defRPr>
            </a:lvl6pPr>
            <a:lvl7pPr marL="914400" eaLnBrk="0" fontAlgn="base" hangingPunct="0">
              <a:spcBef>
                <a:spcPct val="0"/>
              </a:spcBef>
              <a:spcAft>
                <a:spcPct val="0"/>
              </a:spcAft>
              <a:defRPr sz="7400">
                <a:solidFill>
                  <a:schemeClr val="tx1"/>
                </a:solidFill>
                <a:latin typeface="Calibri" charset="0"/>
                <a:ea typeface="ＭＳ Ｐゴシック" charset="0"/>
              </a:defRPr>
            </a:lvl7pPr>
            <a:lvl8pPr marL="1371600" eaLnBrk="0" fontAlgn="base" hangingPunct="0">
              <a:spcBef>
                <a:spcPct val="0"/>
              </a:spcBef>
              <a:spcAft>
                <a:spcPct val="0"/>
              </a:spcAft>
              <a:defRPr sz="7400">
                <a:solidFill>
                  <a:schemeClr val="tx1"/>
                </a:solidFill>
                <a:latin typeface="Calibri" charset="0"/>
                <a:ea typeface="ＭＳ Ｐゴシック" charset="0"/>
              </a:defRPr>
            </a:lvl8pPr>
            <a:lvl9pPr marL="1828800" eaLnBrk="0" fontAlgn="base" hangingPunct="0">
              <a:spcBef>
                <a:spcPct val="0"/>
              </a:spcBef>
              <a:spcAft>
                <a:spcPct val="0"/>
              </a:spcAft>
              <a:defRPr sz="7400">
                <a:solidFill>
                  <a:schemeClr val="tx1"/>
                </a:solidFill>
                <a:latin typeface="Calibri" charset="0"/>
                <a:ea typeface="ＭＳ Ｐゴシック" charset="0"/>
              </a:defRPr>
            </a:lvl9pPr>
          </a:lstStyle>
          <a:p>
            <a:pPr defTabSz="1738498" eaLnBrk="1" hangingPunct="1">
              <a:defRPr/>
            </a:pPr>
            <a:r>
              <a:rPr lang="en-US" sz="4400" b="1">
                <a:solidFill>
                  <a:schemeClr val="bg1"/>
                </a:solidFill>
                <a:latin typeface="Arial" charset="0"/>
                <a:cs typeface="Arial" charset="0"/>
              </a:rPr>
              <a:t>Approach</a:t>
            </a:r>
          </a:p>
        </p:txBody>
      </p:sp>
      <p:sp>
        <p:nvSpPr>
          <p:cNvPr id="20" name="Rectangle 19"/>
          <p:cNvSpPr/>
          <p:nvPr/>
        </p:nvSpPr>
        <p:spPr>
          <a:xfrm>
            <a:off x="1301563" y="9390063"/>
            <a:ext cx="7524750" cy="2515393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84576" tIns="42288" rIns="84576" bIns="42288" anchor="ctr"/>
          <a:lstStyle/>
          <a:p>
            <a:pPr algn="ctr" defTabSz="1738498" eaLnBrk="1" hangingPunct="1">
              <a:defRPr/>
            </a:pPr>
            <a:endParaRPr lang="en-US">
              <a:solidFill>
                <a:srgbClr val="FFFFFF"/>
              </a:solidFill>
              <a:ea typeface="ＭＳ Ｐゴシック" charset="0"/>
              <a:cs typeface="ＭＳ Ｐゴシック" charset="0"/>
            </a:endParaRPr>
          </a:p>
        </p:txBody>
      </p:sp>
      <p:sp>
        <p:nvSpPr>
          <p:cNvPr id="15370" name="TextBox 27"/>
          <p:cNvSpPr txBox="1">
            <a:spLocks noChangeArrowheads="1"/>
          </p:cNvSpPr>
          <p:nvPr/>
        </p:nvSpPr>
        <p:spPr bwMode="auto">
          <a:xfrm>
            <a:off x="1331726" y="23050500"/>
            <a:ext cx="7450137"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a:spcBef>
                <a:spcPct val="20000"/>
              </a:spcBef>
              <a:buFont typeface="Arial" charset="0"/>
              <a:buChar char="•"/>
              <a:defRPr sz="12200">
                <a:solidFill>
                  <a:schemeClr val="tx1"/>
                </a:solidFill>
                <a:latin typeface="Calibri" charset="0"/>
                <a:ea typeface="ＭＳ Ｐゴシック" charset="-128"/>
              </a:defRPr>
            </a:lvl1pPr>
            <a:lvl2pPr marL="742950" indent="-285750">
              <a:spcBef>
                <a:spcPct val="20000"/>
              </a:spcBef>
              <a:buFont typeface="Arial" charset="0"/>
              <a:buChar char="–"/>
              <a:defRPr sz="10700">
                <a:solidFill>
                  <a:schemeClr val="tx1"/>
                </a:solidFill>
                <a:latin typeface="Calibri" charset="0"/>
                <a:ea typeface="ＭＳ Ｐゴシック" charset="-128"/>
              </a:defRPr>
            </a:lvl2pPr>
            <a:lvl3pPr marL="1143000" indent="-228600">
              <a:spcBef>
                <a:spcPct val="20000"/>
              </a:spcBef>
              <a:buFont typeface="Arial" charset="0"/>
              <a:buChar char="•"/>
              <a:defRPr sz="9100">
                <a:solidFill>
                  <a:schemeClr val="tx1"/>
                </a:solidFill>
                <a:latin typeface="Calibri" charset="0"/>
                <a:ea typeface="ＭＳ Ｐゴシック" charset="-128"/>
              </a:defRPr>
            </a:lvl3pPr>
            <a:lvl4pPr marL="1600200" indent="-228600">
              <a:spcBef>
                <a:spcPct val="20000"/>
              </a:spcBef>
              <a:buFont typeface="Arial" charset="0"/>
              <a:buChar char="–"/>
              <a:defRPr sz="7600">
                <a:solidFill>
                  <a:schemeClr val="tx1"/>
                </a:solidFill>
                <a:latin typeface="Calibri" charset="0"/>
                <a:ea typeface="ＭＳ Ｐゴシック" charset="-128"/>
              </a:defRPr>
            </a:lvl4pPr>
            <a:lvl5pPr marL="2057400" indent="-228600">
              <a:spcBef>
                <a:spcPct val="20000"/>
              </a:spcBef>
              <a:buFont typeface="Arial" charset="0"/>
              <a:buChar char="»"/>
              <a:defRPr sz="7600">
                <a:solidFill>
                  <a:schemeClr val="tx1"/>
                </a:solidFill>
                <a:latin typeface="Calibri" charset="0"/>
                <a:ea typeface="ＭＳ Ｐゴシック" charset="-128"/>
              </a:defRPr>
            </a:lvl5pPr>
            <a:lvl6pPr marL="25146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6pPr>
            <a:lvl7pPr marL="29718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7pPr>
            <a:lvl8pPr marL="34290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8pPr>
            <a:lvl9pPr marL="38862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9pPr>
          </a:lstStyle>
          <a:p>
            <a:pPr eaLnBrk="1" hangingPunct="1">
              <a:spcBef>
                <a:spcPct val="0"/>
              </a:spcBef>
              <a:buFontTx/>
              <a:buNone/>
            </a:pPr>
            <a:r>
              <a:rPr lang="en-US" altLang="en-US" sz="3300">
                <a:latin typeface="Times" charset="0"/>
              </a:rPr>
              <a:t>blah blah blah</a:t>
            </a:r>
          </a:p>
        </p:txBody>
      </p:sp>
      <p:sp>
        <p:nvSpPr>
          <p:cNvPr id="31" name="Rectangle 30"/>
          <p:cNvSpPr/>
          <p:nvPr/>
        </p:nvSpPr>
        <p:spPr>
          <a:xfrm>
            <a:off x="1215838" y="20493038"/>
            <a:ext cx="8010525" cy="14892337"/>
          </a:xfrm>
          <a:prstGeom prst="rect">
            <a:avLst/>
          </a:prstGeom>
          <a:solidFill>
            <a:srgbClr val="FFFFFF"/>
          </a:solidFill>
          <a:ln w="6350" cmpd="sng">
            <a:noFill/>
          </a:ln>
          <a:effectLst/>
        </p:spPr>
        <p:style>
          <a:lnRef idx="1">
            <a:schemeClr val="accent1"/>
          </a:lnRef>
          <a:fillRef idx="3">
            <a:schemeClr val="accent1"/>
          </a:fillRef>
          <a:effectRef idx="2">
            <a:schemeClr val="accent1"/>
          </a:effectRef>
          <a:fontRef idx="minor">
            <a:schemeClr val="lt1"/>
          </a:fontRef>
        </p:style>
        <p:txBody>
          <a:bodyPr lIns="84576" tIns="42288" rIns="84576" bIns="42288" anchor="ctr"/>
          <a:lstStyle/>
          <a:p>
            <a:pPr algn="ctr" defTabSz="1738498" eaLnBrk="1" hangingPunct="1">
              <a:defRPr/>
            </a:pPr>
            <a:endParaRPr lang="en-US">
              <a:solidFill>
                <a:srgbClr val="FFFFFF"/>
              </a:solidFill>
              <a:ea typeface="ＭＳ Ｐゴシック" charset="0"/>
              <a:cs typeface="ＭＳ Ｐゴシック" charset="0"/>
            </a:endParaRPr>
          </a:p>
        </p:txBody>
      </p:sp>
      <p:sp>
        <p:nvSpPr>
          <p:cNvPr id="32" name="Rectangle 31"/>
          <p:cNvSpPr/>
          <p:nvPr/>
        </p:nvSpPr>
        <p:spPr>
          <a:xfrm>
            <a:off x="1201551" y="8574088"/>
            <a:ext cx="8010525" cy="9332912"/>
          </a:xfrm>
          <a:prstGeom prst="rect">
            <a:avLst/>
          </a:prstGeom>
          <a:solidFill>
            <a:srgbClr val="FFFFFF"/>
          </a:solidFill>
          <a:ln w="6350" cmpd="sng">
            <a:noFill/>
          </a:ln>
          <a:effectLst/>
        </p:spPr>
        <p:style>
          <a:lnRef idx="1">
            <a:schemeClr val="accent1"/>
          </a:lnRef>
          <a:fillRef idx="3">
            <a:schemeClr val="accent1"/>
          </a:fillRef>
          <a:effectRef idx="2">
            <a:schemeClr val="accent1"/>
          </a:effectRef>
          <a:fontRef idx="minor">
            <a:schemeClr val="lt1"/>
          </a:fontRef>
        </p:style>
        <p:txBody>
          <a:bodyPr lIns="84576" tIns="42288" rIns="84576" bIns="42288" anchor="ctr"/>
          <a:lstStyle/>
          <a:p>
            <a:pPr algn="ctr" defTabSz="1738498" eaLnBrk="1" hangingPunct="1">
              <a:defRPr/>
            </a:pPr>
            <a:endParaRPr lang="en-US" dirty="0">
              <a:solidFill>
                <a:srgbClr val="FFFFFF"/>
              </a:solidFill>
              <a:ea typeface="ＭＳ Ｐゴシック" charset="0"/>
              <a:cs typeface="ＭＳ Ｐゴシック" charset="0"/>
            </a:endParaRPr>
          </a:p>
        </p:txBody>
      </p:sp>
      <p:sp>
        <p:nvSpPr>
          <p:cNvPr id="34" name="TextBox 33"/>
          <p:cNvSpPr txBox="1"/>
          <p:nvPr/>
        </p:nvSpPr>
        <p:spPr>
          <a:xfrm>
            <a:off x="10218551" y="21807488"/>
            <a:ext cx="8010525" cy="1868487"/>
          </a:xfrm>
          <a:prstGeom prst="rect">
            <a:avLst/>
          </a:prstGeom>
          <a:solidFill>
            <a:schemeClr val="bg1">
              <a:lumMod val="65000"/>
            </a:schemeClr>
          </a:solidFill>
        </p:spPr>
        <p:txBody>
          <a:bodyPr lIns="592029" tIns="592029" rIns="592029" bIns="592029" anchor="ctr">
            <a:spAutoFit/>
          </a:bodyPr>
          <a:lstStyle>
            <a:lvl1pPr eaLnBrk="0" hangingPunct="0">
              <a:defRPr sz="7400">
                <a:solidFill>
                  <a:schemeClr val="tx1"/>
                </a:solidFill>
                <a:latin typeface="Calibri" charset="0"/>
                <a:ea typeface="ＭＳ Ｐゴシック" charset="0"/>
                <a:cs typeface="ＭＳ Ｐゴシック" charset="0"/>
              </a:defRPr>
            </a:lvl1pPr>
            <a:lvl2pPr marL="37931725" indent="-37474525" eaLnBrk="0" hangingPunct="0">
              <a:defRPr sz="7400">
                <a:solidFill>
                  <a:schemeClr val="tx1"/>
                </a:solidFill>
                <a:latin typeface="Calibri" charset="0"/>
                <a:ea typeface="ＭＳ Ｐゴシック" charset="0"/>
              </a:defRPr>
            </a:lvl2pPr>
            <a:lvl3pPr eaLnBrk="0" hangingPunct="0">
              <a:defRPr sz="7400">
                <a:solidFill>
                  <a:schemeClr val="tx1"/>
                </a:solidFill>
                <a:latin typeface="Calibri" charset="0"/>
                <a:ea typeface="ＭＳ Ｐゴシック" charset="0"/>
              </a:defRPr>
            </a:lvl3pPr>
            <a:lvl4pPr eaLnBrk="0" hangingPunct="0">
              <a:defRPr sz="7400">
                <a:solidFill>
                  <a:schemeClr val="tx1"/>
                </a:solidFill>
                <a:latin typeface="Calibri" charset="0"/>
                <a:ea typeface="ＭＳ Ｐゴシック" charset="0"/>
              </a:defRPr>
            </a:lvl4pPr>
            <a:lvl5pPr eaLnBrk="0" hangingPunct="0">
              <a:defRPr sz="7400">
                <a:solidFill>
                  <a:schemeClr val="tx1"/>
                </a:solidFill>
                <a:latin typeface="Calibri" charset="0"/>
                <a:ea typeface="ＭＳ Ｐゴシック" charset="0"/>
              </a:defRPr>
            </a:lvl5pPr>
            <a:lvl6pPr marL="457200" eaLnBrk="0" fontAlgn="base" hangingPunct="0">
              <a:spcBef>
                <a:spcPct val="0"/>
              </a:spcBef>
              <a:spcAft>
                <a:spcPct val="0"/>
              </a:spcAft>
              <a:defRPr sz="7400">
                <a:solidFill>
                  <a:schemeClr val="tx1"/>
                </a:solidFill>
                <a:latin typeface="Calibri" charset="0"/>
                <a:ea typeface="ＭＳ Ｐゴシック" charset="0"/>
              </a:defRPr>
            </a:lvl6pPr>
            <a:lvl7pPr marL="914400" eaLnBrk="0" fontAlgn="base" hangingPunct="0">
              <a:spcBef>
                <a:spcPct val="0"/>
              </a:spcBef>
              <a:spcAft>
                <a:spcPct val="0"/>
              </a:spcAft>
              <a:defRPr sz="7400">
                <a:solidFill>
                  <a:schemeClr val="tx1"/>
                </a:solidFill>
                <a:latin typeface="Calibri" charset="0"/>
                <a:ea typeface="ＭＳ Ｐゴシック" charset="0"/>
              </a:defRPr>
            </a:lvl7pPr>
            <a:lvl8pPr marL="1371600" eaLnBrk="0" fontAlgn="base" hangingPunct="0">
              <a:spcBef>
                <a:spcPct val="0"/>
              </a:spcBef>
              <a:spcAft>
                <a:spcPct val="0"/>
              </a:spcAft>
              <a:defRPr sz="7400">
                <a:solidFill>
                  <a:schemeClr val="tx1"/>
                </a:solidFill>
                <a:latin typeface="Calibri" charset="0"/>
                <a:ea typeface="ＭＳ Ｐゴシック" charset="0"/>
              </a:defRPr>
            </a:lvl8pPr>
            <a:lvl9pPr marL="1828800" eaLnBrk="0" fontAlgn="base" hangingPunct="0">
              <a:spcBef>
                <a:spcPct val="0"/>
              </a:spcBef>
              <a:spcAft>
                <a:spcPct val="0"/>
              </a:spcAft>
              <a:defRPr sz="7400">
                <a:solidFill>
                  <a:schemeClr val="tx1"/>
                </a:solidFill>
                <a:latin typeface="Calibri" charset="0"/>
                <a:ea typeface="ＭＳ Ｐゴシック" charset="0"/>
              </a:defRPr>
            </a:lvl9pPr>
          </a:lstStyle>
          <a:p>
            <a:pPr defTabSz="1738498" eaLnBrk="1" hangingPunct="1">
              <a:defRPr/>
            </a:pPr>
            <a:r>
              <a:rPr lang="en-US" sz="4400" b="1">
                <a:solidFill>
                  <a:schemeClr val="bg1"/>
                </a:solidFill>
                <a:latin typeface="Arial" charset="0"/>
                <a:cs typeface="Arial" charset="0"/>
              </a:rPr>
              <a:t>Results</a:t>
            </a:r>
          </a:p>
        </p:txBody>
      </p:sp>
      <p:sp>
        <p:nvSpPr>
          <p:cNvPr id="35" name="TextBox 34"/>
          <p:cNvSpPr txBox="1"/>
          <p:nvPr/>
        </p:nvSpPr>
        <p:spPr>
          <a:xfrm>
            <a:off x="19183163" y="16346488"/>
            <a:ext cx="8013700" cy="1870075"/>
          </a:xfrm>
          <a:prstGeom prst="rect">
            <a:avLst/>
          </a:prstGeom>
          <a:solidFill>
            <a:schemeClr val="bg1">
              <a:lumMod val="65000"/>
            </a:schemeClr>
          </a:solidFill>
        </p:spPr>
        <p:txBody>
          <a:bodyPr lIns="592029" tIns="592029" rIns="592029" bIns="592029" anchor="ctr">
            <a:spAutoFit/>
          </a:bodyPr>
          <a:lstStyle>
            <a:lvl1pPr eaLnBrk="0" hangingPunct="0">
              <a:defRPr sz="7400">
                <a:solidFill>
                  <a:schemeClr val="tx1"/>
                </a:solidFill>
                <a:latin typeface="Calibri" charset="0"/>
                <a:ea typeface="ＭＳ Ｐゴシック" charset="0"/>
                <a:cs typeface="ＭＳ Ｐゴシック" charset="0"/>
              </a:defRPr>
            </a:lvl1pPr>
            <a:lvl2pPr marL="37931725" indent="-37474525" eaLnBrk="0" hangingPunct="0">
              <a:defRPr sz="7400">
                <a:solidFill>
                  <a:schemeClr val="tx1"/>
                </a:solidFill>
                <a:latin typeface="Calibri" charset="0"/>
                <a:ea typeface="ＭＳ Ｐゴシック" charset="0"/>
              </a:defRPr>
            </a:lvl2pPr>
            <a:lvl3pPr eaLnBrk="0" hangingPunct="0">
              <a:defRPr sz="7400">
                <a:solidFill>
                  <a:schemeClr val="tx1"/>
                </a:solidFill>
                <a:latin typeface="Calibri" charset="0"/>
                <a:ea typeface="ＭＳ Ｐゴシック" charset="0"/>
              </a:defRPr>
            </a:lvl3pPr>
            <a:lvl4pPr eaLnBrk="0" hangingPunct="0">
              <a:defRPr sz="7400">
                <a:solidFill>
                  <a:schemeClr val="tx1"/>
                </a:solidFill>
                <a:latin typeface="Calibri" charset="0"/>
                <a:ea typeface="ＭＳ Ｐゴシック" charset="0"/>
              </a:defRPr>
            </a:lvl4pPr>
            <a:lvl5pPr eaLnBrk="0" hangingPunct="0">
              <a:defRPr sz="7400">
                <a:solidFill>
                  <a:schemeClr val="tx1"/>
                </a:solidFill>
                <a:latin typeface="Calibri" charset="0"/>
                <a:ea typeface="ＭＳ Ｐゴシック" charset="0"/>
              </a:defRPr>
            </a:lvl5pPr>
            <a:lvl6pPr marL="457200" eaLnBrk="0" fontAlgn="base" hangingPunct="0">
              <a:spcBef>
                <a:spcPct val="0"/>
              </a:spcBef>
              <a:spcAft>
                <a:spcPct val="0"/>
              </a:spcAft>
              <a:defRPr sz="7400">
                <a:solidFill>
                  <a:schemeClr val="tx1"/>
                </a:solidFill>
                <a:latin typeface="Calibri" charset="0"/>
                <a:ea typeface="ＭＳ Ｐゴシック" charset="0"/>
              </a:defRPr>
            </a:lvl6pPr>
            <a:lvl7pPr marL="914400" eaLnBrk="0" fontAlgn="base" hangingPunct="0">
              <a:spcBef>
                <a:spcPct val="0"/>
              </a:spcBef>
              <a:spcAft>
                <a:spcPct val="0"/>
              </a:spcAft>
              <a:defRPr sz="7400">
                <a:solidFill>
                  <a:schemeClr val="tx1"/>
                </a:solidFill>
                <a:latin typeface="Calibri" charset="0"/>
                <a:ea typeface="ＭＳ Ｐゴシック" charset="0"/>
              </a:defRPr>
            </a:lvl7pPr>
            <a:lvl8pPr marL="1371600" eaLnBrk="0" fontAlgn="base" hangingPunct="0">
              <a:spcBef>
                <a:spcPct val="0"/>
              </a:spcBef>
              <a:spcAft>
                <a:spcPct val="0"/>
              </a:spcAft>
              <a:defRPr sz="7400">
                <a:solidFill>
                  <a:schemeClr val="tx1"/>
                </a:solidFill>
                <a:latin typeface="Calibri" charset="0"/>
                <a:ea typeface="ＭＳ Ｐゴシック" charset="0"/>
              </a:defRPr>
            </a:lvl8pPr>
            <a:lvl9pPr marL="1828800" eaLnBrk="0" fontAlgn="base" hangingPunct="0">
              <a:spcBef>
                <a:spcPct val="0"/>
              </a:spcBef>
              <a:spcAft>
                <a:spcPct val="0"/>
              </a:spcAft>
              <a:defRPr sz="7400">
                <a:solidFill>
                  <a:schemeClr val="tx1"/>
                </a:solidFill>
                <a:latin typeface="Calibri" charset="0"/>
                <a:ea typeface="ＭＳ Ｐゴシック" charset="0"/>
              </a:defRPr>
            </a:lvl9pPr>
          </a:lstStyle>
          <a:p>
            <a:pPr defTabSz="1738498" eaLnBrk="1" hangingPunct="1">
              <a:defRPr/>
            </a:pPr>
            <a:r>
              <a:rPr lang="en-US" sz="4400" b="1">
                <a:solidFill>
                  <a:schemeClr val="bg1"/>
                </a:solidFill>
                <a:latin typeface="Arial" charset="0"/>
                <a:cs typeface="Arial" charset="0"/>
              </a:rPr>
              <a:t>Conclusions</a:t>
            </a:r>
          </a:p>
        </p:txBody>
      </p:sp>
      <p:sp>
        <p:nvSpPr>
          <p:cNvPr id="36" name="Rectangle 35"/>
          <p:cNvSpPr/>
          <p:nvPr/>
        </p:nvSpPr>
        <p:spPr>
          <a:xfrm>
            <a:off x="19135538" y="18605500"/>
            <a:ext cx="8013700" cy="9223375"/>
          </a:xfrm>
          <a:prstGeom prst="rect">
            <a:avLst/>
          </a:prstGeom>
          <a:solidFill>
            <a:srgbClr val="FFFFFF"/>
          </a:solidFill>
          <a:ln w="6350" cmpd="sng">
            <a:noFill/>
          </a:ln>
          <a:effectLst/>
        </p:spPr>
        <p:style>
          <a:lnRef idx="1">
            <a:schemeClr val="accent1"/>
          </a:lnRef>
          <a:fillRef idx="3">
            <a:schemeClr val="accent1"/>
          </a:fillRef>
          <a:effectRef idx="2">
            <a:schemeClr val="accent1"/>
          </a:effectRef>
          <a:fontRef idx="minor">
            <a:schemeClr val="lt1"/>
          </a:fontRef>
        </p:style>
        <p:txBody>
          <a:bodyPr lIns="84576" tIns="42288" rIns="84576" bIns="42288" anchor="ctr"/>
          <a:lstStyle/>
          <a:p>
            <a:pPr algn="ctr" defTabSz="1738498" eaLnBrk="1" hangingPunct="1">
              <a:defRPr/>
            </a:pPr>
            <a:endParaRPr lang="en-US">
              <a:solidFill>
                <a:srgbClr val="FFFFFF"/>
              </a:solidFill>
              <a:ea typeface="ＭＳ Ｐゴシック" charset="0"/>
              <a:cs typeface="ＭＳ Ｐゴシック" charset="0"/>
            </a:endParaRPr>
          </a:p>
        </p:txBody>
      </p:sp>
      <p:sp>
        <p:nvSpPr>
          <p:cNvPr id="37" name="TextBox 36"/>
          <p:cNvSpPr txBox="1"/>
          <p:nvPr/>
        </p:nvSpPr>
        <p:spPr>
          <a:xfrm>
            <a:off x="19183163" y="28327350"/>
            <a:ext cx="8013700" cy="1866900"/>
          </a:xfrm>
          <a:prstGeom prst="rect">
            <a:avLst/>
          </a:prstGeom>
          <a:solidFill>
            <a:schemeClr val="bg1">
              <a:lumMod val="65000"/>
            </a:schemeClr>
          </a:solidFill>
        </p:spPr>
        <p:txBody>
          <a:bodyPr lIns="592029" tIns="592029" rIns="592029" bIns="592029" anchor="ctr">
            <a:spAutoFit/>
          </a:bodyPr>
          <a:lstStyle>
            <a:lvl1pPr eaLnBrk="0" hangingPunct="0">
              <a:defRPr sz="7400">
                <a:solidFill>
                  <a:schemeClr val="tx1"/>
                </a:solidFill>
                <a:latin typeface="Calibri" charset="0"/>
                <a:ea typeface="ＭＳ Ｐゴシック" charset="0"/>
                <a:cs typeface="ＭＳ Ｐゴシック" charset="0"/>
              </a:defRPr>
            </a:lvl1pPr>
            <a:lvl2pPr marL="37931725" indent="-37474525" eaLnBrk="0" hangingPunct="0">
              <a:defRPr sz="7400">
                <a:solidFill>
                  <a:schemeClr val="tx1"/>
                </a:solidFill>
                <a:latin typeface="Calibri" charset="0"/>
                <a:ea typeface="ＭＳ Ｐゴシック" charset="0"/>
              </a:defRPr>
            </a:lvl2pPr>
            <a:lvl3pPr eaLnBrk="0" hangingPunct="0">
              <a:defRPr sz="7400">
                <a:solidFill>
                  <a:schemeClr val="tx1"/>
                </a:solidFill>
                <a:latin typeface="Calibri" charset="0"/>
                <a:ea typeface="ＭＳ Ｐゴシック" charset="0"/>
              </a:defRPr>
            </a:lvl3pPr>
            <a:lvl4pPr eaLnBrk="0" hangingPunct="0">
              <a:defRPr sz="7400">
                <a:solidFill>
                  <a:schemeClr val="tx1"/>
                </a:solidFill>
                <a:latin typeface="Calibri" charset="0"/>
                <a:ea typeface="ＭＳ Ｐゴシック" charset="0"/>
              </a:defRPr>
            </a:lvl4pPr>
            <a:lvl5pPr eaLnBrk="0" hangingPunct="0">
              <a:defRPr sz="7400">
                <a:solidFill>
                  <a:schemeClr val="tx1"/>
                </a:solidFill>
                <a:latin typeface="Calibri" charset="0"/>
                <a:ea typeface="ＭＳ Ｐゴシック" charset="0"/>
              </a:defRPr>
            </a:lvl5pPr>
            <a:lvl6pPr marL="457200" eaLnBrk="0" fontAlgn="base" hangingPunct="0">
              <a:spcBef>
                <a:spcPct val="0"/>
              </a:spcBef>
              <a:spcAft>
                <a:spcPct val="0"/>
              </a:spcAft>
              <a:defRPr sz="7400">
                <a:solidFill>
                  <a:schemeClr val="tx1"/>
                </a:solidFill>
                <a:latin typeface="Calibri" charset="0"/>
                <a:ea typeface="ＭＳ Ｐゴシック" charset="0"/>
              </a:defRPr>
            </a:lvl6pPr>
            <a:lvl7pPr marL="914400" eaLnBrk="0" fontAlgn="base" hangingPunct="0">
              <a:spcBef>
                <a:spcPct val="0"/>
              </a:spcBef>
              <a:spcAft>
                <a:spcPct val="0"/>
              </a:spcAft>
              <a:defRPr sz="7400">
                <a:solidFill>
                  <a:schemeClr val="tx1"/>
                </a:solidFill>
                <a:latin typeface="Calibri" charset="0"/>
                <a:ea typeface="ＭＳ Ｐゴシック" charset="0"/>
              </a:defRPr>
            </a:lvl7pPr>
            <a:lvl8pPr marL="1371600" eaLnBrk="0" fontAlgn="base" hangingPunct="0">
              <a:spcBef>
                <a:spcPct val="0"/>
              </a:spcBef>
              <a:spcAft>
                <a:spcPct val="0"/>
              </a:spcAft>
              <a:defRPr sz="7400">
                <a:solidFill>
                  <a:schemeClr val="tx1"/>
                </a:solidFill>
                <a:latin typeface="Calibri" charset="0"/>
                <a:ea typeface="ＭＳ Ｐゴシック" charset="0"/>
              </a:defRPr>
            </a:lvl8pPr>
            <a:lvl9pPr marL="1828800" eaLnBrk="0" fontAlgn="base" hangingPunct="0">
              <a:spcBef>
                <a:spcPct val="0"/>
              </a:spcBef>
              <a:spcAft>
                <a:spcPct val="0"/>
              </a:spcAft>
              <a:defRPr sz="7400">
                <a:solidFill>
                  <a:schemeClr val="tx1"/>
                </a:solidFill>
                <a:latin typeface="Calibri" charset="0"/>
                <a:ea typeface="ＭＳ Ｐゴシック" charset="0"/>
              </a:defRPr>
            </a:lvl9pPr>
          </a:lstStyle>
          <a:p>
            <a:pPr defTabSz="1738498" eaLnBrk="1" hangingPunct="1">
              <a:defRPr/>
            </a:pPr>
            <a:r>
              <a:rPr lang="en-US" sz="4400" b="1" dirty="0">
                <a:solidFill>
                  <a:schemeClr val="bg1"/>
                </a:solidFill>
                <a:latin typeface="Arial" charset="0"/>
                <a:cs typeface="Arial" charset="0"/>
              </a:rPr>
              <a:t>Citations and Links</a:t>
            </a:r>
          </a:p>
        </p:txBody>
      </p:sp>
      <p:sp>
        <p:nvSpPr>
          <p:cNvPr id="38" name="Rectangle 37"/>
          <p:cNvSpPr/>
          <p:nvPr/>
        </p:nvSpPr>
        <p:spPr>
          <a:xfrm>
            <a:off x="19183163" y="30954663"/>
            <a:ext cx="8013700" cy="6961187"/>
          </a:xfrm>
          <a:prstGeom prst="rect">
            <a:avLst/>
          </a:prstGeom>
          <a:solidFill>
            <a:schemeClr val="bg1"/>
          </a:solidFill>
          <a:ln w="6350" cmpd="sng">
            <a:noFill/>
          </a:ln>
          <a:effectLst/>
        </p:spPr>
        <p:style>
          <a:lnRef idx="1">
            <a:schemeClr val="accent1"/>
          </a:lnRef>
          <a:fillRef idx="3">
            <a:schemeClr val="accent1"/>
          </a:fillRef>
          <a:effectRef idx="2">
            <a:schemeClr val="accent1"/>
          </a:effectRef>
          <a:fontRef idx="minor">
            <a:schemeClr val="lt1"/>
          </a:fontRef>
        </p:style>
        <p:txBody>
          <a:bodyPr lIns="84576" tIns="42288" rIns="84576" bIns="42288" anchor="ctr"/>
          <a:lstStyle/>
          <a:p>
            <a:pPr algn="ctr" defTabSz="1738498" eaLnBrk="1" hangingPunct="1">
              <a:defRPr/>
            </a:pPr>
            <a:endParaRPr lang="en-US">
              <a:solidFill>
                <a:srgbClr val="FFFFFF"/>
              </a:solidFill>
              <a:ea typeface="ＭＳ Ｐゴシック" charset="0"/>
              <a:cs typeface="ＭＳ Ｐゴシック" charset="0"/>
            </a:endParaRPr>
          </a:p>
        </p:txBody>
      </p:sp>
      <p:sp>
        <p:nvSpPr>
          <p:cNvPr id="15380" name="TextBox 38"/>
          <p:cNvSpPr txBox="1">
            <a:spLocks noChangeArrowheads="1"/>
          </p:cNvSpPr>
          <p:nvPr/>
        </p:nvSpPr>
        <p:spPr bwMode="auto">
          <a:xfrm>
            <a:off x="1495238" y="36326763"/>
            <a:ext cx="6561138"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a:spcBef>
                <a:spcPct val="20000"/>
              </a:spcBef>
              <a:buFont typeface="Arial" charset="0"/>
              <a:buChar char="•"/>
              <a:defRPr sz="12200">
                <a:solidFill>
                  <a:schemeClr val="tx1"/>
                </a:solidFill>
                <a:latin typeface="Calibri" charset="0"/>
                <a:ea typeface="ＭＳ Ｐゴシック" charset="-128"/>
              </a:defRPr>
            </a:lvl1pPr>
            <a:lvl2pPr marL="742950" indent="-285750">
              <a:spcBef>
                <a:spcPct val="20000"/>
              </a:spcBef>
              <a:buFont typeface="Arial" charset="0"/>
              <a:buChar char="–"/>
              <a:defRPr sz="10700">
                <a:solidFill>
                  <a:schemeClr val="tx1"/>
                </a:solidFill>
                <a:latin typeface="Calibri" charset="0"/>
                <a:ea typeface="ＭＳ Ｐゴシック" charset="-128"/>
              </a:defRPr>
            </a:lvl2pPr>
            <a:lvl3pPr marL="1143000" indent="-228600">
              <a:spcBef>
                <a:spcPct val="20000"/>
              </a:spcBef>
              <a:buFont typeface="Arial" charset="0"/>
              <a:buChar char="•"/>
              <a:defRPr sz="9100">
                <a:solidFill>
                  <a:schemeClr val="tx1"/>
                </a:solidFill>
                <a:latin typeface="Calibri" charset="0"/>
                <a:ea typeface="ＭＳ Ｐゴシック" charset="-128"/>
              </a:defRPr>
            </a:lvl3pPr>
            <a:lvl4pPr marL="1600200" indent="-228600">
              <a:spcBef>
                <a:spcPct val="20000"/>
              </a:spcBef>
              <a:buFont typeface="Arial" charset="0"/>
              <a:buChar char="–"/>
              <a:defRPr sz="7600">
                <a:solidFill>
                  <a:schemeClr val="tx1"/>
                </a:solidFill>
                <a:latin typeface="Calibri" charset="0"/>
                <a:ea typeface="ＭＳ Ｐゴシック" charset="-128"/>
              </a:defRPr>
            </a:lvl4pPr>
            <a:lvl5pPr marL="2057400" indent="-228600">
              <a:spcBef>
                <a:spcPct val="20000"/>
              </a:spcBef>
              <a:buFont typeface="Arial" charset="0"/>
              <a:buChar char="»"/>
              <a:defRPr sz="7600">
                <a:solidFill>
                  <a:schemeClr val="tx1"/>
                </a:solidFill>
                <a:latin typeface="Calibri" charset="0"/>
                <a:ea typeface="ＭＳ Ｐゴシック" charset="-128"/>
              </a:defRPr>
            </a:lvl5pPr>
            <a:lvl6pPr marL="25146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6pPr>
            <a:lvl7pPr marL="29718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7pPr>
            <a:lvl8pPr marL="34290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8pPr>
            <a:lvl9pPr marL="38862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9pPr>
          </a:lstStyle>
          <a:p>
            <a:pPr eaLnBrk="1" hangingPunct="1">
              <a:spcBef>
                <a:spcPct val="0"/>
              </a:spcBef>
              <a:buFontTx/>
              <a:buNone/>
            </a:pPr>
            <a:r>
              <a:rPr lang="en-US" altLang="en-US" sz="3300" b="1">
                <a:latin typeface="Arial" charset="0"/>
              </a:rPr>
              <a:t>Figure 1. </a:t>
            </a:r>
            <a:r>
              <a:rPr lang="en-US" altLang="en-US" sz="3300">
                <a:latin typeface="Arial" charset="0"/>
              </a:rPr>
              <a:t>shows how an agent interacts with its environment in reinforcement learning</a:t>
            </a:r>
          </a:p>
        </p:txBody>
      </p:sp>
      <p:sp>
        <p:nvSpPr>
          <p:cNvPr id="15381" name="TextBox 41"/>
          <p:cNvSpPr txBox="1">
            <a:spLocks noChangeArrowheads="1"/>
          </p:cNvSpPr>
          <p:nvPr/>
        </p:nvSpPr>
        <p:spPr bwMode="auto">
          <a:xfrm>
            <a:off x="19599088" y="18691225"/>
            <a:ext cx="7086600" cy="922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a:spcBef>
                <a:spcPct val="20000"/>
              </a:spcBef>
              <a:buFont typeface="Arial" charset="0"/>
              <a:buChar char="•"/>
              <a:defRPr sz="12200">
                <a:solidFill>
                  <a:schemeClr val="tx1"/>
                </a:solidFill>
                <a:latin typeface="Calibri" charset="0"/>
                <a:ea typeface="ＭＳ Ｐゴシック" charset="-128"/>
              </a:defRPr>
            </a:lvl1pPr>
            <a:lvl2pPr marL="742950" indent="-285750">
              <a:spcBef>
                <a:spcPct val="20000"/>
              </a:spcBef>
              <a:buFont typeface="Arial" charset="0"/>
              <a:buChar char="–"/>
              <a:defRPr sz="10700">
                <a:solidFill>
                  <a:schemeClr val="tx1"/>
                </a:solidFill>
                <a:latin typeface="Calibri" charset="0"/>
                <a:ea typeface="ＭＳ Ｐゴシック" charset="-128"/>
              </a:defRPr>
            </a:lvl2pPr>
            <a:lvl3pPr marL="1143000" indent="-228600">
              <a:spcBef>
                <a:spcPct val="20000"/>
              </a:spcBef>
              <a:buFont typeface="Arial" charset="0"/>
              <a:buChar char="•"/>
              <a:defRPr sz="9100">
                <a:solidFill>
                  <a:schemeClr val="tx1"/>
                </a:solidFill>
                <a:latin typeface="Calibri" charset="0"/>
                <a:ea typeface="ＭＳ Ｐゴシック" charset="-128"/>
              </a:defRPr>
            </a:lvl3pPr>
            <a:lvl4pPr marL="1600200" indent="-228600">
              <a:spcBef>
                <a:spcPct val="20000"/>
              </a:spcBef>
              <a:buFont typeface="Arial" charset="0"/>
              <a:buChar char="–"/>
              <a:defRPr sz="7600">
                <a:solidFill>
                  <a:schemeClr val="tx1"/>
                </a:solidFill>
                <a:latin typeface="Calibri" charset="0"/>
                <a:ea typeface="ＭＳ Ｐゴシック" charset="-128"/>
              </a:defRPr>
            </a:lvl4pPr>
            <a:lvl5pPr marL="2057400" indent="-228600">
              <a:spcBef>
                <a:spcPct val="20000"/>
              </a:spcBef>
              <a:buFont typeface="Arial" charset="0"/>
              <a:buChar char="»"/>
              <a:defRPr sz="7600">
                <a:solidFill>
                  <a:schemeClr val="tx1"/>
                </a:solidFill>
                <a:latin typeface="Calibri" charset="0"/>
                <a:ea typeface="ＭＳ Ｐゴシック" charset="-128"/>
              </a:defRPr>
            </a:lvl5pPr>
            <a:lvl6pPr marL="25146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6pPr>
            <a:lvl7pPr marL="29718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7pPr>
            <a:lvl8pPr marL="34290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8pPr>
            <a:lvl9pPr marL="38862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9pPr>
          </a:lstStyle>
          <a:p>
            <a:pPr eaLnBrk="1" hangingPunct="1">
              <a:spcBef>
                <a:spcPct val="0"/>
              </a:spcBef>
              <a:buFontTx/>
              <a:buNone/>
            </a:pPr>
            <a:r>
              <a:rPr lang="en-US" altLang="en-US" sz="3300">
                <a:latin typeface="Times" charset="0"/>
              </a:rPr>
              <a:t>Traditional Approximate Q-learning is not the best choice for beating the Bitcoin market.  This is mostly because it is difficult to pick the correct features, especially with a lack of economics background, and that traditional Approximate Q-learning only uses a weighted sum of the features to approximate Q-values.</a:t>
            </a:r>
          </a:p>
          <a:p>
            <a:pPr eaLnBrk="1" hangingPunct="1">
              <a:spcBef>
                <a:spcPct val="0"/>
              </a:spcBef>
              <a:buFontTx/>
              <a:buNone/>
            </a:pPr>
            <a:endParaRPr lang="en-US" altLang="en-US" sz="3300">
              <a:latin typeface="Times" charset="0"/>
            </a:endParaRPr>
          </a:p>
          <a:p>
            <a:pPr eaLnBrk="1" hangingPunct="1">
              <a:spcBef>
                <a:spcPct val="0"/>
              </a:spcBef>
              <a:buFontTx/>
              <a:buNone/>
            </a:pPr>
            <a:r>
              <a:rPr lang="en-US" altLang="en-US" sz="3300">
                <a:latin typeface="Times" charset="0"/>
              </a:rPr>
              <a:t>Other choices that could work better include Q-learning, where you approximate the Q function with a neural network. This will allow the agent to learn a non-linear approximation function.  Several projects online indicate that this can perform better than the buy and hold strategy.</a:t>
            </a:r>
          </a:p>
        </p:txBody>
      </p:sp>
      <p:sp>
        <p:nvSpPr>
          <p:cNvPr id="15382" name="TextBox 42"/>
          <p:cNvSpPr txBox="1">
            <a:spLocks noChangeArrowheads="1"/>
          </p:cNvSpPr>
          <p:nvPr/>
        </p:nvSpPr>
        <p:spPr bwMode="auto">
          <a:xfrm>
            <a:off x="19383188" y="30954663"/>
            <a:ext cx="751840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marL="457200" indent="-457200">
              <a:spcBef>
                <a:spcPct val="20000"/>
              </a:spcBef>
              <a:buFont typeface="Arial" charset="0"/>
              <a:buChar char="•"/>
              <a:defRPr sz="12200">
                <a:solidFill>
                  <a:schemeClr val="tx1"/>
                </a:solidFill>
                <a:latin typeface="Calibri" charset="0"/>
                <a:ea typeface="ＭＳ Ｐゴシック" charset="-128"/>
              </a:defRPr>
            </a:lvl1pPr>
            <a:lvl2pPr marL="742950" indent="-285750">
              <a:spcBef>
                <a:spcPct val="20000"/>
              </a:spcBef>
              <a:buFont typeface="Arial" charset="0"/>
              <a:buChar char="–"/>
              <a:defRPr sz="10700">
                <a:solidFill>
                  <a:schemeClr val="tx1"/>
                </a:solidFill>
                <a:latin typeface="Calibri" charset="0"/>
                <a:ea typeface="ＭＳ Ｐゴシック" charset="-128"/>
              </a:defRPr>
            </a:lvl2pPr>
            <a:lvl3pPr marL="1143000" indent="-228600">
              <a:spcBef>
                <a:spcPct val="20000"/>
              </a:spcBef>
              <a:buFont typeface="Arial" charset="0"/>
              <a:buChar char="•"/>
              <a:defRPr sz="9100">
                <a:solidFill>
                  <a:schemeClr val="tx1"/>
                </a:solidFill>
                <a:latin typeface="Calibri" charset="0"/>
                <a:ea typeface="ＭＳ Ｐゴシック" charset="-128"/>
              </a:defRPr>
            </a:lvl3pPr>
            <a:lvl4pPr marL="1600200" indent="-228600">
              <a:spcBef>
                <a:spcPct val="20000"/>
              </a:spcBef>
              <a:buFont typeface="Arial" charset="0"/>
              <a:buChar char="–"/>
              <a:defRPr sz="7600">
                <a:solidFill>
                  <a:schemeClr val="tx1"/>
                </a:solidFill>
                <a:latin typeface="Calibri" charset="0"/>
                <a:ea typeface="ＭＳ Ｐゴシック" charset="-128"/>
              </a:defRPr>
            </a:lvl4pPr>
            <a:lvl5pPr marL="2057400" indent="-228600">
              <a:spcBef>
                <a:spcPct val="20000"/>
              </a:spcBef>
              <a:buFont typeface="Arial" charset="0"/>
              <a:buChar char="»"/>
              <a:defRPr sz="7600">
                <a:solidFill>
                  <a:schemeClr val="tx1"/>
                </a:solidFill>
                <a:latin typeface="Calibri" charset="0"/>
                <a:ea typeface="ＭＳ Ｐゴシック" charset="-128"/>
              </a:defRPr>
            </a:lvl5pPr>
            <a:lvl6pPr marL="25146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6pPr>
            <a:lvl7pPr marL="29718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7pPr>
            <a:lvl8pPr marL="34290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8pPr>
            <a:lvl9pPr marL="38862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9pPr>
          </a:lstStyle>
          <a:p>
            <a:pPr eaLnBrk="1" hangingPunct="1">
              <a:spcBef>
                <a:spcPct val="0"/>
              </a:spcBef>
              <a:spcAft>
                <a:spcPts val="550"/>
              </a:spcAft>
              <a:buFontTx/>
              <a:buNone/>
            </a:pPr>
            <a:r>
              <a:rPr lang="en-US" altLang="en-US" sz="2800">
                <a:latin typeface="Times" charset="0"/>
              </a:rPr>
              <a:t>Stuart J. Russell and Peter Norvig. 2003. </a:t>
            </a:r>
            <a:r>
              <a:rPr lang="en-US" altLang="en-US" sz="2800" i="1">
                <a:latin typeface="Times" charset="0"/>
              </a:rPr>
              <a:t>Artificial Intelligence: A Modern Approach</a:t>
            </a:r>
            <a:r>
              <a:rPr lang="en-US" altLang="en-US" sz="2800">
                <a:latin typeface="Times" charset="0"/>
              </a:rPr>
              <a:t> (2 ed.). Pearson Education. </a:t>
            </a:r>
          </a:p>
          <a:p>
            <a:pPr eaLnBrk="1" hangingPunct="1">
              <a:spcBef>
                <a:spcPct val="0"/>
              </a:spcBef>
              <a:spcAft>
                <a:spcPts val="550"/>
              </a:spcAft>
              <a:buFontTx/>
              <a:buNone/>
            </a:pPr>
            <a:r>
              <a:rPr lang="en-US" altLang="en-US" sz="2800">
                <a:latin typeface="Times" charset="0"/>
              </a:rPr>
              <a:t>Cbyn, BitPredict, (2016), GitHub repository, https://github.com/cbyn/bitpredict</a:t>
            </a:r>
          </a:p>
          <a:p>
            <a:pPr eaLnBrk="1" hangingPunct="1">
              <a:spcBef>
                <a:spcPct val="0"/>
              </a:spcBef>
              <a:spcAft>
                <a:spcPts val="550"/>
              </a:spcAft>
              <a:buFontTx/>
              <a:buNone/>
            </a:pPr>
            <a:r>
              <a:rPr lang="en-US" altLang="en-US" sz="2800">
                <a:latin typeface="Times" charset="0"/>
              </a:rPr>
              <a:t>Poon, Vincent. “Trading Bitcoin with Reinforcement Learning.” </a:t>
            </a:r>
            <a:r>
              <a:rPr lang="en-US" altLang="en-US" sz="2800" i="1">
                <a:latin typeface="Times" charset="0"/>
              </a:rPr>
              <a:t>Launchpad.AI</a:t>
            </a:r>
            <a:r>
              <a:rPr lang="en-US" altLang="en-US" sz="2800">
                <a:latin typeface="Times" charset="0"/>
              </a:rPr>
              <a:t>, 6 Sept. 2017, launchpad.ai/blog/trading-bitcoin. </a:t>
            </a:r>
          </a:p>
          <a:p>
            <a:pPr eaLnBrk="1" hangingPunct="1">
              <a:spcBef>
                <a:spcPct val="0"/>
              </a:spcBef>
              <a:spcAft>
                <a:spcPts val="550"/>
              </a:spcAft>
              <a:buFontTx/>
              <a:buNone/>
            </a:pPr>
            <a:endParaRPr lang="en-US" altLang="en-US" sz="2800">
              <a:latin typeface="Times" charset="0"/>
            </a:endParaRPr>
          </a:p>
        </p:txBody>
      </p:sp>
      <p:sp>
        <p:nvSpPr>
          <p:cNvPr id="15384" name="TextBox 43"/>
          <p:cNvSpPr txBox="1">
            <a:spLocks noChangeArrowheads="1"/>
          </p:cNvSpPr>
          <p:nvPr/>
        </p:nvSpPr>
        <p:spPr bwMode="auto">
          <a:xfrm>
            <a:off x="19396262" y="13517141"/>
            <a:ext cx="7085013" cy="2624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a:spcBef>
                <a:spcPct val="20000"/>
              </a:spcBef>
              <a:buFont typeface="Arial" charset="0"/>
              <a:buChar char="•"/>
              <a:defRPr sz="12200">
                <a:solidFill>
                  <a:schemeClr val="tx1"/>
                </a:solidFill>
                <a:latin typeface="Calibri" charset="0"/>
                <a:ea typeface="ＭＳ Ｐゴシック" charset="-128"/>
              </a:defRPr>
            </a:lvl1pPr>
            <a:lvl2pPr marL="742950" indent="-285750">
              <a:spcBef>
                <a:spcPct val="20000"/>
              </a:spcBef>
              <a:buFont typeface="Arial" charset="0"/>
              <a:buChar char="–"/>
              <a:defRPr sz="10700">
                <a:solidFill>
                  <a:schemeClr val="tx1"/>
                </a:solidFill>
                <a:latin typeface="Calibri" charset="0"/>
                <a:ea typeface="ＭＳ Ｐゴシック" charset="-128"/>
              </a:defRPr>
            </a:lvl2pPr>
            <a:lvl3pPr marL="1143000" indent="-228600">
              <a:spcBef>
                <a:spcPct val="20000"/>
              </a:spcBef>
              <a:buFont typeface="Arial" charset="0"/>
              <a:buChar char="•"/>
              <a:defRPr sz="9100">
                <a:solidFill>
                  <a:schemeClr val="tx1"/>
                </a:solidFill>
                <a:latin typeface="Calibri" charset="0"/>
                <a:ea typeface="ＭＳ Ｐゴシック" charset="-128"/>
              </a:defRPr>
            </a:lvl3pPr>
            <a:lvl4pPr marL="1600200" indent="-228600">
              <a:spcBef>
                <a:spcPct val="20000"/>
              </a:spcBef>
              <a:buFont typeface="Arial" charset="0"/>
              <a:buChar char="–"/>
              <a:defRPr sz="7600">
                <a:solidFill>
                  <a:schemeClr val="tx1"/>
                </a:solidFill>
                <a:latin typeface="Calibri" charset="0"/>
                <a:ea typeface="ＭＳ Ｐゴシック" charset="-128"/>
              </a:defRPr>
            </a:lvl4pPr>
            <a:lvl5pPr marL="2057400" indent="-228600">
              <a:spcBef>
                <a:spcPct val="20000"/>
              </a:spcBef>
              <a:buFont typeface="Arial" charset="0"/>
              <a:buChar char="»"/>
              <a:defRPr sz="7600">
                <a:solidFill>
                  <a:schemeClr val="tx1"/>
                </a:solidFill>
                <a:latin typeface="Calibri" charset="0"/>
                <a:ea typeface="ＭＳ Ｐゴシック" charset="-128"/>
              </a:defRPr>
            </a:lvl5pPr>
            <a:lvl6pPr marL="25146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6pPr>
            <a:lvl7pPr marL="29718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7pPr>
            <a:lvl8pPr marL="34290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8pPr>
            <a:lvl9pPr marL="38862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9pPr>
          </a:lstStyle>
          <a:p>
            <a:pPr eaLnBrk="1" hangingPunct="1">
              <a:spcBef>
                <a:spcPct val="0"/>
              </a:spcBef>
              <a:buNone/>
            </a:pPr>
            <a:r>
              <a:rPr lang="en-US" altLang="en-US" sz="3300" dirty="0" smtClean="0">
                <a:latin typeface="Times" charset="0"/>
              </a:rPr>
              <a:t>We see that while the reinforcement learner was not able to generate higher returns that a simple buy and hold strategy, it was able to make significant gains. </a:t>
            </a:r>
            <a:endParaRPr lang="en-US" altLang="en-US" sz="3300" dirty="0">
              <a:latin typeface="Times" charset="0"/>
            </a:endParaRPr>
          </a:p>
        </p:txBody>
      </p:sp>
      <p:sp>
        <p:nvSpPr>
          <p:cNvPr id="15385" name="TextBox 44"/>
          <p:cNvSpPr txBox="1">
            <a:spLocks noChangeArrowheads="1"/>
          </p:cNvSpPr>
          <p:nvPr/>
        </p:nvSpPr>
        <p:spPr bwMode="auto">
          <a:xfrm>
            <a:off x="1522226" y="20813713"/>
            <a:ext cx="7086600" cy="1227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a:spcBef>
                <a:spcPct val="20000"/>
              </a:spcBef>
              <a:buFont typeface="Arial" charset="0"/>
              <a:buChar char="•"/>
              <a:defRPr sz="12200">
                <a:solidFill>
                  <a:schemeClr val="tx1"/>
                </a:solidFill>
                <a:latin typeface="Calibri" charset="0"/>
                <a:ea typeface="ＭＳ Ｐゴシック" charset="-128"/>
              </a:defRPr>
            </a:lvl1pPr>
            <a:lvl2pPr marL="742950" indent="-285750">
              <a:spcBef>
                <a:spcPct val="20000"/>
              </a:spcBef>
              <a:buFont typeface="Arial" charset="0"/>
              <a:buChar char="–"/>
              <a:defRPr sz="10700">
                <a:solidFill>
                  <a:schemeClr val="tx1"/>
                </a:solidFill>
                <a:latin typeface="Calibri" charset="0"/>
                <a:ea typeface="ＭＳ Ｐゴシック" charset="-128"/>
              </a:defRPr>
            </a:lvl2pPr>
            <a:lvl3pPr marL="1143000" indent="-228600">
              <a:spcBef>
                <a:spcPct val="20000"/>
              </a:spcBef>
              <a:buFont typeface="Arial" charset="0"/>
              <a:buChar char="•"/>
              <a:defRPr sz="9100">
                <a:solidFill>
                  <a:schemeClr val="tx1"/>
                </a:solidFill>
                <a:latin typeface="Calibri" charset="0"/>
                <a:ea typeface="ＭＳ Ｐゴシック" charset="-128"/>
              </a:defRPr>
            </a:lvl3pPr>
            <a:lvl4pPr marL="1600200" indent="-228600">
              <a:spcBef>
                <a:spcPct val="20000"/>
              </a:spcBef>
              <a:buFont typeface="Arial" charset="0"/>
              <a:buChar char="–"/>
              <a:defRPr sz="7600">
                <a:solidFill>
                  <a:schemeClr val="tx1"/>
                </a:solidFill>
                <a:latin typeface="Calibri" charset="0"/>
                <a:ea typeface="ＭＳ Ｐゴシック" charset="-128"/>
              </a:defRPr>
            </a:lvl4pPr>
            <a:lvl5pPr marL="2057400" indent="-228600">
              <a:spcBef>
                <a:spcPct val="20000"/>
              </a:spcBef>
              <a:buFont typeface="Arial" charset="0"/>
              <a:buChar char="»"/>
              <a:defRPr sz="7600">
                <a:solidFill>
                  <a:schemeClr val="tx1"/>
                </a:solidFill>
                <a:latin typeface="Calibri" charset="0"/>
                <a:ea typeface="ＭＳ Ｐゴシック" charset="-128"/>
              </a:defRPr>
            </a:lvl5pPr>
            <a:lvl6pPr marL="25146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6pPr>
            <a:lvl7pPr marL="29718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7pPr>
            <a:lvl8pPr marL="34290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8pPr>
            <a:lvl9pPr marL="38862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9pPr>
          </a:lstStyle>
          <a:p>
            <a:pPr eaLnBrk="1" hangingPunct="1">
              <a:spcBef>
                <a:spcPct val="0"/>
              </a:spcBef>
              <a:buFontTx/>
              <a:buNone/>
            </a:pPr>
            <a:r>
              <a:rPr lang="en-US" altLang="en-US" sz="3300" dirty="0">
                <a:latin typeface="Times" charset="0"/>
              </a:rPr>
              <a:t>Treating the market like a game, we decided the best algorithm for bitcoin trading would be Reinforcement Learning.  With RL, we can have an agent learn to behave optimally on past market data and then use that agent in the present.  In particular, we chose to implement approximate Q-learning due to the challenges of identifying the exact state of the market and the large, continuous state space.  With approximate Q-learning, instead of learning Q values for each state-action pair, we instead learn weights for chosen features that describe the state, which we then use to approximate Q-values.</a:t>
            </a:r>
          </a:p>
          <a:p>
            <a:pPr eaLnBrk="1" hangingPunct="1">
              <a:spcBef>
                <a:spcPct val="0"/>
              </a:spcBef>
              <a:buFontTx/>
              <a:buNone/>
            </a:pPr>
            <a:endParaRPr lang="en-US" altLang="en-US" sz="3300" dirty="0">
              <a:latin typeface="Times" charset="0"/>
            </a:endParaRPr>
          </a:p>
          <a:p>
            <a:pPr eaLnBrk="1" hangingPunct="1">
              <a:spcBef>
                <a:spcPct val="0"/>
              </a:spcBef>
              <a:buFontTx/>
              <a:buNone/>
            </a:pPr>
            <a:r>
              <a:rPr lang="en-US" altLang="en-US" sz="3300" dirty="0">
                <a:latin typeface="Times" charset="0"/>
              </a:rPr>
              <a:t>We implemented this by creating a framework with which our agent could buy, sell, or hold at each timestamp.</a:t>
            </a:r>
          </a:p>
          <a:p>
            <a:pPr eaLnBrk="1" hangingPunct="1">
              <a:spcBef>
                <a:spcPct val="0"/>
              </a:spcBef>
              <a:buFontTx/>
              <a:buNone/>
            </a:pPr>
            <a:endParaRPr lang="en-US" altLang="en-US" sz="3300" dirty="0">
              <a:latin typeface="Times" charset="0"/>
            </a:endParaRPr>
          </a:p>
          <a:p>
            <a:pPr eaLnBrk="1" hangingPunct="1">
              <a:spcBef>
                <a:spcPct val="0"/>
              </a:spcBef>
              <a:buFontTx/>
              <a:buNone/>
            </a:pPr>
            <a:r>
              <a:rPr lang="en-US" altLang="en-US" sz="3300" dirty="0">
                <a:latin typeface="Times" charset="0"/>
              </a:rPr>
              <a:t>Reward Function:       T</a:t>
            </a:r>
            <a:r>
              <a:rPr lang="en-US" altLang="en-US" sz="3300" baseline="-25000" dirty="0">
                <a:latin typeface="Times" charset="0"/>
              </a:rPr>
              <a:t>t+1</a:t>
            </a:r>
            <a:r>
              <a:rPr lang="en-US" altLang="en-US" sz="3300" dirty="0">
                <a:latin typeface="Times" charset="0"/>
              </a:rPr>
              <a:t> </a:t>
            </a:r>
            <a:r>
              <a:rPr lang="mr-IN" altLang="en-US" sz="3300" dirty="0">
                <a:latin typeface="Times" charset="0"/>
                <a:ea typeface="Mangal" charset="0"/>
              </a:rPr>
              <a:t>–</a:t>
            </a:r>
            <a:r>
              <a:rPr lang="en-US" altLang="en-US" sz="3300" dirty="0">
                <a:latin typeface="Times" charset="0"/>
              </a:rPr>
              <a:t> T</a:t>
            </a:r>
            <a:r>
              <a:rPr lang="en-US" altLang="en-US" sz="3300" baseline="-25000" dirty="0">
                <a:latin typeface="Times" charset="0"/>
              </a:rPr>
              <a:t>t</a:t>
            </a:r>
            <a:r>
              <a:rPr lang="en-US" altLang="en-US" sz="3300" dirty="0">
                <a:latin typeface="Times" charset="0"/>
              </a:rPr>
              <a:t> </a:t>
            </a:r>
          </a:p>
          <a:p>
            <a:pPr eaLnBrk="1" hangingPunct="1">
              <a:spcBef>
                <a:spcPct val="0"/>
              </a:spcBef>
              <a:buFontTx/>
              <a:buNone/>
            </a:pPr>
            <a:r>
              <a:rPr lang="en-US" altLang="en-US" sz="3300" dirty="0">
                <a:latin typeface="Times" charset="0"/>
              </a:rPr>
              <a:t>where </a:t>
            </a:r>
            <a:r>
              <a:rPr lang="en-US" altLang="en-US" sz="3300" dirty="0" err="1">
                <a:latin typeface="Times" charset="0"/>
              </a:rPr>
              <a:t>T</a:t>
            </a:r>
            <a:r>
              <a:rPr lang="en-US" altLang="en-US" sz="3300" baseline="-25000" dirty="0" err="1">
                <a:latin typeface="Times" charset="0"/>
              </a:rPr>
              <a:t>i</a:t>
            </a:r>
            <a:r>
              <a:rPr lang="en-US" altLang="en-US" sz="3300" dirty="0">
                <a:latin typeface="Times" charset="0"/>
              </a:rPr>
              <a:t> is the agent’s total assets at time </a:t>
            </a:r>
            <a:r>
              <a:rPr lang="en-US" altLang="en-US" sz="3300" dirty="0" err="1">
                <a:latin typeface="Times" charset="0"/>
              </a:rPr>
              <a:t>i</a:t>
            </a:r>
            <a:r>
              <a:rPr lang="en-US" altLang="en-US" sz="3300" dirty="0">
                <a:latin typeface="Times" charset="0"/>
              </a:rPr>
              <a:t>.</a:t>
            </a:r>
            <a:endParaRPr lang="en-US" altLang="en-US" sz="3600" dirty="0"/>
          </a:p>
        </p:txBody>
      </p:sp>
      <p:sp>
        <p:nvSpPr>
          <p:cNvPr id="15386" name="TextBox 45"/>
          <p:cNvSpPr txBox="1">
            <a:spLocks noChangeArrowheads="1"/>
          </p:cNvSpPr>
          <p:nvPr/>
        </p:nvSpPr>
        <p:spPr bwMode="auto">
          <a:xfrm>
            <a:off x="1522226" y="8720138"/>
            <a:ext cx="7086600" cy="871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a:spcBef>
                <a:spcPct val="20000"/>
              </a:spcBef>
              <a:buFont typeface="Arial" charset="0"/>
              <a:buChar char="•"/>
              <a:defRPr sz="12200">
                <a:solidFill>
                  <a:schemeClr val="tx1"/>
                </a:solidFill>
                <a:latin typeface="Calibri" charset="0"/>
                <a:ea typeface="ＭＳ Ｐゴシック" charset="-128"/>
              </a:defRPr>
            </a:lvl1pPr>
            <a:lvl2pPr marL="742950" indent="-285750">
              <a:spcBef>
                <a:spcPct val="20000"/>
              </a:spcBef>
              <a:buFont typeface="Arial" charset="0"/>
              <a:buChar char="–"/>
              <a:defRPr sz="10700">
                <a:solidFill>
                  <a:schemeClr val="tx1"/>
                </a:solidFill>
                <a:latin typeface="Calibri" charset="0"/>
                <a:ea typeface="ＭＳ Ｐゴシック" charset="-128"/>
              </a:defRPr>
            </a:lvl2pPr>
            <a:lvl3pPr marL="1143000" indent="-228600">
              <a:spcBef>
                <a:spcPct val="20000"/>
              </a:spcBef>
              <a:buFont typeface="Arial" charset="0"/>
              <a:buChar char="•"/>
              <a:defRPr sz="9100">
                <a:solidFill>
                  <a:schemeClr val="tx1"/>
                </a:solidFill>
                <a:latin typeface="Calibri" charset="0"/>
                <a:ea typeface="ＭＳ Ｐゴシック" charset="-128"/>
              </a:defRPr>
            </a:lvl3pPr>
            <a:lvl4pPr marL="1600200" indent="-228600">
              <a:spcBef>
                <a:spcPct val="20000"/>
              </a:spcBef>
              <a:buFont typeface="Arial" charset="0"/>
              <a:buChar char="–"/>
              <a:defRPr sz="7600">
                <a:solidFill>
                  <a:schemeClr val="tx1"/>
                </a:solidFill>
                <a:latin typeface="Calibri" charset="0"/>
                <a:ea typeface="ＭＳ Ｐゴシック" charset="-128"/>
              </a:defRPr>
            </a:lvl4pPr>
            <a:lvl5pPr marL="2057400" indent="-228600">
              <a:spcBef>
                <a:spcPct val="20000"/>
              </a:spcBef>
              <a:buFont typeface="Arial" charset="0"/>
              <a:buChar char="»"/>
              <a:defRPr sz="7600">
                <a:solidFill>
                  <a:schemeClr val="tx1"/>
                </a:solidFill>
                <a:latin typeface="Calibri" charset="0"/>
                <a:ea typeface="ＭＳ Ｐゴシック" charset="-128"/>
              </a:defRPr>
            </a:lvl5pPr>
            <a:lvl6pPr marL="25146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6pPr>
            <a:lvl7pPr marL="29718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7pPr>
            <a:lvl8pPr marL="34290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8pPr>
            <a:lvl9pPr marL="38862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9pPr>
          </a:lstStyle>
          <a:p>
            <a:pPr eaLnBrk="1" hangingPunct="1">
              <a:spcBef>
                <a:spcPct val="0"/>
              </a:spcBef>
              <a:buFontTx/>
              <a:buNone/>
            </a:pPr>
            <a:r>
              <a:rPr lang="en-US" altLang="en-US" sz="3300">
                <a:latin typeface="Times" charset="0"/>
              </a:rPr>
              <a:t>Bitcoin and cryptocurrencies have become extremely popular in recent history.  In particular, these currencies have seen astronomical returns in the past few years.  While there exist a plethora of institutionalized algorithmic trading firms for the stock market, there are few, if any, analogous firms for the cryptocurrency market.  Furthermore, being a digital currency with all on-chain transactions stored on the blockchain which is publicly accessible, nearly all Bitcoin data that you could possibly want is accessible online. This accessibility makes Bitcoin trading a natural application for reinforcement learning techniques. </a:t>
            </a:r>
          </a:p>
        </p:txBody>
      </p:sp>
      <p:sp>
        <p:nvSpPr>
          <p:cNvPr id="33" name="TextBox 32"/>
          <p:cNvSpPr txBox="1"/>
          <p:nvPr/>
        </p:nvSpPr>
        <p:spPr>
          <a:xfrm>
            <a:off x="10263001" y="11226800"/>
            <a:ext cx="7966075" cy="1870075"/>
          </a:xfrm>
          <a:prstGeom prst="rect">
            <a:avLst/>
          </a:prstGeom>
          <a:solidFill>
            <a:schemeClr val="bg1">
              <a:lumMod val="65000"/>
            </a:schemeClr>
          </a:solidFill>
        </p:spPr>
        <p:txBody>
          <a:bodyPr lIns="592029" tIns="592029" rIns="592029" bIns="592029" anchor="ctr">
            <a:spAutoFit/>
          </a:bodyPr>
          <a:lstStyle>
            <a:lvl1pPr eaLnBrk="0" hangingPunct="0">
              <a:defRPr sz="7400">
                <a:solidFill>
                  <a:schemeClr val="tx1"/>
                </a:solidFill>
                <a:latin typeface="Calibri" charset="0"/>
                <a:ea typeface="ＭＳ Ｐゴシック" charset="0"/>
                <a:cs typeface="ＭＳ Ｐゴシック" charset="0"/>
              </a:defRPr>
            </a:lvl1pPr>
            <a:lvl2pPr marL="37931725" indent="-37474525" eaLnBrk="0" hangingPunct="0">
              <a:defRPr sz="7400">
                <a:solidFill>
                  <a:schemeClr val="tx1"/>
                </a:solidFill>
                <a:latin typeface="Calibri" charset="0"/>
                <a:ea typeface="ＭＳ Ｐゴシック" charset="0"/>
              </a:defRPr>
            </a:lvl2pPr>
            <a:lvl3pPr eaLnBrk="0" hangingPunct="0">
              <a:defRPr sz="7400">
                <a:solidFill>
                  <a:schemeClr val="tx1"/>
                </a:solidFill>
                <a:latin typeface="Calibri" charset="0"/>
                <a:ea typeface="ＭＳ Ｐゴシック" charset="0"/>
              </a:defRPr>
            </a:lvl3pPr>
            <a:lvl4pPr eaLnBrk="0" hangingPunct="0">
              <a:defRPr sz="7400">
                <a:solidFill>
                  <a:schemeClr val="tx1"/>
                </a:solidFill>
                <a:latin typeface="Calibri" charset="0"/>
                <a:ea typeface="ＭＳ Ｐゴシック" charset="0"/>
              </a:defRPr>
            </a:lvl4pPr>
            <a:lvl5pPr eaLnBrk="0" hangingPunct="0">
              <a:defRPr sz="7400">
                <a:solidFill>
                  <a:schemeClr val="tx1"/>
                </a:solidFill>
                <a:latin typeface="Calibri" charset="0"/>
                <a:ea typeface="ＭＳ Ｐゴシック" charset="0"/>
              </a:defRPr>
            </a:lvl5pPr>
            <a:lvl6pPr marL="457200" eaLnBrk="0" fontAlgn="base" hangingPunct="0">
              <a:spcBef>
                <a:spcPct val="0"/>
              </a:spcBef>
              <a:spcAft>
                <a:spcPct val="0"/>
              </a:spcAft>
              <a:defRPr sz="7400">
                <a:solidFill>
                  <a:schemeClr val="tx1"/>
                </a:solidFill>
                <a:latin typeface="Calibri" charset="0"/>
                <a:ea typeface="ＭＳ Ｐゴシック" charset="0"/>
              </a:defRPr>
            </a:lvl6pPr>
            <a:lvl7pPr marL="914400" eaLnBrk="0" fontAlgn="base" hangingPunct="0">
              <a:spcBef>
                <a:spcPct val="0"/>
              </a:spcBef>
              <a:spcAft>
                <a:spcPct val="0"/>
              </a:spcAft>
              <a:defRPr sz="7400">
                <a:solidFill>
                  <a:schemeClr val="tx1"/>
                </a:solidFill>
                <a:latin typeface="Calibri" charset="0"/>
                <a:ea typeface="ＭＳ Ｐゴシック" charset="0"/>
              </a:defRPr>
            </a:lvl7pPr>
            <a:lvl8pPr marL="1371600" eaLnBrk="0" fontAlgn="base" hangingPunct="0">
              <a:spcBef>
                <a:spcPct val="0"/>
              </a:spcBef>
              <a:spcAft>
                <a:spcPct val="0"/>
              </a:spcAft>
              <a:defRPr sz="7400">
                <a:solidFill>
                  <a:schemeClr val="tx1"/>
                </a:solidFill>
                <a:latin typeface="Calibri" charset="0"/>
                <a:ea typeface="ＭＳ Ｐゴシック" charset="0"/>
              </a:defRPr>
            </a:lvl8pPr>
            <a:lvl9pPr marL="1828800" eaLnBrk="0" fontAlgn="base" hangingPunct="0">
              <a:spcBef>
                <a:spcPct val="0"/>
              </a:spcBef>
              <a:spcAft>
                <a:spcPct val="0"/>
              </a:spcAft>
              <a:defRPr sz="7400">
                <a:solidFill>
                  <a:schemeClr val="tx1"/>
                </a:solidFill>
                <a:latin typeface="Calibri" charset="0"/>
                <a:ea typeface="ＭＳ Ｐゴシック" charset="0"/>
              </a:defRPr>
            </a:lvl9pPr>
          </a:lstStyle>
          <a:p>
            <a:pPr defTabSz="1738498" eaLnBrk="1" hangingPunct="1">
              <a:defRPr/>
            </a:pPr>
            <a:r>
              <a:rPr lang="en-US" sz="4400" b="1">
                <a:solidFill>
                  <a:schemeClr val="bg1"/>
                </a:solidFill>
                <a:latin typeface="Arial" charset="0"/>
                <a:cs typeface="Arial" charset="0"/>
              </a:rPr>
              <a:t>Data</a:t>
            </a:r>
          </a:p>
        </p:txBody>
      </p:sp>
      <p:sp>
        <p:nvSpPr>
          <p:cNvPr id="39" name="Rectangle 38"/>
          <p:cNvSpPr/>
          <p:nvPr/>
        </p:nvSpPr>
        <p:spPr>
          <a:xfrm>
            <a:off x="10263001" y="13390563"/>
            <a:ext cx="7970837" cy="8562975"/>
          </a:xfrm>
          <a:prstGeom prst="rect">
            <a:avLst/>
          </a:prstGeom>
          <a:solidFill>
            <a:srgbClr val="FFFFFF"/>
          </a:solidFill>
          <a:ln w="6350" cmpd="sng">
            <a:noFill/>
          </a:ln>
          <a:effectLst/>
        </p:spPr>
        <p:style>
          <a:lnRef idx="1">
            <a:schemeClr val="accent1"/>
          </a:lnRef>
          <a:fillRef idx="3">
            <a:schemeClr val="accent1"/>
          </a:fillRef>
          <a:effectRef idx="2">
            <a:schemeClr val="accent1"/>
          </a:effectRef>
          <a:fontRef idx="minor">
            <a:schemeClr val="lt1"/>
          </a:fontRef>
        </p:style>
        <p:txBody>
          <a:bodyPr lIns="84576" tIns="42288" rIns="84576" bIns="42288" anchor="ctr"/>
          <a:lstStyle/>
          <a:p>
            <a:pPr algn="ctr" defTabSz="1738498" eaLnBrk="1" hangingPunct="1">
              <a:defRPr/>
            </a:pPr>
            <a:endParaRPr lang="en-US">
              <a:solidFill>
                <a:srgbClr val="FFFFFF"/>
              </a:solidFill>
              <a:ea typeface="ＭＳ Ｐゴシック" charset="0"/>
              <a:cs typeface="ＭＳ Ｐゴシック" charset="0"/>
            </a:endParaRPr>
          </a:p>
        </p:txBody>
      </p:sp>
      <p:sp>
        <p:nvSpPr>
          <p:cNvPr id="15389" name="TextBox 44"/>
          <p:cNvSpPr txBox="1">
            <a:spLocks noChangeArrowheads="1"/>
          </p:cNvSpPr>
          <p:nvPr/>
        </p:nvSpPr>
        <p:spPr bwMode="auto">
          <a:xfrm>
            <a:off x="10523351" y="13615988"/>
            <a:ext cx="7086600" cy="8210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a:spcBef>
                <a:spcPct val="20000"/>
              </a:spcBef>
              <a:buFont typeface="Arial" charset="0"/>
              <a:buChar char="•"/>
              <a:defRPr sz="12200">
                <a:solidFill>
                  <a:schemeClr val="tx1"/>
                </a:solidFill>
                <a:latin typeface="Calibri" charset="0"/>
                <a:ea typeface="ＭＳ Ｐゴシック" charset="-128"/>
              </a:defRPr>
            </a:lvl1pPr>
            <a:lvl2pPr marL="742950" indent="-285750">
              <a:spcBef>
                <a:spcPct val="20000"/>
              </a:spcBef>
              <a:buFont typeface="Arial" charset="0"/>
              <a:buChar char="–"/>
              <a:defRPr sz="10700">
                <a:solidFill>
                  <a:schemeClr val="tx1"/>
                </a:solidFill>
                <a:latin typeface="Calibri" charset="0"/>
                <a:ea typeface="ＭＳ Ｐゴシック" charset="-128"/>
              </a:defRPr>
            </a:lvl2pPr>
            <a:lvl3pPr marL="1143000" indent="-228600">
              <a:spcBef>
                <a:spcPct val="20000"/>
              </a:spcBef>
              <a:buFont typeface="Arial" charset="0"/>
              <a:buChar char="•"/>
              <a:defRPr sz="9100">
                <a:solidFill>
                  <a:schemeClr val="tx1"/>
                </a:solidFill>
                <a:latin typeface="Calibri" charset="0"/>
                <a:ea typeface="ＭＳ Ｐゴシック" charset="-128"/>
              </a:defRPr>
            </a:lvl3pPr>
            <a:lvl4pPr marL="1600200" indent="-228600">
              <a:spcBef>
                <a:spcPct val="20000"/>
              </a:spcBef>
              <a:buFont typeface="Arial" charset="0"/>
              <a:buChar char="–"/>
              <a:defRPr sz="7600">
                <a:solidFill>
                  <a:schemeClr val="tx1"/>
                </a:solidFill>
                <a:latin typeface="Calibri" charset="0"/>
                <a:ea typeface="ＭＳ Ｐゴシック" charset="-128"/>
              </a:defRPr>
            </a:lvl4pPr>
            <a:lvl5pPr marL="2057400" indent="-228600">
              <a:spcBef>
                <a:spcPct val="20000"/>
              </a:spcBef>
              <a:buFont typeface="Arial" charset="0"/>
              <a:buChar char="»"/>
              <a:defRPr sz="7600">
                <a:solidFill>
                  <a:schemeClr val="tx1"/>
                </a:solidFill>
                <a:latin typeface="Calibri" charset="0"/>
                <a:ea typeface="ＭＳ Ｐゴシック" charset="-128"/>
              </a:defRPr>
            </a:lvl5pPr>
            <a:lvl6pPr marL="25146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6pPr>
            <a:lvl7pPr marL="29718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7pPr>
            <a:lvl8pPr marL="34290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8pPr>
            <a:lvl9pPr marL="38862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9pPr>
          </a:lstStyle>
          <a:p>
            <a:pPr eaLnBrk="1" hangingPunct="1">
              <a:spcBef>
                <a:spcPct val="0"/>
              </a:spcBef>
              <a:buFontTx/>
              <a:buNone/>
            </a:pPr>
            <a:r>
              <a:rPr lang="en-US" altLang="en-US" sz="3300" dirty="0">
                <a:latin typeface="Times" charset="0"/>
              </a:rPr>
              <a:t>For training and testing, we gathered </a:t>
            </a:r>
            <a:r>
              <a:rPr lang="en-US" altLang="en-US" sz="3300" dirty="0" err="1">
                <a:latin typeface="Times" charset="0"/>
              </a:rPr>
              <a:t>Coinbase</a:t>
            </a:r>
            <a:r>
              <a:rPr lang="en-US" altLang="en-US" sz="3300" dirty="0">
                <a:latin typeface="Times" charset="0"/>
              </a:rPr>
              <a:t> Bitcoin 1-minute data from   12-01-2014 to 10-20-2017, which includes open, high, low, and close prices along with volume indicators. We aggregated this into 15 minute data with other market indicators such as Relative Strength </a:t>
            </a:r>
            <a:r>
              <a:rPr lang="en-US" altLang="en-US" sz="3300" dirty="0" smtClean="0">
                <a:latin typeface="Times" charset="0"/>
              </a:rPr>
              <a:t>Index. We created two feature sets, each with various combinations of these features.</a:t>
            </a:r>
            <a:endParaRPr lang="en-US" altLang="en-US" sz="3300" dirty="0">
              <a:latin typeface="Times" charset="0"/>
            </a:endParaRPr>
          </a:p>
          <a:p>
            <a:pPr eaLnBrk="1" hangingPunct="1">
              <a:spcBef>
                <a:spcPct val="0"/>
              </a:spcBef>
              <a:buFontTx/>
              <a:buNone/>
            </a:pPr>
            <a:r>
              <a:rPr lang="en-US" altLang="en-US" sz="3300" dirty="0">
                <a:latin typeface="Times" charset="0"/>
              </a:rPr>
              <a:t>Experiments:</a:t>
            </a:r>
            <a:br>
              <a:rPr lang="en-US" altLang="en-US" sz="3300" dirty="0">
                <a:latin typeface="Times" charset="0"/>
              </a:rPr>
            </a:br>
            <a:r>
              <a:rPr lang="en-US" altLang="en-US" sz="3300" dirty="0">
                <a:latin typeface="Times" charset="0"/>
              </a:rPr>
              <a:t>For each feature set, we trained the RL agent for 2000 episodes lasting 3 days each on the first 90% of data.  We then tested how the agent performed on the last 10% of data 100 times. </a:t>
            </a:r>
          </a:p>
        </p:txBody>
      </p:sp>
      <p:sp>
        <p:nvSpPr>
          <p:cNvPr id="15390" name="TextBox 23"/>
          <p:cNvSpPr txBox="1">
            <a:spLocks noChangeArrowheads="1"/>
          </p:cNvSpPr>
          <p:nvPr/>
        </p:nvSpPr>
        <p:spPr bwMode="auto">
          <a:xfrm>
            <a:off x="1201551" y="37609463"/>
            <a:ext cx="25995312"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a:spcBef>
                <a:spcPct val="20000"/>
              </a:spcBef>
              <a:buFont typeface="Arial" charset="0"/>
              <a:buChar char="•"/>
              <a:defRPr sz="12200">
                <a:solidFill>
                  <a:schemeClr val="tx1"/>
                </a:solidFill>
                <a:latin typeface="Calibri" charset="0"/>
                <a:ea typeface="ＭＳ Ｐゴシック" charset="-128"/>
              </a:defRPr>
            </a:lvl1pPr>
            <a:lvl2pPr marL="742950" indent="-285750">
              <a:spcBef>
                <a:spcPct val="20000"/>
              </a:spcBef>
              <a:buFont typeface="Arial" charset="0"/>
              <a:buChar char="–"/>
              <a:defRPr sz="10700">
                <a:solidFill>
                  <a:schemeClr val="tx1"/>
                </a:solidFill>
                <a:latin typeface="Calibri" charset="0"/>
                <a:ea typeface="ＭＳ Ｐゴシック" charset="-128"/>
              </a:defRPr>
            </a:lvl2pPr>
            <a:lvl3pPr marL="1143000" indent="-228600">
              <a:spcBef>
                <a:spcPct val="20000"/>
              </a:spcBef>
              <a:buFont typeface="Arial" charset="0"/>
              <a:buChar char="•"/>
              <a:defRPr sz="9100">
                <a:solidFill>
                  <a:schemeClr val="tx1"/>
                </a:solidFill>
                <a:latin typeface="Calibri" charset="0"/>
                <a:ea typeface="ＭＳ Ｐゴシック" charset="-128"/>
              </a:defRPr>
            </a:lvl3pPr>
            <a:lvl4pPr marL="1600200" indent="-228600">
              <a:spcBef>
                <a:spcPct val="20000"/>
              </a:spcBef>
              <a:buFont typeface="Arial" charset="0"/>
              <a:buChar char="–"/>
              <a:defRPr sz="7600">
                <a:solidFill>
                  <a:schemeClr val="tx1"/>
                </a:solidFill>
                <a:latin typeface="Calibri" charset="0"/>
                <a:ea typeface="ＭＳ Ｐゴシック" charset="-128"/>
              </a:defRPr>
            </a:lvl4pPr>
            <a:lvl5pPr marL="2057400" indent="-228600">
              <a:spcBef>
                <a:spcPct val="20000"/>
              </a:spcBef>
              <a:buFont typeface="Arial" charset="0"/>
              <a:buChar char="»"/>
              <a:defRPr sz="7600">
                <a:solidFill>
                  <a:schemeClr val="tx1"/>
                </a:solidFill>
                <a:latin typeface="Calibri" charset="0"/>
                <a:ea typeface="ＭＳ Ｐゴシック" charset="-128"/>
              </a:defRPr>
            </a:lvl5pPr>
            <a:lvl6pPr marL="25146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6pPr>
            <a:lvl7pPr marL="29718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7pPr>
            <a:lvl8pPr marL="34290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8pPr>
            <a:lvl9pPr marL="38862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9pPr>
          </a:lstStyle>
          <a:p>
            <a:pPr algn="ctr" eaLnBrk="1" hangingPunct="1">
              <a:spcBef>
                <a:spcPct val="0"/>
              </a:spcBef>
              <a:buFontTx/>
              <a:buNone/>
            </a:pPr>
            <a:r>
              <a:rPr lang="en-US" altLang="en-US" sz="4100">
                <a:latin typeface="Helvetica" charset="0"/>
              </a:rPr>
              <a:t>John A. Paulson School of Engineering and Applied Sciences</a:t>
            </a:r>
            <a:endParaRPr lang="en-US" altLang="en-US" sz="7600"/>
          </a:p>
        </p:txBody>
      </p:sp>
      <p:pic>
        <p:nvPicPr>
          <p:cNvPr id="15391" name="Picture 34" descr="mage result for reinforcement learn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488" y="32907288"/>
            <a:ext cx="840105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0" name="Chart 39"/>
          <p:cNvGraphicFramePr>
            <a:graphicFrameLocks/>
          </p:cNvGraphicFramePr>
          <p:nvPr>
            <p:extLst>
              <p:ext uri="{D42A27DB-BD31-4B8C-83A1-F6EECF244321}">
                <p14:modId xmlns:p14="http://schemas.microsoft.com/office/powerpoint/2010/main" val="1286308702"/>
              </p:ext>
            </p:extLst>
          </p:nvPr>
        </p:nvGraphicFramePr>
        <p:xfrm>
          <a:off x="9829613" y="25661878"/>
          <a:ext cx="4025833" cy="321966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2" name="Chart 41"/>
          <p:cNvGraphicFramePr>
            <a:graphicFrameLocks/>
          </p:cNvGraphicFramePr>
          <p:nvPr>
            <p:extLst>
              <p:ext uri="{D42A27DB-BD31-4B8C-83A1-F6EECF244321}">
                <p14:modId xmlns:p14="http://schemas.microsoft.com/office/powerpoint/2010/main" val="1569743859"/>
              </p:ext>
            </p:extLst>
          </p:nvPr>
        </p:nvGraphicFramePr>
        <p:xfrm>
          <a:off x="13723816" y="25848931"/>
          <a:ext cx="4659205" cy="315912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3" name="Chart 42"/>
          <p:cNvGraphicFramePr>
            <a:graphicFrameLocks/>
          </p:cNvGraphicFramePr>
          <p:nvPr>
            <p:extLst>
              <p:ext uri="{D42A27DB-BD31-4B8C-83A1-F6EECF244321}">
                <p14:modId xmlns:p14="http://schemas.microsoft.com/office/powerpoint/2010/main" val="651208602"/>
              </p:ext>
            </p:extLst>
          </p:nvPr>
        </p:nvGraphicFramePr>
        <p:xfrm>
          <a:off x="9832414" y="29218648"/>
          <a:ext cx="3762308" cy="3105258"/>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44" name="Chart 43"/>
          <p:cNvGraphicFramePr>
            <a:graphicFrameLocks/>
          </p:cNvGraphicFramePr>
          <p:nvPr>
            <p:extLst>
              <p:ext uri="{D42A27DB-BD31-4B8C-83A1-F6EECF244321}">
                <p14:modId xmlns:p14="http://schemas.microsoft.com/office/powerpoint/2010/main" val="414790452"/>
              </p:ext>
            </p:extLst>
          </p:nvPr>
        </p:nvGraphicFramePr>
        <p:xfrm>
          <a:off x="13594722" y="29196549"/>
          <a:ext cx="5540816" cy="3003069"/>
        </p:xfrm>
        <a:graphic>
          <a:graphicData uri="http://schemas.openxmlformats.org/drawingml/2006/chart">
            <c:chart xmlns:c="http://schemas.openxmlformats.org/drawingml/2006/chart" xmlns:r="http://schemas.openxmlformats.org/officeDocument/2006/relationships" r:id="rId8"/>
          </a:graphicData>
        </a:graphic>
      </p:graphicFrame>
      <p:sp>
        <p:nvSpPr>
          <p:cNvPr id="45" name="TextBox 43"/>
          <p:cNvSpPr txBox="1">
            <a:spLocks noChangeArrowheads="1"/>
          </p:cNvSpPr>
          <p:nvPr/>
        </p:nvSpPr>
        <p:spPr bwMode="auto">
          <a:xfrm>
            <a:off x="10829738" y="32601568"/>
            <a:ext cx="7085013" cy="3640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a:spcBef>
                <a:spcPct val="20000"/>
              </a:spcBef>
              <a:buFont typeface="Arial" charset="0"/>
              <a:buChar char="•"/>
              <a:defRPr sz="12200">
                <a:solidFill>
                  <a:schemeClr val="tx1"/>
                </a:solidFill>
                <a:latin typeface="Calibri" charset="0"/>
                <a:ea typeface="ＭＳ Ｐゴシック" charset="-128"/>
              </a:defRPr>
            </a:lvl1pPr>
            <a:lvl2pPr marL="742950" indent="-285750">
              <a:spcBef>
                <a:spcPct val="20000"/>
              </a:spcBef>
              <a:buFont typeface="Arial" charset="0"/>
              <a:buChar char="–"/>
              <a:defRPr sz="10700">
                <a:solidFill>
                  <a:schemeClr val="tx1"/>
                </a:solidFill>
                <a:latin typeface="Calibri" charset="0"/>
                <a:ea typeface="ＭＳ Ｐゴシック" charset="-128"/>
              </a:defRPr>
            </a:lvl2pPr>
            <a:lvl3pPr marL="1143000" indent="-228600">
              <a:spcBef>
                <a:spcPct val="20000"/>
              </a:spcBef>
              <a:buFont typeface="Arial" charset="0"/>
              <a:buChar char="•"/>
              <a:defRPr sz="9100">
                <a:solidFill>
                  <a:schemeClr val="tx1"/>
                </a:solidFill>
                <a:latin typeface="Calibri" charset="0"/>
                <a:ea typeface="ＭＳ Ｐゴシック" charset="-128"/>
              </a:defRPr>
            </a:lvl3pPr>
            <a:lvl4pPr marL="1600200" indent="-228600">
              <a:spcBef>
                <a:spcPct val="20000"/>
              </a:spcBef>
              <a:buFont typeface="Arial" charset="0"/>
              <a:buChar char="–"/>
              <a:defRPr sz="7600">
                <a:solidFill>
                  <a:schemeClr val="tx1"/>
                </a:solidFill>
                <a:latin typeface="Calibri" charset="0"/>
                <a:ea typeface="ＭＳ Ｐゴシック" charset="-128"/>
              </a:defRPr>
            </a:lvl4pPr>
            <a:lvl5pPr marL="2057400" indent="-228600">
              <a:spcBef>
                <a:spcPct val="20000"/>
              </a:spcBef>
              <a:buFont typeface="Arial" charset="0"/>
              <a:buChar char="»"/>
              <a:defRPr sz="7600">
                <a:solidFill>
                  <a:schemeClr val="tx1"/>
                </a:solidFill>
                <a:latin typeface="Calibri" charset="0"/>
                <a:ea typeface="ＭＳ Ｐゴシック" charset="-128"/>
              </a:defRPr>
            </a:lvl5pPr>
            <a:lvl6pPr marL="25146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6pPr>
            <a:lvl7pPr marL="29718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7pPr>
            <a:lvl8pPr marL="34290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8pPr>
            <a:lvl9pPr marL="38862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9pPr>
          </a:lstStyle>
          <a:p>
            <a:pPr eaLnBrk="1" hangingPunct="1">
              <a:spcBef>
                <a:spcPct val="0"/>
              </a:spcBef>
              <a:buNone/>
            </a:pPr>
            <a:r>
              <a:rPr lang="en-US" altLang="en-US" sz="3300" dirty="0" smtClean="0">
                <a:latin typeface="Times" charset="0"/>
              </a:rPr>
              <a:t>Now, the test results. For our first feature set, we had an average return vs Bitcoin of -76.4%, an average total asset value in USD of $15,959, and an average independent return of 59.6%.  The asset value had a standard deviation of $108.</a:t>
            </a:r>
          </a:p>
          <a:p>
            <a:pPr eaLnBrk="1" hangingPunct="1">
              <a:spcBef>
                <a:spcPct val="0"/>
              </a:spcBef>
              <a:buFontTx/>
              <a:buNone/>
            </a:pPr>
            <a:endParaRPr lang="en-US" altLang="en-US" sz="3300" dirty="0">
              <a:latin typeface="Times" charset="0"/>
            </a:endParaRPr>
          </a:p>
        </p:txBody>
      </p:sp>
      <p:sp>
        <p:nvSpPr>
          <p:cNvPr id="46" name="TextBox 43"/>
          <p:cNvSpPr txBox="1">
            <a:spLocks noChangeArrowheads="1"/>
          </p:cNvSpPr>
          <p:nvPr/>
        </p:nvSpPr>
        <p:spPr bwMode="auto">
          <a:xfrm>
            <a:off x="10829738" y="24638000"/>
            <a:ext cx="7085013" cy="1101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a:spcBef>
                <a:spcPct val="20000"/>
              </a:spcBef>
              <a:buFont typeface="Arial" charset="0"/>
              <a:buChar char="•"/>
              <a:defRPr sz="12200">
                <a:solidFill>
                  <a:schemeClr val="tx1"/>
                </a:solidFill>
                <a:latin typeface="Calibri" charset="0"/>
                <a:ea typeface="ＭＳ Ｐゴシック" charset="-128"/>
              </a:defRPr>
            </a:lvl1pPr>
            <a:lvl2pPr marL="742950" indent="-285750">
              <a:spcBef>
                <a:spcPct val="20000"/>
              </a:spcBef>
              <a:buFont typeface="Arial" charset="0"/>
              <a:buChar char="–"/>
              <a:defRPr sz="10700">
                <a:solidFill>
                  <a:schemeClr val="tx1"/>
                </a:solidFill>
                <a:latin typeface="Calibri" charset="0"/>
                <a:ea typeface="ＭＳ Ｐゴシック" charset="-128"/>
              </a:defRPr>
            </a:lvl2pPr>
            <a:lvl3pPr marL="1143000" indent="-228600">
              <a:spcBef>
                <a:spcPct val="20000"/>
              </a:spcBef>
              <a:buFont typeface="Arial" charset="0"/>
              <a:buChar char="•"/>
              <a:defRPr sz="9100">
                <a:solidFill>
                  <a:schemeClr val="tx1"/>
                </a:solidFill>
                <a:latin typeface="Calibri" charset="0"/>
                <a:ea typeface="ＭＳ Ｐゴシック" charset="-128"/>
              </a:defRPr>
            </a:lvl3pPr>
            <a:lvl4pPr marL="1600200" indent="-228600">
              <a:spcBef>
                <a:spcPct val="20000"/>
              </a:spcBef>
              <a:buFont typeface="Arial" charset="0"/>
              <a:buChar char="–"/>
              <a:defRPr sz="7600">
                <a:solidFill>
                  <a:schemeClr val="tx1"/>
                </a:solidFill>
                <a:latin typeface="Calibri" charset="0"/>
                <a:ea typeface="ＭＳ Ｐゴシック" charset="-128"/>
              </a:defRPr>
            </a:lvl4pPr>
            <a:lvl5pPr marL="2057400" indent="-228600">
              <a:spcBef>
                <a:spcPct val="20000"/>
              </a:spcBef>
              <a:buFont typeface="Arial" charset="0"/>
              <a:buChar char="»"/>
              <a:defRPr sz="7600">
                <a:solidFill>
                  <a:schemeClr val="tx1"/>
                </a:solidFill>
                <a:latin typeface="Calibri" charset="0"/>
                <a:ea typeface="ＭＳ Ｐゴシック" charset="-128"/>
              </a:defRPr>
            </a:lvl5pPr>
            <a:lvl6pPr marL="25146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6pPr>
            <a:lvl7pPr marL="29718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7pPr>
            <a:lvl8pPr marL="34290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8pPr>
            <a:lvl9pPr marL="38862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9pPr>
          </a:lstStyle>
          <a:p>
            <a:pPr eaLnBrk="1" hangingPunct="1">
              <a:spcBef>
                <a:spcPct val="0"/>
              </a:spcBef>
              <a:buFontTx/>
              <a:buNone/>
            </a:pPr>
            <a:r>
              <a:rPr lang="en-US" altLang="en-US" sz="3300" dirty="0" smtClean="0">
                <a:latin typeface="Times" charset="0"/>
              </a:rPr>
              <a:t>Below are results from training for both feature sets. </a:t>
            </a:r>
            <a:endParaRPr lang="en-US" altLang="en-US" sz="3300" dirty="0">
              <a:latin typeface="Times" charset="0"/>
            </a:endParaRPr>
          </a:p>
        </p:txBody>
      </p:sp>
      <p:sp>
        <p:nvSpPr>
          <p:cNvPr id="47" name="TextBox 43"/>
          <p:cNvSpPr txBox="1">
            <a:spLocks noChangeArrowheads="1"/>
          </p:cNvSpPr>
          <p:nvPr/>
        </p:nvSpPr>
        <p:spPr bwMode="auto">
          <a:xfrm>
            <a:off x="19383188" y="10875743"/>
            <a:ext cx="7085013" cy="2624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a:spcBef>
                <a:spcPct val="20000"/>
              </a:spcBef>
              <a:buFont typeface="Arial" charset="0"/>
              <a:buChar char="•"/>
              <a:defRPr sz="12200">
                <a:solidFill>
                  <a:schemeClr val="tx1"/>
                </a:solidFill>
                <a:latin typeface="Calibri" charset="0"/>
                <a:ea typeface="ＭＳ Ｐゴシック" charset="-128"/>
              </a:defRPr>
            </a:lvl1pPr>
            <a:lvl2pPr marL="742950" indent="-285750">
              <a:spcBef>
                <a:spcPct val="20000"/>
              </a:spcBef>
              <a:buFont typeface="Arial" charset="0"/>
              <a:buChar char="–"/>
              <a:defRPr sz="10700">
                <a:solidFill>
                  <a:schemeClr val="tx1"/>
                </a:solidFill>
                <a:latin typeface="Calibri" charset="0"/>
                <a:ea typeface="ＭＳ Ｐゴシック" charset="-128"/>
              </a:defRPr>
            </a:lvl2pPr>
            <a:lvl3pPr marL="1143000" indent="-228600">
              <a:spcBef>
                <a:spcPct val="20000"/>
              </a:spcBef>
              <a:buFont typeface="Arial" charset="0"/>
              <a:buChar char="•"/>
              <a:defRPr sz="9100">
                <a:solidFill>
                  <a:schemeClr val="tx1"/>
                </a:solidFill>
                <a:latin typeface="Calibri" charset="0"/>
                <a:ea typeface="ＭＳ Ｐゴシック" charset="-128"/>
              </a:defRPr>
            </a:lvl3pPr>
            <a:lvl4pPr marL="1600200" indent="-228600">
              <a:spcBef>
                <a:spcPct val="20000"/>
              </a:spcBef>
              <a:buFont typeface="Arial" charset="0"/>
              <a:buChar char="–"/>
              <a:defRPr sz="7600">
                <a:solidFill>
                  <a:schemeClr val="tx1"/>
                </a:solidFill>
                <a:latin typeface="Calibri" charset="0"/>
                <a:ea typeface="ＭＳ Ｐゴシック" charset="-128"/>
              </a:defRPr>
            </a:lvl4pPr>
            <a:lvl5pPr marL="2057400" indent="-228600">
              <a:spcBef>
                <a:spcPct val="20000"/>
              </a:spcBef>
              <a:buFont typeface="Arial" charset="0"/>
              <a:buChar char="»"/>
              <a:defRPr sz="7600">
                <a:solidFill>
                  <a:schemeClr val="tx1"/>
                </a:solidFill>
                <a:latin typeface="Calibri" charset="0"/>
                <a:ea typeface="ＭＳ Ｐゴシック" charset="-128"/>
              </a:defRPr>
            </a:lvl5pPr>
            <a:lvl6pPr marL="25146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6pPr>
            <a:lvl7pPr marL="29718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7pPr>
            <a:lvl8pPr marL="34290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8pPr>
            <a:lvl9pPr marL="3886200" indent="-228600" defTabSz="1736725" eaLnBrk="0" fontAlgn="base" hangingPunct="0">
              <a:spcBef>
                <a:spcPct val="20000"/>
              </a:spcBef>
              <a:spcAft>
                <a:spcPct val="0"/>
              </a:spcAft>
              <a:buFont typeface="Arial" charset="0"/>
              <a:buChar char="»"/>
              <a:defRPr sz="7600">
                <a:solidFill>
                  <a:schemeClr val="tx1"/>
                </a:solidFill>
                <a:latin typeface="Calibri" charset="0"/>
                <a:ea typeface="ＭＳ Ｐゴシック" charset="-128"/>
              </a:defRPr>
            </a:lvl9pPr>
          </a:lstStyle>
          <a:p>
            <a:pPr eaLnBrk="1" hangingPunct="1">
              <a:spcBef>
                <a:spcPct val="0"/>
              </a:spcBef>
              <a:buNone/>
            </a:pPr>
            <a:r>
              <a:rPr lang="en-US" altLang="en-US" sz="3300" dirty="0" smtClean="0">
                <a:latin typeface="Times" charset="0"/>
              </a:rPr>
              <a:t>For our second feature set</a:t>
            </a:r>
            <a:r>
              <a:rPr lang="en-US" altLang="en-US" sz="3300" dirty="0">
                <a:latin typeface="Times" charset="0"/>
              </a:rPr>
              <a:t> </a:t>
            </a:r>
            <a:r>
              <a:rPr lang="en-US" altLang="en-US" sz="3300" dirty="0" smtClean="0">
                <a:latin typeface="Times" charset="0"/>
              </a:rPr>
              <a:t>we had an average return vs Bitcoin of -81.1%, an average total asset value in USD of $15,490 with a std. dev. of $3345, and an average independent return of 59.6%.  </a:t>
            </a:r>
            <a:endParaRPr lang="en-US" altLang="en-US" sz="3300" dirty="0">
              <a:latin typeface="Times"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oster_template43x31-1" id="{248B1DC9-3885-F940-8742-45690F6D5F98}" vid="{B482F868-1AC0-2849-9A95-D5F284C151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poster_template43x31-1</Template>
  <TotalTime>3</TotalTime>
  <Words>814</Words>
  <Application>Microsoft Macintosh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Mangal</vt:lpstr>
      <vt:lpstr>ＭＳ Ｐゴシック</vt:lpstr>
      <vt:lpstr>Arial</vt:lpstr>
      <vt:lpstr>Calibri</vt:lpstr>
      <vt:lpstr>Helvetica</vt:lpstr>
      <vt:lpstr>Times</vt:lpstr>
      <vt:lpstr>Office Theme</vt:lpstr>
      <vt:lpstr>PowerPoint Presentation</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Douglas Smith</dc:creator>
  <cp:lastModifiedBy>Douglas Smith</cp:lastModifiedBy>
  <cp:revision>1</cp:revision>
  <dcterms:created xsi:type="dcterms:W3CDTF">2017-12-05T18:24:06Z</dcterms:created>
  <dcterms:modified xsi:type="dcterms:W3CDTF">2017-12-05T18:27:46Z</dcterms:modified>
</cp:coreProperties>
</file>