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88825"/>
  <p:notesSz cx="6858000" cy="9144000"/>
  <p:embeddedFontLst>
    <p:embeddedFont>
      <p:font typeface="Century Schoolbook"/>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27" roundtripDataSignature="AMtx7miKzg7iEPuMemVQslSpguiJ+ZPy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581EA2-6487-4C26-89E1-572E8C11E98E}">
  <a:tblStyle styleId="{EF581EA2-6487-4C26-89E1-572E8C11E98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8" name="Google Shape;218;p1: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4: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9" name="Google Shape;339;p14: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15: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6" name="Google Shape;346;p15: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16: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3" name="Google Shape;353;p16: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17: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0" name="Google Shape;360;p17: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18: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7" name="Google Shape;367;p18: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19: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4" name="Google Shape;374;p19: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25" name="Google Shape;225;p2: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4: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2" name="Google Shape;232;p4: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6: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0" name="Google Shape;240;p6: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7: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8" name="Google Shape;248;p7: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8: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1" name="Google Shape;301;p8: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4" name="Google Shape;314;p12: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5" name="Google Shape;325;p9: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0: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2" name="Google Shape;332;p10:notes"/>
          <p:cNvSpPr txBox="1"/>
          <p:nvPr>
            <p:ph idx="12" type="sldNum"/>
          </p:nvPr>
        </p:nvSpPr>
        <p:spPr>
          <a:xfrm>
            <a:off x="3884760" y="8685360"/>
            <a:ext cx="2971500" cy="456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 name="Shape 21"/>
        <p:cNvGrpSpPr/>
        <p:nvPr/>
      </p:nvGrpSpPr>
      <p:grpSpPr>
        <a:xfrm>
          <a:off x="0" y="0"/>
          <a:ext cx="0" cy="0"/>
          <a:chOff x="0" y="0"/>
          <a:chExt cx="0" cy="0"/>
        </a:xfrm>
      </p:grpSpPr>
      <p:sp>
        <p:nvSpPr>
          <p:cNvPr id="22" name="Google Shape;22;p21"/>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1"/>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8" name="Shape 78"/>
        <p:cNvGrpSpPr/>
        <p:nvPr/>
      </p:nvGrpSpPr>
      <p:grpSpPr>
        <a:xfrm>
          <a:off x="0" y="0"/>
          <a:ext cx="0" cy="0"/>
          <a:chOff x="0" y="0"/>
          <a:chExt cx="0" cy="0"/>
        </a:xfrm>
      </p:grpSpPr>
      <p:sp>
        <p:nvSpPr>
          <p:cNvPr id="79" name="Google Shape;79;p43"/>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a:off x="609120" y="1604520"/>
            <a:ext cx="109695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2" type="body"/>
          </p:nvPr>
        </p:nvSpPr>
        <p:spPr>
          <a:xfrm>
            <a:off x="609120" y="3682080"/>
            <a:ext cx="109695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3"/>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84" name="Google Shape;84;p43"/>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5" name="Shape 85"/>
        <p:cNvGrpSpPr/>
        <p:nvPr/>
      </p:nvGrpSpPr>
      <p:grpSpPr>
        <a:xfrm>
          <a:off x="0" y="0"/>
          <a:ext cx="0" cy="0"/>
          <a:chOff x="0" y="0"/>
          <a:chExt cx="0" cy="0"/>
        </a:xfrm>
      </p:grpSpPr>
      <p:sp>
        <p:nvSpPr>
          <p:cNvPr id="86" name="Google Shape;86;p44"/>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4"/>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4"/>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4"/>
          <p:cNvSpPr txBox="1"/>
          <p:nvPr>
            <p:ph idx="3" type="body"/>
          </p:nvPr>
        </p:nvSpPr>
        <p:spPr>
          <a:xfrm>
            <a:off x="60912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4"/>
          <p:cNvSpPr txBox="1"/>
          <p:nvPr>
            <p:ph idx="4" type="body"/>
          </p:nvPr>
        </p:nvSpPr>
        <p:spPr>
          <a:xfrm>
            <a:off x="623016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4"/>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4"/>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93" name="Google Shape;93;p44"/>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4" name="Shape 94"/>
        <p:cNvGrpSpPr/>
        <p:nvPr/>
      </p:nvGrpSpPr>
      <p:grpSpPr>
        <a:xfrm>
          <a:off x="0" y="0"/>
          <a:ext cx="0" cy="0"/>
          <a:chOff x="0" y="0"/>
          <a:chExt cx="0" cy="0"/>
        </a:xfrm>
      </p:grpSpPr>
      <p:sp>
        <p:nvSpPr>
          <p:cNvPr id="95" name="Google Shape;95;p45"/>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5"/>
          <p:cNvSpPr txBox="1"/>
          <p:nvPr>
            <p:ph idx="1" type="body"/>
          </p:nvPr>
        </p:nvSpPr>
        <p:spPr>
          <a:xfrm>
            <a:off x="609120" y="160452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5"/>
          <p:cNvSpPr txBox="1"/>
          <p:nvPr>
            <p:ph idx="2" type="body"/>
          </p:nvPr>
        </p:nvSpPr>
        <p:spPr>
          <a:xfrm>
            <a:off x="4318200" y="160452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45"/>
          <p:cNvSpPr txBox="1"/>
          <p:nvPr>
            <p:ph idx="3" type="body"/>
          </p:nvPr>
        </p:nvSpPr>
        <p:spPr>
          <a:xfrm>
            <a:off x="8026920" y="160452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4" type="body"/>
          </p:nvPr>
        </p:nvSpPr>
        <p:spPr>
          <a:xfrm>
            <a:off x="609120" y="368208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5"/>
          <p:cNvSpPr txBox="1"/>
          <p:nvPr>
            <p:ph idx="5" type="body"/>
          </p:nvPr>
        </p:nvSpPr>
        <p:spPr>
          <a:xfrm>
            <a:off x="4318200" y="368208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45"/>
          <p:cNvSpPr txBox="1"/>
          <p:nvPr>
            <p:ph idx="6" type="body"/>
          </p:nvPr>
        </p:nvSpPr>
        <p:spPr>
          <a:xfrm>
            <a:off x="8026920" y="368208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45"/>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5"/>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04" name="Google Shape;104;p45"/>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1" name="Shape 131"/>
        <p:cNvGrpSpPr/>
        <p:nvPr/>
      </p:nvGrpSpPr>
      <p:grpSpPr>
        <a:xfrm>
          <a:off x="0" y="0"/>
          <a:ext cx="0" cy="0"/>
          <a:chOff x="0" y="0"/>
          <a:chExt cx="0" cy="0"/>
        </a:xfrm>
      </p:grpSpPr>
      <p:sp>
        <p:nvSpPr>
          <p:cNvPr id="132" name="Google Shape;132;p23"/>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3"/>
          <p:cNvSpPr txBox="1"/>
          <p:nvPr>
            <p:ph idx="1" type="subTitle"/>
          </p:nvPr>
        </p:nvSpPr>
        <p:spPr>
          <a:xfrm>
            <a:off x="609120" y="1604520"/>
            <a:ext cx="1096956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34" name="Google Shape;134;p23"/>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36" name="Google Shape;136;p23"/>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7" name="Shape 137"/>
        <p:cNvGrpSpPr/>
        <p:nvPr/>
      </p:nvGrpSpPr>
      <p:grpSpPr>
        <a:xfrm>
          <a:off x="0" y="0"/>
          <a:ext cx="0" cy="0"/>
          <a:chOff x="0" y="0"/>
          <a:chExt cx="0" cy="0"/>
        </a:xfrm>
      </p:grpSpPr>
      <p:sp>
        <p:nvSpPr>
          <p:cNvPr id="138" name="Google Shape;138;p24"/>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40" name="Google Shape;140;p24"/>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1" name="Shape 141"/>
        <p:cNvGrpSpPr/>
        <p:nvPr/>
      </p:nvGrpSpPr>
      <p:grpSpPr>
        <a:xfrm>
          <a:off x="0" y="0"/>
          <a:ext cx="0" cy="0"/>
          <a:chOff x="0" y="0"/>
          <a:chExt cx="0" cy="0"/>
        </a:xfrm>
      </p:grpSpPr>
      <p:sp>
        <p:nvSpPr>
          <p:cNvPr id="142" name="Google Shape;142;p25"/>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5"/>
          <p:cNvSpPr txBox="1"/>
          <p:nvPr>
            <p:ph idx="1" type="body"/>
          </p:nvPr>
        </p:nvSpPr>
        <p:spPr>
          <a:xfrm>
            <a:off x="609120" y="1604520"/>
            <a:ext cx="1096956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5"/>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5"/>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46" name="Google Shape;146;p25"/>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7" name="Shape 147"/>
        <p:cNvGrpSpPr/>
        <p:nvPr/>
      </p:nvGrpSpPr>
      <p:grpSpPr>
        <a:xfrm>
          <a:off x="0" y="0"/>
          <a:ext cx="0" cy="0"/>
          <a:chOff x="0" y="0"/>
          <a:chExt cx="0" cy="0"/>
        </a:xfrm>
      </p:grpSpPr>
      <p:sp>
        <p:nvSpPr>
          <p:cNvPr id="148" name="Google Shape;148;p26"/>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6"/>
          <p:cNvSpPr txBox="1"/>
          <p:nvPr>
            <p:ph idx="1" type="body"/>
          </p:nvPr>
        </p:nvSpPr>
        <p:spPr>
          <a:xfrm>
            <a:off x="60912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6"/>
          <p:cNvSpPr txBox="1"/>
          <p:nvPr>
            <p:ph idx="2" type="body"/>
          </p:nvPr>
        </p:nvSpPr>
        <p:spPr>
          <a:xfrm>
            <a:off x="623016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6"/>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6"/>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53" name="Google Shape;153;p26"/>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27"/>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7"/>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7"/>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27"/>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9" name="Shape 159"/>
        <p:cNvGrpSpPr/>
        <p:nvPr/>
      </p:nvGrpSpPr>
      <p:grpSpPr>
        <a:xfrm>
          <a:off x="0" y="0"/>
          <a:ext cx="0" cy="0"/>
          <a:chOff x="0" y="0"/>
          <a:chExt cx="0" cy="0"/>
        </a:xfrm>
      </p:grpSpPr>
      <p:sp>
        <p:nvSpPr>
          <p:cNvPr id="160" name="Google Shape;160;p28"/>
          <p:cNvSpPr txBox="1"/>
          <p:nvPr>
            <p:ph idx="1" type="subTitle"/>
          </p:nvPr>
        </p:nvSpPr>
        <p:spPr>
          <a:xfrm>
            <a:off x="3047040" y="3124080"/>
            <a:ext cx="8227080" cy="87804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1" name="Google Shape;161;p28"/>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8"/>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63" name="Google Shape;163;p28"/>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4" name="Shape 164"/>
        <p:cNvGrpSpPr/>
        <p:nvPr/>
      </p:nvGrpSpPr>
      <p:grpSpPr>
        <a:xfrm>
          <a:off x="0" y="0"/>
          <a:ext cx="0" cy="0"/>
          <a:chOff x="0" y="0"/>
          <a:chExt cx="0" cy="0"/>
        </a:xfrm>
      </p:grpSpPr>
      <p:sp>
        <p:nvSpPr>
          <p:cNvPr id="165" name="Google Shape;165;p29"/>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29"/>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9"/>
          <p:cNvSpPr txBox="1"/>
          <p:nvPr>
            <p:ph idx="2" type="body"/>
          </p:nvPr>
        </p:nvSpPr>
        <p:spPr>
          <a:xfrm>
            <a:off x="623016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9"/>
          <p:cNvSpPr txBox="1"/>
          <p:nvPr>
            <p:ph idx="3" type="body"/>
          </p:nvPr>
        </p:nvSpPr>
        <p:spPr>
          <a:xfrm>
            <a:off x="60912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9"/>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9"/>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p29"/>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 name="Shape 25"/>
        <p:cNvGrpSpPr/>
        <p:nvPr/>
      </p:nvGrpSpPr>
      <p:grpSpPr>
        <a:xfrm>
          <a:off x="0" y="0"/>
          <a:ext cx="0" cy="0"/>
          <a:chOff x="0" y="0"/>
          <a:chExt cx="0" cy="0"/>
        </a:xfrm>
      </p:grpSpPr>
      <p:sp>
        <p:nvSpPr>
          <p:cNvPr id="26" name="Google Shape;26;p35"/>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5"/>
          <p:cNvSpPr txBox="1"/>
          <p:nvPr>
            <p:ph idx="1" type="subTitle"/>
          </p:nvPr>
        </p:nvSpPr>
        <p:spPr>
          <a:xfrm>
            <a:off x="609120" y="1604520"/>
            <a:ext cx="1096956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8" name="Google Shape;28;p35"/>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35"/>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2" name="Shape 172"/>
        <p:cNvGrpSpPr/>
        <p:nvPr/>
      </p:nvGrpSpPr>
      <p:grpSpPr>
        <a:xfrm>
          <a:off x="0" y="0"/>
          <a:ext cx="0" cy="0"/>
          <a:chOff x="0" y="0"/>
          <a:chExt cx="0" cy="0"/>
        </a:xfrm>
      </p:grpSpPr>
      <p:sp>
        <p:nvSpPr>
          <p:cNvPr id="173" name="Google Shape;173;p30"/>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30"/>
          <p:cNvSpPr txBox="1"/>
          <p:nvPr>
            <p:ph idx="1" type="body"/>
          </p:nvPr>
        </p:nvSpPr>
        <p:spPr>
          <a:xfrm>
            <a:off x="60912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0"/>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0"/>
          <p:cNvSpPr txBox="1"/>
          <p:nvPr>
            <p:ph idx="3" type="body"/>
          </p:nvPr>
        </p:nvSpPr>
        <p:spPr>
          <a:xfrm>
            <a:off x="623016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0"/>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0"/>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79" name="Google Shape;179;p30"/>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0" name="Shape 180"/>
        <p:cNvGrpSpPr/>
        <p:nvPr/>
      </p:nvGrpSpPr>
      <p:grpSpPr>
        <a:xfrm>
          <a:off x="0" y="0"/>
          <a:ext cx="0" cy="0"/>
          <a:chOff x="0" y="0"/>
          <a:chExt cx="0" cy="0"/>
        </a:xfrm>
      </p:grpSpPr>
      <p:sp>
        <p:nvSpPr>
          <p:cNvPr id="181" name="Google Shape;181;p31"/>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1"/>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31"/>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31"/>
          <p:cNvSpPr txBox="1"/>
          <p:nvPr>
            <p:ph idx="3" type="body"/>
          </p:nvPr>
        </p:nvSpPr>
        <p:spPr>
          <a:xfrm>
            <a:off x="609120" y="3682080"/>
            <a:ext cx="109695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31"/>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1"/>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87" name="Google Shape;187;p31"/>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8" name="Shape 188"/>
        <p:cNvGrpSpPr/>
        <p:nvPr/>
      </p:nvGrpSpPr>
      <p:grpSpPr>
        <a:xfrm>
          <a:off x="0" y="0"/>
          <a:ext cx="0" cy="0"/>
          <a:chOff x="0" y="0"/>
          <a:chExt cx="0" cy="0"/>
        </a:xfrm>
      </p:grpSpPr>
      <p:sp>
        <p:nvSpPr>
          <p:cNvPr id="189" name="Google Shape;189;p32"/>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2"/>
          <p:cNvSpPr txBox="1"/>
          <p:nvPr>
            <p:ph idx="1" type="body"/>
          </p:nvPr>
        </p:nvSpPr>
        <p:spPr>
          <a:xfrm>
            <a:off x="609120" y="1604520"/>
            <a:ext cx="109695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32"/>
          <p:cNvSpPr txBox="1"/>
          <p:nvPr>
            <p:ph idx="2" type="body"/>
          </p:nvPr>
        </p:nvSpPr>
        <p:spPr>
          <a:xfrm>
            <a:off x="609120" y="3682080"/>
            <a:ext cx="109695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32"/>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2"/>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194" name="Google Shape;194;p32"/>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5" name="Shape 195"/>
        <p:cNvGrpSpPr/>
        <p:nvPr/>
      </p:nvGrpSpPr>
      <p:grpSpPr>
        <a:xfrm>
          <a:off x="0" y="0"/>
          <a:ext cx="0" cy="0"/>
          <a:chOff x="0" y="0"/>
          <a:chExt cx="0" cy="0"/>
        </a:xfrm>
      </p:grpSpPr>
      <p:sp>
        <p:nvSpPr>
          <p:cNvPr id="196" name="Google Shape;196;p33"/>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3"/>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3"/>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33"/>
          <p:cNvSpPr txBox="1"/>
          <p:nvPr>
            <p:ph idx="3" type="body"/>
          </p:nvPr>
        </p:nvSpPr>
        <p:spPr>
          <a:xfrm>
            <a:off x="60912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33"/>
          <p:cNvSpPr txBox="1"/>
          <p:nvPr>
            <p:ph idx="4" type="body"/>
          </p:nvPr>
        </p:nvSpPr>
        <p:spPr>
          <a:xfrm>
            <a:off x="623016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33"/>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3"/>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203" name="Google Shape;203;p33"/>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4" name="Shape 204"/>
        <p:cNvGrpSpPr/>
        <p:nvPr/>
      </p:nvGrpSpPr>
      <p:grpSpPr>
        <a:xfrm>
          <a:off x="0" y="0"/>
          <a:ext cx="0" cy="0"/>
          <a:chOff x="0" y="0"/>
          <a:chExt cx="0" cy="0"/>
        </a:xfrm>
      </p:grpSpPr>
      <p:sp>
        <p:nvSpPr>
          <p:cNvPr id="205" name="Google Shape;205;p34"/>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4"/>
          <p:cNvSpPr txBox="1"/>
          <p:nvPr>
            <p:ph idx="1" type="body"/>
          </p:nvPr>
        </p:nvSpPr>
        <p:spPr>
          <a:xfrm>
            <a:off x="609120" y="160452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34"/>
          <p:cNvSpPr txBox="1"/>
          <p:nvPr>
            <p:ph idx="2" type="body"/>
          </p:nvPr>
        </p:nvSpPr>
        <p:spPr>
          <a:xfrm>
            <a:off x="4318200" y="160452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34"/>
          <p:cNvSpPr txBox="1"/>
          <p:nvPr>
            <p:ph idx="3" type="body"/>
          </p:nvPr>
        </p:nvSpPr>
        <p:spPr>
          <a:xfrm>
            <a:off x="8026920" y="160452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4"/>
          <p:cNvSpPr txBox="1"/>
          <p:nvPr>
            <p:ph idx="4" type="body"/>
          </p:nvPr>
        </p:nvSpPr>
        <p:spPr>
          <a:xfrm>
            <a:off x="609120" y="368208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34"/>
          <p:cNvSpPr txBox="1"/>
          <p:nvPr>
            <p:ph idx="5" type="body"/>
          </p:nvPr>
        </p:nvSpPr>
        <p:spPr>
          <a:xfrm>
            <a:off x="4318200" y="368208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4"/>
          <p:cNvSpPr txBox="1"/>
          <p:nvPr>
            <p:ph idx="6" type="body"/>
          </p:nvPr>
        </p:nvSpPr>
        <p:spPr>
          <a:xfrm>
            <a:off x="8026920" y="3682080"/>
            <a:ext cx="35319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34"/>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4"/>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214" name="Google Shape;214;p34"/>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1" name="Shape 31"/>
        <p:cNvGrpSpPr/>
        <p:nvPr/>
      </p:nvGrpSpPr>
      <p:grpSpPr>
        <a:xfrm>
          <a:off x="0" y="0"/>
          <a:ext cx="0" cy="0"/>
          <a:chOff x="0" y="0"/>
          <a:chExt cx="0" cy="0"/>
        </a:xfrm>
      </p:grpSpPr>
      <p:sp>
        <p:nvSpPr>
          <p:cNvPr id="32" name="Google Shape;32;p36"/>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6"/>
          <p:cNvSpPr txBox="1"/>
          <p:nvPr>
            <p:ph idx="1" type="body"/>
          </p:nvPr>
        </p:nvSpPr>
        <p:spPr>
          <a:xfrm>
            <a:off x="609120" y="1604520"/>
            <a:ext cx="1096956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6"/>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36"/>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7" name="Shape 37"/>
        <p:cNvGrpSpPr/>
        <p:nvPr/>
      </p:nvGrpSpPr>
      <p:grpSpPr>
        <a:xfrm>
          <a:off x="0" y="0"/>
          <a:ext cx="0" cy="0"/>
          <a:chOff x="0" y="0"/>
          <a:chExt cx="0" cy="0"/>
        </a:xfrm>
      </p:grpSpPr>
      <p:sp>
        <p:nvSpPr>
          <p:cNvPr id="38" name="Google Shape;38;p37"/>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60912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2" type="body"/>
          </p:nvPr>
        </p:nvSpPr>
        <p:spPr>
          <a:xfrm>
            <a:off x="623016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7"/>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37"/>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38"/>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8"/>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38"/>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9" name="Shape 49"/>
        <p:cNvGrpSpPr/>
        <p:nvPr/>
      </p:nvGrpSpPr>
      <p:grpSpPr>
        <a:xfrm>
          <a:off x="0" y="0"/>
          <a:ext cx="0" cy="0"/>
          <a:chOff x="0" y="0"/>
          <a:chExt cx="0" cy="0"/>
        </a:xfrm>
      </p:grpSpPr>
      <p:sp>
        <p:nvSpPr>
          <p:cNvPr id="50" name="Google Shape;50;p39"/>
          <p:cNvSpPr txBox="1"/>
          <p:nvPr>
            <p:ph idx="1" type="subTitle"/>
          </p:nvPr>
        </p:nvSpPr>
        <p:spPr>
          <a:xfrm>
            <a:off x="3047040" y="3124080"/>
            <a:ext cx="8227080" cy="87804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39"/>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39"/>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4" name="Shape 54"/>
        <p:cNvGrpSpPr/>
        <p:nvPr/>
      </p:nvGrpSpPr>
      <p:grpSpPr>
        <a:xfrm>
          <a:off x="0" y="0"/>
          <a:ext cx="0" cy="0"/>
          <a:chOff x="0" y="0"/>
          <a:chExt cx="0" cy="0"/>
        </a:xfrm>
      </p:grpSpPr>
      <p:sp>
        <p:nvSpPr>
          <p:cNvPr id="55" name="Google Shape;55;p40"/>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0"/>
          <p:cNvSpPr txBox="1"/>
          <p:nvPr>
            <p:ph idx="2" type="body"/>
          </p:nvPr>
        </p:nvSpPr>
        <p:spPr>
          <a:xfrm>
            <a:off x="623016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0"/>
          <p:cNvSpPr txBox="1"/>
          <p:nvPr>
            <p:ph idx="3" type="body"/>
          </p:nvPr>
        </p:nvSpPr>
        <p:spPr>
          <a:xfrm>
            <a:off x="60912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0"/>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40"/>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2" name="Shape 62"/>
        <p:cNvGrpSpPr/>
        <p:nvPr/>
      </p:nvGrpSpPr>
      <p:grpSpPr>
        <a:xfrm>
          <a:off x="0" y="0"/>
          <a:ext cx="0" cy="0"/>
          <a:chOff x="0" y="0"/>
          <a:chExt cx="0" cy="0"/>
        </a:xfrm>
      </p:grpSpPr>
      <p:sp>
        <p:nvSpPr>
          <p:cNvPr id="63" name="Google Shape;63;p41"/>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1"/>
          <p:cNvSpPr txBox="1"/>
          <p:nvPr>
            <p:ph idx="1" type="body"/>
          </p:nvPr>
        </p:nvSpPr>
        <p:spPr>
          <a:xfrm>
            <a:off x="609120" y="1604520"/>
            <a:ext cx="53528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41"/>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41"/>
          <p:cNvSpPr txBox="1"/>
          <p:nvPr>
            <p:ph idx="3" type="body"/>
          </p:nvPr>
        </p:nvSpPr>
        <p:spPr>
          <a:xfrm>
            <a:off x="6230160" y="368208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41"/>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1"/>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41"/>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0" name="Shape 70"/>
        <p:cNvGrpSpPr/>
        <p:nvPr/>
      </p:nvGrpSpPr>
      <p:grpSpPr>
        <a:xfrm>
          <a:off x="0" y="0"/>
          <a:ext cx="0" cy="0"/>
          <a:chOff x="0" y="0"/>
          <a:chExt cx="0" cy="0"/>
        </a:xfrm>
      </p:grpSpPr>
      <p:sp>
        <p:nvSpPr>
          <p:cNvPr id="71" name="Google Shape;71;p42"/>
          <p:cNvSpPr txBox="1"/>
          <p:nvPr>
            <p:ph type="title"/>
          </p:nvPr>
        </p:nvSpPr>
        <p:spPr>
          <a:xfrm>
            <a:off x="3047040" y="3124080"/>
            <a:ext cx="8227080" cy="18939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2"/>
          <p:cNvSpPr txBox="1"/>
          <p:nvPr>
            <p:ph idx="1" type="body"/>
          </p:nvPr>
        </p:nvSpPr>
        <p:spPr>
          <a:xfrm>
            <a:off x="60912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2"/>
          <p:cNvSpPr txBox="1"/>
          <p:nvPr>
            <p:ph idx="2" type="body"/>
          </p:nvPr>
        </p:nvSpPr>
        <p:spPr>
          <a:xfrm>
            <a:off x="6230160" y="1604520"/>
            <a:ext cx="53528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2"/>
          <p:cNvSpPr txBox="1"/>
          <p:nvPr>
            <p:ph idx="3" type="body"/>
          </p:nvPr>
        </p:nvSpPr>
        <p:spPr>
          <a:xfrm>
            <a:off x="609120" y="3682080"/>
            <a:ext cx="1096956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algn="ctr">
              <a:lnSpc>
                <a:spcPct val="100000"/>
              </a:lnSpc>
              <a:spcBef>
                <a:spcPts val="0"/>
              </a:spcBef>
              <a:buClr>
                <a:srgbClr val="FFFFFF"/>
              </a:buClr>
              <a:buSzPts val="1400"/>
              <a:buFont typeface="Century Schoolbook"/>
              <a:buNone/>
              <a:defRPr/>
            </a:lvl1pPr>
            <a:lvl2pPr indent="0" lvl="1" marL="0" algn="ctr">
              <a:lnSpc>
                <a:spcPct val="100000"/>
              </a:lnSpc>
              <a:spcBef>
                <a:spcPts val="0"/>
              </a:spcBef>
              <a:buClr>
                <a:srgbClr val="FFFFFF"/>
              </a:buClr>
              <a:buSzPts val="1400"/>
              <a:buFont typeface="Century Schoolbook"/>
              <a:buNone/>
              <a:defRPr/>
            </a:lvl2pPr>
            <a:lvl3pPr indent="0" lvl="2" marL="0" algn="ctr">
              <a:lnSpc>
                <a:spcPct val="100000"/>
              </a:lnSpc>
              <a:spcBef>
                <a:spcPts val="0"/>
              </a:spcBef>
              <a:buClr>
                <a:srgbClr val="FFFFFF"/>
              </a:buClr>
              <a:buSzPts val="1400"/>
              <a:buFont typeface="Century Schoolbook"/>
              <a:buNone/>
              <a:defRPr/>
            </a:lvl3pPr>
            <a:lvl4pPr indent="0" lvl="3" marL="0" algn="ctr">
              <a:lnSpc>
                <a:spcPct val="100000"/>
              </a:lnSpc>
              <a:spcBef>
                <a:spcPts val="0"/>
              </a:spcBef>
              <a:buClr>
                <a:srgbClr val="FFFFFF"/>
              </a:buClr>
              <a:buSzPts val="1400"/>
              <a:buFont typeface="Century Schoolbook"/>
              <a:buNone/>
              <a:defRPr/>
            </a:lvl4pPr>
            <a:lvl5pPr indent="0" lvl="4" marL="0" algn="ctr">
              <a:lnSpc>
                <a:spcPct val="100000"/>
              </a:lnSpc>
              <a:spcBef>
                <a:spcPts val="0"/>
              </a:spcBef>
              <a:buClr>
                <a:srgbClr val="FFFFFF"/>
              </a:buClr>
              <a:buSzPts val="1400"/>
              <a:buFont typeface="Century Schoolbook"/>
              <a:buNone/>
              <a:defRPr/>
            </a:lvl5pPr>
            <a:lvl6pPr indent="0" lvl="5" marL="0" algn="ctr">
              <a:lnSpc>
                <a:spcPct val="100000"/>
              </a:lnSpc>
              <a:spcBef>
                <a:spcPts val="0"/>
              </a:spcBef>
              <a:buClr>
                <a:srgbClr val="FFFFFF"/>
              </a:buClr>
              <a:buSzPts val="1400"/>
              <a:buFont typeface="Century Schoolbook"/>
              <a:buNone/>
              <a:defRPr/>
            </a:lvl6pPr>
            <a:lvl7pPr indent="0" lvl="6" marL="0" algn="ctr">
              <a:lnSpc>
                <a:spcPct val="100000"/>
              </a:lnSpc>
              <a:spcBef>
                <a:spcPts val="0"/>
              </a:spcBef>
              <a:buClr>
                <a:srgbClr val="FFFFFF"/>
              </a:buClr>
              <a:buSzPts val="1400"/>
              <a:buFont typeface="Century Schoolbook"/>
              <a:buNone/>
              <a:defRPr/>
            </a:lvl7pPr>
            <a:lvl8pPr indent="0" lvl="7" marL="0" algn="ctr">
              <a:lnSpc>
                <a:spcPct val="100000"/>
              </a:lnSpc>
              <a:spcBef>
                <a:spcPts val="0"/>
              </a:spcBef>
              <a:buClr>
                <a:srgbClr val="FFFFFF"/>
              </a:buClr>
              <a:buSzPts val="1400"/>
              <a:buFont typeface="Century Schoolbook"/>
              <a:buNone/>
              <a:defRPr/>
            </a:lvl8pPr>
            <a:lvl9pPr indent="0" lvl="8" marL="0" algn="ctr">
              <a:lnSpc>
                <a:spcPct val="100000"/>
              </a:lnSpc>
              <a:spcBef>
                <a:spcPts val="0"/>
              </a:spcBef>
              <a:buClr>
                <a:srgbClr val="FFFFFF"/>
              </a:buClr>
              <a:buSzPts val="1400"/>
              <a:buFont typeface="Century Schoolbook"/>
              <a:buNone/>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42"/>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Clr>
                <a:srgbClr val="575F6D"/>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20"/>
          <p:cNvCxnSpPr/>
          <p:nvPr/>
        </p:nvCxnSpPr>
        <p:spPr>
          <a:xfrm>
            <a:off x="11680920" y="0"/>
            <a:ext cx="360" cy="6858000"/>
          </a:xfrm>
          <a:prstGeom prst="straightConnector1">
            <a:avLst/>
          </a:prstGeom>
          <a:noFill/>
          <a:ln cap="flat" cmpd="sng" w="38100">
            <a:solidFill>
              <a:srgbClr val="FEC2AC">
                <a:alpha val="92941"/>
              </a:srgbClr>
            </a:solidFill>
            <a:prstDash val="solid"/>
            <a:round/>
            <a:headEnd len="sm" w="sm" type="none"/>
            <a:tailEnd len="sm" w="sm" type="none"/>
          </a:ln>
        </p:spPr>
      </p:cxnSp>
      <p:cxnSp>
        <p:nvCxnSpPr>
          <p:cNvPr id="11" name="Google Shape;11;p20"/>
          <p:cNvCxnSpPr/>
          <p:nvPr/>
        </p:nvCxnSpPr>
        <p:spPr>
          <a:xfrm>
            <a:off x="101520" y="0"/>
            <a:ext cx="360" cy="6858000"/>
          </a:xfrm>
          <a:prstGeom prst="straightConnector1">
            <a:avLst/>
          </a:prstGeom>
          <a:noFill/>
          <a:ln cap="flat" cmpd="sng" w="57150">
            <a:solidFill>
              <a:srgbClr val="FEC2AC"/>
            </a:solidFill>
            <a:prstDash val="solid"/>
            <a:round/>
            <a:headEnd len="sm" w="sm" type="none"/>
            <a:tailEnd len="sm" w="sm" type="none"/>
          </a:ln>
        </p:spPr>
      </p:cxnSp>
      <p:cxnSp>
        <p:nvCxnSpPr>
          <p:cNvPr id="12" name="Google Shape;12;p20"/>
          <p:cNvCxnSpPr/>
          <p:nvPr/>
        </p:nvCxnSpPr>
        <p:spPr>
          <a:xfrm>
            <a:off x="11985480" y="0"/>
            <a:ext cx="360" cy="6858000"/>
          </a:xfrm>
          <a:prstGeom prst="straightConnector1">
            <a:avLst/>
          </a:prstGeom>
          <a:noFill/>
          <a:ln cap="flat" cmpd="sng" w="19050">
            <a:solidFill>
              <a:srgbClr val="FE8637"/>
            </a:solidFill>
            <a:prstDash val="solid"/>
            <a:round/>
            <a:headEnd len="sm" w="sm" type="none"/>
            <a:tailEnd len="sm" w="sm" type="none"/>
          </a:ln>
        </p:spPr>
      </p:cxnSp>
      <p:sp>
        <p:nvSpPr>
          <p:cNvPr id="13" name="Google Shape;13;p20"/>
          <p:cNvSpPr/>
          <p:nvPr/>
        </p:nvSpPr>
        <p:spPr>
          <a:xfrm>
            <a:off x="11782440" y="0"/>
            <a:ext cx="406080" cy="6857640"/>
          </a:xfrm>
          <a:prstGeom prst="rect">
            <a:avLst/>
          </a:prstGeom>
          <a:solidFill>
            <a:srgbClr val="FEC2AC">
              <a:alpha val="86666"/>
            </a:srgbClr>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20"/>
          <p:cNvCxnSpPr/>
          <p:nvPr/>
        </p:nvCxnSpPr>
        <p:spPr>
          <a:xfrm>
            <a:off x="11883960" y="0"/>
            <a:ext cx="360" cy="6858000"/>
          </a:xfrm>
          <a:prstGeom prst="straightConnector1">
            <a:avLst/>
          </a:prstGeom>
          <a:noFill/>
          <a:ln cap="flat" cmpd="sng" w="9525">
            <a:solidFill>
              <a:srgbClr val="FE8637"/>
            </a:solidFill>
            <a:prstDash val="solid"/>
            <a:round/>
            <a:headEnd len="sm" w="sm" type="none"/>
            <a:tailEnd len="sm" w="sm" type="none"/>
          </a:ln>
        </p:spPr>
      </p:cxnSp>
      <p:sp>
        <p:nvSpPr>
          <p:cNvPr id="15" name="Google Shape;15;p20"/>
          <p:cNvSpPr/>
          <p:nvPr/>
        </p:nvSpPr>
        <p:spPr>
          <a:xfrm>
            <a:off x="10872360" y="5715000"/>
            <a:ext cx="730800" cy="548280"/>
          </a:xfrm>
          <a:prstGeom prst="ellipse">
            <a:avLst/>
          </a:prstGeom>
          <a:solidFill>
            <a:srgbClr val="FE8637"/>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txBox="1"/>
          <p:nvPr>
            <p:ph type="title"/>
          </p:nvPr>
        </p:nvSpPr>
        <p:spPr>
          <a:xfrm>
            <a:off x="609480" y="274680"/>
            <a:ext cx="9954000" cy="1142640"/>
          </a:xfrm>
          <a:prstGeom prst="rect">
            <a:avLst/>
          </a:prstGeom>
          <a:noFill/>
          <a:ln>
            <a:noFill/>
          </a:ln>
        </p:spPr>
        <p:txBody>
          <a:bodyPr anchorCtr="0" anchor="b" bIns="45000" lIns="90000" spcFirstLastPara="1" rIns="90000" wrap="square" tIns="450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0"/>
          <p:cNvSpPr txBox="1"/>
          <p:nvPr>
            <p:ph idx="1" type="body"/>
          </p:nvPr>
        </p:nvSpPr>
        <p:spPr>
          <a:xfrm>
            <a:off x="609480" y="1600200"/>
            <a:ext cx="9954000" cy="4873320"/>
          </a:xfrm>
          <a:prstGeom prst="rect">
            <a:avLst/>
          </a:prstGeom>
          <a:noFill/>
          <a:ln>
            <a:noFill/>
          </a:ln>
        </p:spPr>
        <p:txBody>
          <a:bodyPr anchorCtr="0" anchor="t" bIns="45000" lIns="90000" spcFirstLastPara="1" rIns="90000" wrap="square" tIns="450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 name="Google Shape;18;p20"/>
          <p:cNvSpPr txBox="1"/>
          <p:nvPr>
            <p:ph idx="10" type="dt"/>
          </p:nvPr>
        </p:nvSpPr>
        <p:spPr>
          <a:xfrm rot="5400000">
            <a:off x="10451880" y="1018080"/>
            <a:ext cx="2011320" cy="511560"/>
          </a:xfrm>
          <a:prstGeom prst="rect">
            <a:avLst/>
          </a:prstGeom>
          <a:noFill/>
          <a:ln>
            <a:noFill/>
          </a:ln>
        </p:spPr>
        <p:txBody>
          <a:bodyPr anchorCtr="0" anchor="ctr" bIns="45000" lIns="90000" spcFirstLastPara="1" rIns="90000" wrap="square" tIns="45000">
            <a:noAutofit/>
          </a:bodyPr>
          <a:lstStyle>
            <a:lvl1pPr lvl="0" marR="0" rtl="0" algn="r">
              <a:lnSpc>
                <a:spcPct val="100000"/>
              </a:lnSpc>
              <a:spcBef>
                <a:spcPts val="0"/>
              </a:spcBef>
              <a:spcAft>
                <a:spcPts val="0"/>
              </a:spcAft>
              <a:buClr>
                <a:srgbClr val="575F6D"/>
              </a:buClr>
              <a:buSzPts val="1200"/>
              <a:buFont typeface="Century Schoolbook"/>
              <a:buNone/>
              <a:defRPr b="0" i="0" sz="1200" u="none" cap="none" strike="noStrike">
                <a:solidFill>
                  <a:srgbClr val="575F6D"/>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0"/>
          <p:cNvSpPr txBox="1"/>
          <p:nvPr>
            <p:ph idx="12" type="sldNum"/>
          </p:nvPr>
        </p:nvSpPr>
        <p:spPr>
          <a:xfrm>
            <a:off x="10836000" y="5734080"/>
            <a:ext cx="812160" cy="520920"/>
          </a:xfrm>
          <a:prstGeom prst="rect">
            <a:avLst/>
          </a:prstGeom>
          <a:noFill/>
          <a:ln>
            <a:noFill/>
          </a:ln>
        </p:spPr>
        <p:txBody>
          <a:bodyPr anchorCtr="0" anchor="ctr" bIns="45000" lIns="90000" spcFirstLastPara="1" rIns="90000" wrap="square" tIns="45000">
            <a:noAutofit/>
          </a:bodyPr>
          <a:lstStyle>
            <a:lvl1pPr indent="0" lvl="0"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latin typeface="Times New Roman"/>
              <a:ea typeface="Times New Roman"/>
              <a:cs typeface="Times New Roman"/>
              <a:sym typeface="Times New Roman"/>
            </a:endParaRPr>
          </a:p>
        </p:txBody>
      </p:sp>
      <p:sp>
        <p:nvSpPr>
          <p:cNvPr id="20" name="Google Shape;20;p20"/>
          <p:cNvSpPr txBox="1"/>
          <p:nvPr>
            <p:ph idx="11" type="ftr"/>
          </p:nvPr>
        </p:nvSpPr>
        <p:spPr>
          <a:xfrm rot="5400000">
            <a:off x="9851040" y="3676320"/>
            <a:ext cx="3200040" cy="487080"/>
          </a:xfrm>
          <a:prstGeom prst="rect">
            <a:avLst/>
          </a:prstGeom>
          <a:noFill/>
          <a:ln>
            <a:noFill/>
          </a:ln>
        </p:spPr>
        <p:txBody>
          <a:bodyPr anchorCtr="0" anchor="ctr" bIns="45000" lIns="90000" spcFirstLastPara="1" rIns="90000" wrap="square" tIns="45000">
            <a:noAutofit/>
          </a:bodyPr>
          <a:lstStyle>
            <a:lvl1pPr lvl="0" marR="0" rtl="0" algn="ctr">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cxnSp>
        <p:nvCxnSpPr>
          <p:cNvPr id="106" name="Google Shape;106;p22"/>
          <p:cNvCxnSpPr/>
          <p:nvPr/>
        </p:nvCxnSpPr>
        <p:spPr>
          <a:xfrm>
            <a:off x="11680920" y="0"/>
            <a:ext cx="360" cy="6858000"/>
          </a:xfrm>
          <a:prstGeom prst="straightConnector1">
            <a:avLst/>
          </a:prstGeom>
          <a:noFill/>
          <a:ln cap="flat" cmpd="sng" w="38100">
            <a:solidFill>
              <a:srgbClr val="FEC2AC">
                <a:alpha val="92941"/>
              </a:srgbClr>
            </a:solidFill>
            <a:prstDash val="solid"/>
            <a:round/>
            <a:headEnd len="sm" w="sm" type="none"/>
            <a:tailEnd len="sm" w="sm" type="none"/>
          </a:ln>
        </p:spPr>
      </p:cxnSp>
      <p:cxnSp>
        <p:nvCxnSpPr>
          <p:cNvPr id="107" name="Google Shape;107;p22"/>
          <p:cNvCxnSpPr/>
          <p:nvPr/>
        </p:nvCxnSpPr>
        <p:spPr>
          <a:xfrm>
            <a:off x="101520" y="0"/>
            <a:ext cx="360" cy="6858000"/>
          </a:xfrm>
          <a:prstGeom prst="straightConnector1">
            <a:avLst/>
          </a:prstGeom>
          <a:noFill/>
          <a:ln cap="flat" cmpd="sng" w="57150">
            <a:solidFill>
              <a:srgbClr val="FEC2AC"/>
            </a:solidFill>
            <a:prstDash val="solid"/>
            <a:round/>
            <a:headEnd len="sm" w="sm" type="none"/>
            <a:tailEnd len="sm" w="sm" type="none"/>
          </a:ln>
        </p:spPr>
      </p:cxnSp>
      <p:cxnSp>
        <p:nvCxnSpPr>
          <p:cNvPr id="108" name="Google Shape;108;p22"/>
          <p:cNvCxnSpPr/>
          <p:nvPr/>
        </p:nvCxnSpPr>
        <p:spPr>
          <a:xfrm>
            <a:off x="11985480" y="0"/>
            <a:ext cx="360" cy="6858000"/>
          </a:xfrm>
          <a:prstGeom prst="straightConnector1">
            <a:avLst/>
          </a:prstGeom>
          <a:noFill/>
          <a:ln cap="flat" cmpd="sng" w="19050">
            <a:solidFill>
              <a:srgbClr val="FE8637"/>
            </a:solidFill>
            <a:prstDash val="solid"/>
            <a:round/>
            <a:headEnd len="sm" w="sm" type="none"/>
            <a:tailEnd len="sm" w="sm" type="none"/>
          </a:ln>
        </p:spPr>
      </p:cxnSp>
      <p:cxnSp>
        <p:nvCxnSpPr>
          <p:cNvPr id="109" name="Google Shape;109;p22"/>
          <p:cNvCxnSpPr/>
          <p:nvPr/>
        </p:nvCxnSpPr>
        <p:spPr>
          <a:xfrm>
            <a:off x="11883960" y="0"/>
            <a:ext cx="360" cy="6858000"/>
          </a:xfrm>
          <a:prstGeom prst="straightConnector1">
            <a:avLst/>
          </a:prstGeom>
          <a:noFill/>
          <a:ln cap="flat" cmpd="sng" w="9525">
            <a:solidFill>
              <a:srgbClr val="FE8637"/>
            </a:solidFill>
            <a:prstDash val="solid"/>
            <a:round/>
            <a:headEnd len="sm" w="sm" type="none"/>
            <a:tailEnd len="sm" w="sm" type="none"/>
          </a:ln>
        </p:spPr>
      </p:cxnSp>
      <p:sp>
        <p:nvSpPr>
          <p:cNvPr id="110" name="Google Shape;110;p22"/>
          <p:cNvSpPr txBox="1"/>
          <p:nvPr>
            <p:ph type="title"/>
          </p:nvPr>
        </p:nvSpPr>
        <p:spPr>
          <a:xfrm>
            <a:off x="3047040" y="3124080"/>
            <a:ext cx="8227080" cy="1893960"/>
          </a:xfrm>
          <a:prstGeom prst="rect">
            <a:avLst/>
          </a:prstGeom>
          <a:noFill/>
          <a:ln>
            <a:noFill/>
          </a:ln>
        </p:spPr>
        <p:txBody>
          <a:bodyPr anchorCtr="0" anchor="b" bIns="45000" lIns="90000" spcFirstLastPara="1" rIns="90000" wrap="square" tIns="450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Google Shape;111;p22"/>
          <p:cNvSpPr txBox="1"/>
          <p:nvPr>
            <p:ph idx="10" type="dt"/>
          </p:nvPr>
        </p:nvSpPr>
        <p:spPr>
          <a:xfrm rot="5400000">
            <a:off x="10730880" y="1110600"/>
            <a:ext cx="2285640" cy="507600"/>
          </a:xfrm>
          <a:prstGeom prst="rect">
            <a:avLst/>
          </a:prstGeom>
          <a:noFill/>
          <a:ln>
            <a:noFill/>
          </a:ln>
        </p:spPr>
        <p:txBody>
          <a:bodyPr anchorCtr="0" anchor="ctr" bIns="45000" lIns="90000" spcFirstLastPara="1" rIns="90000" wrap="square" tIns="45000">
            <a:noAutofit/>
          </a:bodyPr>
          <a:lstStyle>
            <a:lvl1pPr lvl="0" marR="0" rtl="0" algn="r">
              <a:lnSpc>
                <a:spcPct val="100000"/>
              </a:lnSpc>
              <a:spcBef>
                <a:spcPts val="0"/>
              </a:spcBef>
              <a:spcAft>
                <a:spcPts val="0"/>
              </a:spcAft>
              <a:buClr>
                <a:srgbClr val="575F6D"/>
              </a:buClr>
              <a:buSzPts val="1200"/>
              <a:buFont typeface="Century Schoolbook"/>
              <a:buNone/>
              <a:defRPr b="0" i="0" sz="1200" u="none" cap="none" strike="noStrike">
                <a:solidFill>
                  <a:srgbClr val="575F6D"/>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22"/>
          <p:cNvSpPr txBox="1"/>
          <p:nvPr>
            <p:ph idx="11" type="ftr"/>
          </p:nvPr>
        </p:nvSpPr>
        <p:spPr>
          <a:xfrm rot="5400000">
            <a:off x="10043280" y="4117680"/>
            <a:ext cx="3657240" cy="511560"/>
          </a:xfrm>
          <a:prstGeom prst="rect">
            <a:avLst/>
          </a:prstGeom>
          <a:noFill/>
          <a:ln>
            <a:noFill/>
          </a:ln>
        </p:spPr>
        <p:txBody>
          <a:bodyPr anchorCtr="0" anchor="ctr" bIns="45000" lIns="90000" spcFirstLastPara="1" rIns="90000" wrap="square" tIns="45000">
            <a:noAutofit/>
          </a:bodyPr>
          <a:lstStyle>
            <a:lvl1pPr lvl="0" marR="0" rtl="0" algn="ctr">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22"/>
          <p:cNvSpPr/>
          <p:nvPr/>
        </p:nvSpPr>
        <p:spPr>
          <a:xfrm>
            <a:off x="507960" y="0"/>
            <a:ext cx="812160" cy="6857640"/>
          </a:xfrm>
          <a:prstGeom prst="rect">
            <a:avLst/>
          </a:prstGeom>
          <a:solidFill>
            <a:srgbClr val="FEC2AC">
              <a:alpha val="53725"/>
            </a:srgbClr>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2"/>
          <p:cNvSpPr/>
          <p:nvPr/>
        </p:nvSpPr>
        <p:spPr>
          <a:xfrm>
            <a:off x="368280" y="0"/>
            <a:ext cx="139320" cy="6857640"/>
          </a:xfrm>
          <a:prstGeom prst="rect">
            <a:avLst/>
          </a:prstGeom>
          <a:solidFill>
            <a:srgbClr val="FFD8CC">
              <a:alpha val="35686"/>
            </a:srgbClr>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p:nvPr/>
        </p:nvSpPr>
        <p:spPr>
          <a:xfrm>
            <a:off x="1320480" y="0"/>
            <a:ext cx="241920" cy="6857640"/>
          </a:xfrm>
          <a:prstGeom prst="rect">
            <a:avLst/>
          </a:prstGeom>
          <a:solidFill>
            <a:srgbClr val="FFD8CC">
              <a:alpha val="69803"/>
            </a:srgbClr>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a:off x="1521360" y="0"/>
            <a:ext cx="306720" cy="6857640"/>
          </a:xfrm>
          <a:prstGeom prst="rect">
            <a:avLst/>
          </a:prstGeom>
          <a:solidFill>
            <a:srgbClr val="FFEDE7">
              <a:alpha val="70980"/>
            </a:srgbClr>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2"/>
          <p:cNvCxnSpPr/>
          <p:nvPr/>
        </p:nvCxnSpPr>
        <p:spPr>
          <a:xfrm>
            <a:off x="141480" y="0"/>
            <a:ext cx="36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118" name="Google Shape;118;p22"/>
          <p:cNvCxnSpPr/>
          <p:nvPr/>
        </p:nvCxnSpPr>
        <p:spPr>
          <a:xfrm>
            <a:off x="1218600" y="0"/>
            <a:ext cx="36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119" name="Google Shape;119;p22"/>
          <p:cNvCxnSpPr/>
          <p:nvPr/>
        </p:nvCxnSpPr>
        <p:spPr>
          <a:xfrm>
            <a:off x="1138320" y="0"/>
            <a:ext cx="360" cy="6858000"/>
          </a:xfrm>
          <a:prstGeom prst="straightConnector1">
            <a:avLst/>
          </a:prstGeom>
          <a:noFill/>
          <a:ln cap="flat" cmpd="sng" w="57150">
            <a:solidFill>
              <a:srgbClr val="FEC2AC"/>
            </a:solidFill>
            <a:prstDash val="solid"/>
            <a:round/>
            <a:headEnd len="sm" w="sm" type="none"/>
            <a:tailEnd len="sm" w="sm" type="none"/>
          </a:ln>
        </p:spPr>
      </p:cxnSp>
      <p:cxnSp>
        <p:nvCxnSpPr>
          <p:cNvPr id="120" name="Google Shape;120;p22"/>
          <p:cNvCxnSpPr/>
          <p:nvPr/>
        </p:nvCxnSpPr>
        <p:spPr>
          <a:xfrm>
            <a:off x="2301480" y="0"/>
            <a:ext cx="36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121" name="Google Shape;121;p22"/>
          <p:cNvCxnSpPr/>
          <p:nvPr/>
        </p:nvCxnSpPr>
        <p:spPr>
          <a:xfrm>
            <a:off x="1422000" y="0"/>
            <a:ext cx="360" cy="6858000"/>
          </a:xfrm>
          <a:prstGeom prst="straightConnector1">
            <a:avLst/>
          </a:prstGeom>
          <a:noFill/>
          <a:ln cap="flat" cmpd="sng" w="9525">
            <a:solidFill>
              <a:srgbClr val="FEC2AC"/>
            </a:solidFill>
            <a:prstDash val="solid"/>
            <a:round/>
            <a:headEnd len="sm" w="sm" type="none"/>
            <a:tailEnd len="sm" w="sm" type="none"/>
          </a:ln>
        </p:spPr>
      </p:cxnSp>
      <p:cxnSp>
        <p:nvCxnSpPr>
          <p:cNvPr id="122" name="Google Shape;122;p22"/>
          <p:cNvCxnSpPr/>
          <p:nvPr/>
        </p:nvCxnSpPr>
        <p:spPr>
          <a:xfrm>
            <a:off x="12148560" y="0"/>
            <a:ext cx="360" cy="6858000"/>
          </a:xfrm>
          <a:prstGeom prst="straightConnector1">
            <a:avLst/>
          </a:prstGeom>
          <a:noFill/>
          <a:ln cap="flat" cmpd="sng" w="57150">
            <a:solidFill>
              <a:srgbClr val="FEC2AC"/>
            </a:solidFill>
            <a:prstDash val="solid"/>
            <a:round/>
            <a:headEnd len="sm" w="sm" type="none"/>
            <a:tailEnd len="sm" w="sm" type="none"/>
          </a:ln>
        </p:spPr>
      </p:cxnSp>
      <p:sp>
        <p:nvSpPr>
          <p:cNvPr id="123" name="Google Shape;123;p22"/>
          <p:cNvSpPr/>
          <p:nvPr/>
        </p:nvSpPr>
        <p:spPr>
          <a:xfrm>
            <a:off x="1625040" y="0"/>
            <a:ext cx="101160" cy="6857640"/>
          </a:xfrm>
          <a:prstGeom prst="rect">
            <a:avLst/>
          </a:prstGeom>
          <a:solidFill>
            <a:srgbClr val="FEC2AC">
              <a:alpha val="50980"/>
            </a:srgbClr>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812520" y="3429000"/>
            <a:ext cx="1726560" cy="1294920"/>
          </a:xfrm>
          <a:prstGeom prst="ellipse">
            <a:avLst/>
          </a:prstGeom>
          <a:solidFill>
            <a:schemeClr val="accent1"/>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p:nvPr/>
        </p:nvSpPr>
        <p:spPr>
          <a:xfrm>
            <a:off x="1745640" y="4866840"/>
            <a:ext cx="854640" cy="641160"/>
          </a:xfrm>
          <a:prstGeom prst="ellipse">
            <a:avLst/>
          </a:prstGeom>
          <a:solidFill>
            <a:srgbClr val="FE8637"/>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1454400" y="5500800"/>
            <a:ext cx="182520" cy="136800"/>
          </a:xfrm>
          <a:prstGeom prst="ellipse">
            <a:avLst/>
          </a:prstGeom>
          <a:solidFill>
            <a:srgbClr val="FE8637"/>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2218320" y="5788080"/>
            <a:ext cx="365400" cy="273960"/>
          </a:xfrm>
          <a:prstGeom prst="ellipse">
            <a:avLst/>
          </a:prstGeom>
          <a:solidFill>
            <a:srgbClr val="FE8637"/>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2539440" y="4495680"/>
            <a:ext cx="487080" cy="365400"/>
          </a:xfrm>
          <a:prstGeom prst="ellipse">
            <a:avLst/>
          </a:prstGeom>
          <a:solidFill>
            <a:srgbClr val="FE8637"/>
          </a:solidFill>
          <a:ln>
            <a:noFill/>
          </a:ln>
          <a:effectLst>
            <a:outerShdw blurRad="50760" rotWithShape="0" dir="5400000" dist="2484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idx="12" type="sldNum"/>
          </p:nvPr>
        </p:nvSpPr>
        <p:spPr>
          <a:xfrm>
            <a:off x="1766880" y="4928760"/>
            <a:ext cx="812160" cy="517320"/>
          </a:xfrm>
          <a:prstGeom prst="rect">
            <a:avLst/>
          </a:prstGeom>
          <a:noFill/>
          <a:ln>
            <a:noFill/>
          </a:ln>
        </p:spPr>
        <p:txBody>
          <a:bodyPr anchorCtr="0" anchor="ctr" bIns="45000" lIns="90000" spcFirstLastPara="1" rIns="90000" wrap="square" tIns="45000">
            <a:noAutofit/>
          </a:bodyPr>
          <a:lstStyle>
            <a:lvl1pPr indent="0" lvl="0"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buClr>
                <a:srgbClr val="FFFFFF"/>
              </a:buClr>
              <a:buSzPts val="1400"/>
              <a:buFont typeface="Century Schoolbook"/>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latin typeface="Times New Roman"/>
              <a:ea typeface="Times New Roman"/>
              <a:cs typeface="Times New Roman"/>
              <a:sym typeface="Times New Roman"/>
            </a:endParaRPr>
          </a:p>
        </p:txBody>
      </p:sp>
      <p:sp>
        <p:nvSpPr>
          <p:cNvPr id="130" name="Google Shape;130;p22"/>
          <p:cNvSpPr txBox="1"/>
          <p:nvPr>
            <p:ph idx="1" type="body"/>
          </p:nvPr>
        </p:nvSpPr>
        <p:spPr>
          <a:xfrm>
            <a:off x="609120" y="1604520"/>
            <a:ext cx="1096956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
          <p:cNvSpPr txBox="1"/>
          <p:nvPr>
            <p:ph idx="4294967295" type="title"/>
          </p:nvPr>
        </p:nvSpPr>
        <p:spPr>
          <a:xfrm>
            <a:off x="665280" y="1928880"/>
            <a:ext cx="10470240" cy="2142720"/>
          </a:xfrm>
          <a:prstGeom prst="rect">
            <a:avLst/>
          </a:prstGeom>
          <a:noFill/>
          <a:ln>
            <a:noFill/>
          </a:ln>
        </p:spPr>
        <p:txBody>
          <a:bodyPr anchorCtr="0" anchor="b" bIns="45000" lIns="90000" spcFirstLastPara="1" rIns="90000" wrap="square" tIns="45000">
            <a:normAutofit/>
          </a:bodyPr>
          <a:lstStyle/>
          <a:p>
            <a:pPr indent="0" lvl="0" marL="0" marR="0" rtl="0" algn="l">
              <a:lnSpc>
                <a:spcPct val="100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Time series analysis on Covid 19 Summarized Twitter data Using Modified TextRank</a:t>
            </a:r>
            <a:endParaRPr b="0" i="0" sz="4000" u="none" cap="none" strike="noStrike">
              <a:solidFill>
                <a:srgbClr val="000000"/>
              </a:solidFill>
              <a:latin typeface="Century Schoolbook"/>
              <a:ea typeface="Century Schoolbook"/>
              <a:cs typeface="Century Schoolbook"/>
              <a:sym typeface="Century Schoolbook"/>
            </a:endParaRPr>
          </a:p>
        </p:txBody>
      </p:sp>
      <p:sp>
        <p:nvSpPr>
          <p:cNvPr id="221" name="Google Shape;221;p1"/>
          <p:cNvSpPr txBox="1"/>
          <p:nvPr/>
        </p:nvSpPr>
        <p:spPr>
          <a:xfrm>
            <a:off x="857275" y="4811650"/>
            <a:ext cx="9084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cap="small">
                <a:solidFill>
                  <a:schemeClr val="dk2"/>
                </a:solidFill>
                <a:latin typeface="Century Schoolbook"/>
                <a:ea typeface="Century Schoolbook"/>
                <a:cs typeface="Century Schoolbook"/>
                <a:sym typeface="Century Schoolbook"/>
              </a:rPr>
              <a:t>By Kushagra Chitkara, Ajit Das and Apurba Sarkar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4"/>
          <p:cNvSpPr/>
          <p:nvPr/>
        </p:nvSpPr>
        <p:spPr>
          <a:xfrm>
            <a:off x="1918080" y="31320"/>
            <a:ext cx="7704300" cy="73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150"/>
              <a:buFont typeface="Century Schoolbook"/>
              <a:buNone/>
            </a:pPr>
            <a:r>
              <a:rPr b="0" i="0" lang="en-US" sz="3150" u="none" cap="none" strike="noStrike">
                <a:solidFill>
                  <a:srgbClr val="000000"/>
                </a:solidFill>
                <a:latin typeface="Century Schoolbook"/>
                <a:ea typeface="Century Schoolbook"/>
                <a:cs typeface="Century Schoolbook"/>
                <a:sym typeface="Century Schoolbook"/>
              </a:rPr>
              <a:t>Application in Covid 19 Twitter data</a:t>
            </a:r>
            <a:endParaRPr b="0" i="0" sz="3150" u="none" cap="none" strike="noStrike">
              <a:solidFill>
                <a:schemeClr val="dk1"/>
              </a:solidFill>
              <a:latin typeface="Arial"/>
              <a:ea typeface="Arial"/>
              <a:cs typeface="Arial"/>
              <a:sym typeface="Arial"/>
            </a:endParaRPr>
          </a:p>
        </p:txBody>
      </p:sp>
      <p:pic>
        <p:nvPicPr>
          <p:cNvPr id="342" name="Google Shape;342;p14"/>
          <p:cNvPicPr preferRelativeResize="0"/>
          <p:nvPr/>
        </p:nvPicPr>
        <p:blipFill rotWithShape="1">
          <a:blip r:embed="rId3">
            <a:alphaModFix/>
          </a:blip>
          <a:srcRect b="0" l="0" r="0" t="0"/>
          <a:stretch/>
        </p:blipFill>
        <p:spPr>
          <a:xfrm>
            <a:off x="621720" y="1340640"/>
            <a:ext cx="10944720" cy="5151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5"/>
          <p:cNvSpPr/>
          <p:nvPr/>
        </p:nvSpPr>
        <p:spPr>
          <a:xfrm>
            <a:off x="1918080" y="31320"/>
            <a:ext cx="7704300" cy="73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Century Schoolbook"/>
              <a:buNone/>
            </a:pPr>
            <a:r>
              <a:rPr b="0" i="0" lang="en-US" sz="3600" u="none" cap="none" strike="noStrike">
                <a:solidFill>
                  <a:srgbClr val="000000"/>
                </a:solidFill>
                <a:latin typeface="Century Schoolbook"/>
                <a:ea typeface="Century Schoolbook"/>
                <a:cs typeface="Century Schoolbook"/>
                <a:sym typeface="Century Schoolbook"/>
              </a:rPr>
              <a:t>Topics &amp; Keywords</a:t>
            </a:r>
            <a:endParaRPr b="0" i="0" sz="3600" u="none" cap="none" strike="noStrike">
              <a:solidFill>
                <a:schemeClr val="dk1"/>
              </a:solidFill>
              <a:latin typeface="Arial"/>
              <a:ea typeface="Arial"/>
              <a:cs typeface="Arial"/>
              <a:sym typeface="Arial"/>
            </a:endParaRPr>
          </a:p>
        </p:txBody>
      </p:sp>
      <p:pic>
        <p:nvPicPr>
          <p:cNvPr id="349" name="Google Shape;349;p15"/>
          <p:cNvPicPr preferRelativeResize="0"/>
          <p:nvPr/>
        </p:nvPicPr>
        <p:blipFill rotWithShape="1">
          <a:blip r:embed="rId3">
            <a:alphaModFix/>
          </a:blip>
          <a:srcRect b="0" l="0" r="0" t="0"/>
          <a:stretch/>
        </p:blipFill>
        <p:spPr>
          <a:xfrm>
            <a:off x="549720" y="995760"/>
            <a:ext cx="10944720" cy="55292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6"/>
          <p:cNvSpPr/>
          <p:nvPr/>
        </p:nvSpPr>
        <p:spPr>
          <a:xfrm>
            <a:off x="1918080" y="170640"/>
            <a:ext cx="7728600" cy="73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Century Schoolbook"/>
              <a:buNone/>
            </a:pPr>
            <a:r>
              <a:rPr b="0" i="0" lang="en-US" sz="3600" u="none" cap="none" strike="noStrike">
                <a:solidFill>
                  <a:srgbClr val="000000"/>
                </a:solidFill>
                <a:latin typeface="Century Schoolbook"/>
                <a:ea typeface="Century Schoolbook"/>
                <a:cs typeface="Century Schoolbook"/>
                <a:sym typeface="Century Schoolbook"/>
              </a:rPr>
              <a:t>Time series analysis of Topics</a:t>
            </a:r>
            <a:endParaRPr b="0" i="0" sz="3600" u="none" cap="none" strike="noStrike">
              <a:solidFill>
                <a:schemeClr val="dk1"/>
              </a:solidFill>
              <a:latin typeface="Arial"/>
              <a:ea typeface="Arial"/>
              <a:cs typeface="Arial"/>
              <a:sym typeface="Arial"/>
            </a:endParaRPr>
          </a:p>
        </p:txBody>
      </p:sp>
      <p:pic>
        <p:nvPicPr>
          <p:cNvPr id="356" name="Google Shape;356;p16"/>
          <p:cNvPicPr preferRelativeResize="0"/>
          <p:nvPr/>
        </p:nvPicPr>
        <p:blipFill rotWithShape="1">
          <a:blip r:embed="rId3">
            <a:alphaModFix/>
          </a:blip>
          <a:srcRect b="0" l="0" r="0" t="0"/>
          <a:stretch/>
        </p:blipFill>
        <p:spPr>
          <a:xfrm>
            <a:off x="333720" y="1124640"/>
            <a:ext cx="11521080" cy="5472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7"/>
          <p:cNvSpPr/>
          <p:nvPr/>
        </p:nvSpPr>
        <p:spPr>
          <a:xfrm>
            <a:off x="1918080" y="170640"/>
            <a:ext cx="7728600" cy="73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Century Schoolbook"/>
              <a:buNone/>
            </a:pPr>
            <a:r>
              <a:rPr b="0" i="0" lang="en-US" sz="3600" u="none" cap="none" strike="noStrike">
                <a:solidFill>
                  <a:srgbClr val="000000"/>
                </a:solidFill>
                <a:latin typeface="Century Schoolbook"/>
                <a:ea typeface="Century Schoolbook"/>
                <a:cs typeface="Century Schoolbook"/>
                <a:sym typeface="Century Schoolbook"/>
              </a:rPr>
              <a:t>Time series analysis of Topics</a:t>
            </a:r>
            <a:endParaRPr b="0" i="0" sz="3600" u="none" cap="none" strike="noStrike">
              <a:solidFill>
                <a:schemeClr val="dk1"/>
              </a:solidFill>
              <a:latin typeface="Arial"/>
              <a:ea typeface="Arial"/>
              <a:cs typeface="Arial"/>
              <a:sym typeface="Arial"/>
            </a:endParaRPr>
          </a:p>
        </p:txBody>
      </p:sp>
      <p:pic>
        <p:nvPicPr>
          <p:cNvPr id="363" name="Google Shape;363;p17"/>
          <p:cNvPicPr preferRelativeResize="0"/>
          <p:nvPr/>
        </p:nvPicPr>
        <p:blipFill rotWithShape="1">
          <a:blip r:embed="rId3">
            <a:alphaModFix/>
          </a:blip>
          <a:srcRect b="0" l="0" r="0" t="0"/>
          <a:stretch/>
        </p:blipFill>
        <p:spPr>
          <a:xfrm>
            <a:off x="261720" y="980640"/>
            <a:ext cx="11665080" cy="56883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8"/>
          <p:cNvSpPr txBox="1"/>
          <p:nvPr>
            <p:ph idx="4294967295" type="title"/>
          </p:nvPr>
        </p:nvSpPr>
        <p:spPr>
          <a:xfrm>
            <a:off x="1255320" y="380880"/>
            <a:ext cx="9410760" cy="743400"/>
          </a:xfrm>
          <a:prstGeom prst="rect">
            <a:avLst/>
          </a:prstGeom>
          <a:noFill/>
          <a:ln>
            <a:noFill/>
          </a:ln>
        </p:spPr>
        <p:txBody>
          <a:bodyPr anchorCtr="0" anchor="b" bIns="45000" lIns="90000" spcFirstLastPara="1" rIns="90000" wrap="square" tIns="45000">
            <a:norm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References</a:t>
            </a:r>
            <a:endParaRPr b="0" i="0" sz="3000" u="none" cap="none" strike="noStrike">
              <a:solidFill>
                <a:srgbClr val="000000"/>
              </a:solidFill>
              <a:latin typeface="Century Schoolbook"/>
              <a:ea typeface="Century Schoolbook"/>
              <a:cs typeface="Century Schoolbook"/>
              <a:sym typeface="Century Schoolbook"/>
            </a:endParaRPr>
          </a:p>
        </p:txBody>
      </p:sp>
      <p:pic>
        <p:nvPicPr>
          <p:cNvPr id="370" name="Google Shape;370;p18"/>
          <p:cNvPicPr preferRelativeResize="0"/>
          <p:nvPr/>
        </p:nvPicPr>
        <p:blipFill rotWithShape="1">
          <a:blip r:embed="rId3">
            <a:alphaModFix/>
          </a:blip>
          <a:srcRect b="0" l="0" r="0" t="0"/>
          <a:stretch/>
        </p:blipFill>
        <p:spPr>
          <a:xfrm>
            <a:off x="675986" y="1052945"/>
            <a:ext cx="10906414" cy="54217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9"/>
          <p:cNvSpPr txBox="1"/>
          <p:nvPr>
            <p:ph type="title"/>
          </p:nvPr>
        </p:nvSpPr>
        <p:spPr>
          <a:xfrm>
            <a:off x="852120" y="2219400"/>
            <a:ext cx="8229240" cy="1958400"/>
          </a:xfrm>
          <a:prstGeom prst="rect">
            <a:avLst/>
          </a:prstGeom>
          <a:noFill/>
          <a:ln>
            <a:noFill/>
          </a:ln>
        </p:spPr>
        <p:txBody>
          <a:bodyPr anchorCtr="0" anchor="b" bIns="45000" lIns="90000" spcFirstLastPara="1" rIns="90000" wrap="square" tIns="45000">
            <a:noAutofit/>
          </a:bodyPr>
          <a:lstStyle/>
          <a:p>
            <a:pPr indent="0" lvl="0" marL="0" rtl="0" algn="l">
              <a:lnSpc>
                <a:spcPct val="100000"/>
              </a:lnSpc>
              <a:spcBef>
                <a:spcPts val="0"/>
              </a:spcBef>
              <a:spcAft>
                <a:spcPts val="0"/>
              </a:spcAft>
              <a:buClr>
                <a:srgbClr val="575F6D"/>
              </a:buClr>
              <a:buSzPts val="3000"/>
              <a:buFont typeface="Century Schoolbook"/>
              <a:buNone/>
            </a:pPr>
            <a:r>
              <a:rPr b="1" lang="en-US" sz="3000" cap="small" strike="noStrike">
                <a:solidFill>
                  <a:srgbClr val="575F6D"/>
                </a:solidFill>
                <a:latin typeface="Century Schoolbook"/>
                <a:ea typeface="Century Schoolbook"/>
                <a:cs typeface="Century Schoolbook"/>
                <a:sym typeface="Century Schoolbook"/>
              </a:rPr>
              <a:t>Thank You</a:t>
            </a:r>
            <a:endParaRPr b="0" sz="3000" strike="noStrik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
          <p:cNvSpPr txBox="1"/>
          <p:nvPr>
            <p:ph idx="4294967295" type="title"/>
          </p:nvPr>
        </p:nvSpPr>
        <p:spPr>
          <a:xfrm>
            <a:off x="679320" y="145440"/>
            <a:ext cx="10470240" cy="690840"/>
          </a:xfrm>
          <a:prstGeom prst="rect">
            <a:avLst/>
          </a:prstGeom>
          <a:noFill/>
          <a:ln>
            <a:noFill/>
          </a:ln>
        </p:spPr>
        <p:txBody>
          <a:bodyPr anchorCtr="0" anchor="b" bIns="45000" lIns="90000" spcFirstLastPara="1" rIns="90000" wrap="square" tIns="45000">
            <a:normAutofit fontScale="90000"/>
          </a:bodyPr>
          <a:lstStyle/>
          <a:p>
            <a:pPr indent="0" lvl="0" marL="0" marR="0" rtl="0" algn="l">
              <a:lnSpc>
                <a:spcPct val="100000"/>
              </a:lnSpc>
              <a:spcBef>
                <a:spcPts val="0"/>
              </a:spcBef>
              <a:spcAft>
                <a:spcPts val="0"/>
              </a:spcAft>
              <a:buClr>
                <a:schemeClr val="dk1"/>
              </a:buClr>
              <a:buSzPct val="100000"/>
              <a:buFont typeface="Arial"/>
              <a:buNone/>
            </a:pPr>
            <a:br>
              <a:rPr b="0" i="0" lang="en-US" sz="4400" u="none" cap="none" strike="noStrike">
                <a:solidFill>
                  <a:schemeClr val="dk1"/>
                </a:solidFill>
                <a:latin typeface="Arial"/>
                <a:ea typeface="Arial"/>
                <a:cs typeface="Arial"/>
                <a:sym typeface="Arial"/>
              </a:rPr>
            </a:br>
            <a:br>
              <a:rPr b="0" i="0" lang="en-US" sz="4400" u="none" cap="none" strike="noStrike">
                <a:solidFill>
                  <a:schemeClr val="dk1"/>
                </a:solidFill>
                <a:latin typeface="Arial"/>
                <a:ea typeface="Arial"/>
                <a:cs typeface="Arial"/>
                <a:sym typeface="Arial"/>
              </a:rPr>
            </a:br>
            <a:r>
              <a:rPr b="0" i="0" lang="en-US" sz="4000" u="none" cap="small" strike="noStrike">
                <a:solidFill>
                  <a:srgbClr val="575F6D"/>
                </a:solidFill>
                <a:latin typeface="Century Schoolbook"/>
                <a:ea typeface="Century Schoolbook"/>
                <a:cs typeface="Century Schoolbook"/>
                <a:sym typeface="Century Schoolbook"/>
              </a:rPr>
              <a:t>Introduction</a:t>
            </a:r>
            <a:endParaRPr b="0" i="0" sz="4000" u="none" cap="none" strike="noStrike">
              <a:solidFill>
                <a:srgbClr val="000000"/>
              </a:solidFill>
              <a:latin typeface="Century Schoolbook"/>
              <a:ea typeface="Century Schoolbook"/>
              <a:cs typeface="Century Schoolbook"/>
              <a:sym typeface="Century Schoolbook"/>
            </a:endParaRPr>
          </a:p>
        </p:txBody>
      </p:sp>
      <p:sp>
        <p:nvSpPr>
          <p:cNvPr id="228" name="Google Shape;228;p2"/>
          <p:cNvSpPr/>
          <p:nvPr/>
        </p:nvSpPr>
        <p:spPr>
          <a:xfrm>
            <a:off x="391320" y="1022760"/>
            <a:ext cx="11290680" cy="5531040"/>
          </a:xfrm>
          <a:prstGeom prst="rect">
            <a:avLst/>
          </a:prstGeom>
          <a:noFill/>
          <a:ln cap="flat" cmpd="sng" w="9525">
            <a:solidFill>
              <a:srgbClr val="FE8637"/>
            </a:solidFill>
            <a:prstDash val="solid"/>
            <a:round/>
            <a:headEnd len="sm" w="sm" type="none"/>
            <a:tailEnd len="sm" w="sm" type="none"/>
          </a:ln>
        </p:spPr>
        <p:txBody>
          <a:bodyPr anchorCtr="0" anchor="t" bIns="45000" lIns="90000" spcFirstLastPara="1" rIns="90000" wrap="square" tIns="45000">
            <a:spAutoFit/>
          </a:bodyPr>
          <a:lstStyle/>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Automatic summarization is a research field that is currently very important  because of the complexity of the task</a:t>
            </a:r>
            <a:endParaRPr b="0" i="0" sz="2100" u="none" cap="none" strike="noStrike">
              <a:solidFill>
                <a:schemeClr val="dk1"/>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In general, Text summarization approaches can be categorized into two types 1)extractive summarization 2) abstractive summarization</a:t>
            </a:r>
            <a:endParaRPr b="0" i="0" sz="2100" u="none" cap="none" strike="noStrike">
              <a:solidFill>
                <a:schemeClr val="dk1"/>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Extractive summary is a subset of the sentences of the original text whereas abstractive summary express the ideas in the source document using different words.</a:t>
            </a:r>
            <a:endParaRPr b="0" i="0" sz="2100" u="none" cap="none" strike="noStrike">
              <a:solidFill>
                <a:schemeClr val="dk1"/>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Text summarization is also classified as Indicative and informative. Indicative summary identifies the topics of the document which is mainly used for quick categorization and the informative summary elaborates these topics and includes conclusions, suggestions and recommendations according to the reader's interest</a:t>
            </a:r>
            <a:endParaRPr b="0" i="0" sz="2100" u="none" cap="none" strike="noStrike">
              <a:solidFill>
                <a:schemeClr val="dk1"/>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The proposed work is developed on extractive summarization technique. </a:t>
            </a:r>
            <a:endParaRPr b="0" i="0" sz="2100" u="none" cap="none" strike="noStrike">
              <a:solidFill>
                <a:schemeClr val="dk1"/>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The modified TextRank uses the intuition behind the PageRank algorithm</a:t>
            </a:r>
            <a:endParaRPr b="0" i="0" sz="2100" u="none" cap="none" strike="noStrike">
              <a:solidFill>
                <a:schemeClr val="dk1"/>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In PageRank, important web pages are linked with other important web pages</a:t>
            </a:r>
            <a:endParaRPr b="0" i="0" sz="2100" u="none" cap="none" strike="noStrike">
              <a:solidFill>
                <a:schemeClr val="dk1"/>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210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Similarly, in our approach we assume the important sentences are linked  or similar to other important sentences of the input document</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
          <p:cNvSpPr/>
          <p:nvPr/>
        </p:nvSpPr>
        <p:spPr>
          <a:xfrm>
            <a:off x="333720" y="203040"/>
            <a:ext cx="11521080" cy="73764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50"/>
              <a:buFont typeface="Century Schoolbook"/>
              <a:buNone/>
            </a:pPr>
            <a:r>
              <a:rPr b="0" i="0" lang="en-US" sz="3150" u="none" cap="none" strike="noStrike">
                <a:solidFill>
                  <a:srgbClr val="000000"/>
                </a:solidFill>
                <a:latin typeface="Century Schoolbook"/>
                <a:ea typeface="Century Schoolbook"/>
                <a:cs typeface="Century Schoolbook"/>
                <a:sym typeface="Century Schoolbook"/>
              </a:rPr>
              <a:t>Bag Of Words (Vector) Representation of the Sentences</a:t>
            </a:r>
            <a:endParaRPr b="0" i="0" sz="3150" u="none" cap="none" strike="noStrike">
              <a:solidFill>
                <a:schemeClr val="dk1"/>
              </a:solidFill>
              <a:latin typeface="Arial"/>
              <a:ea typeface="Arial"/>
              <a:cs typeface="Arial"/>
              <a:sym typeface="Arial"/>
            </a:endParaRPr>
          </a:p>
        </p:txBody>
      </p:sp>
      <p:graphicFrame>
        <p:nvGraphicFramePr>
          <p:cNvPr id="235" name="Google Shape;235;p4"/>
          <p:cNvGraphicFramePr/>
          <p:nvPr/>
        </p:nvGraphicFramePr>
        <p:xfrm>
          <a:off x="1370520" y="1643040"/>
          <a:ext cx="3000000" cy="3000000"/>
        </p:xfrm>
        <a:graphic>
          <a:graphicData uri="http://schemas.openxmlformats.org/drawingml/2006/table">
            <a:tbl>
              <a:tblPr>
                <a:noFill/>
                <a:tableStyleId>{EF581EA2-6487-4C26-89E1-572E8C11E98E}</a:tableStyleId>
              </a:tblPr>
              <a:tblGrid>
                <a:gridCol w="888475"/>
                <a:gridCol w="888475"/>
                <a:gridCol w="888475"/>
                <a:gridCol w="888475"/>
                <a:gridCol w="888475"/>
                <a:gridCol w="888475"/>
                <a:gridCol w="890275"/>
              </a:tblGrid>
              <a:tr h="914750">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W1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W2</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W1500</a:t>
                      </a:r>
                      <a:endParaRPr b="0" sz="1800"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r>
              <a:tr h="540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40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S2</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540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40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540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40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540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S1000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bl>
          </a:graphicData>
        </a:graphic>
      </p:graphicFrame>
      <p:sp>
        <p:nvSpPr>
          <p:cNvPr id="236" name="Google Shape;236;p4"/>
          <p:cNvSpPr/>
          <p:nvPr/>
        </p:nvSpPr>
        <p:spPr>
          <a:xfrm>
            <a:off x="7995600" y="1585440"/>
            <a:ext cx="2937600" cy="4435200"/>
          </a:xfrm>
          <a:prstGeom prst="rect">
            <a:avLst/>
          </a:prstGeom>
          <a:noFill/>
          <a:ln cap="flat" cmpd="sng" w="25400">
            <a:solidFill>
              <a:srgbClr val="BB6328"/>
            </a:solidFill>
            <a:prstDash val="solid"/>
            <a:round/>
            <a:headEnd len="sm" w="sm" type="none"/>
            <a:tailEnd len="sm" w="sm" type="none"/>
          </a:ln>
        </p:spPr>
        <p:txBody>
          <a:bodyPr anchorCtr="0" anchor="ctr"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entury Schoolbook"/>
                <a:ea typeface="Century Schoolbook"/>
                <a:cs typeface="Century Schoolbook"/>
                <a:sym typeface="Century Schoolbook"/>
              </a:rPr>
              <a:t>The sentences and bag of words is represented as a matrix where, each row represents a sentence and columns represents the bag of words identified from these sentences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entury Schoolbook"/>
                <a:ea typeface="Century Schoolbook"/>
                <a:cs typeface="Century Schoolbook"/>
                <a:sym typeface="Century Schoolbook"/>
              </a:rPr>
              <a:t>The matrix value represents the number of times it has occurred in the sentence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p:nvPr/>
        </p:nvSpPr>
        <p:spPr>
          <a:xfrm>
            <a:off x="448920" y="145440"/>
            <a:ext cx="11002800" cy="73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Century Schoolbook"/>
              <a:buNone/>
            </a:pPr>
            <a:r>
              <a:rPr b="0" i="0" lang="en-US" sz="3600" u="none" cap="none" strike="noStrike">
                <a:solidFill>
                  <a:srgbClr val="000000"/>
                </a:solidFill>
                <a:latin typeface="Century Schoolbook"/>
                <a:ea typeface="Century Schoolbook"/>
                <a:cs typeface="Century Schoolbook"/>
                <a:sym typeface="Century Schoolbook"/>
              </a:rPr>
              <a:t>Cosine Similarity Matrix</a:t>
            </a:r>
            <a:endParaRPr b="0" i="0" sz="3600" u="none" cap="none" strike="noStrike">
              <a:solidFill>
                <a:schemeClr val="dk1"/>
              </a:solidFill>
              <a:latin typeface="Arial"/>
              <a:ea typeface="Arial"/>
              <a:cs typeface="Arial"/>
              <a:sym typeface="Arial"/>
            </a:endParaRPr>
          </a:p>
        </p:txBody>
      </p:sp>
      <p:graphicFrame>
        <p:nvGraphicFramePr>
          <p:cNvPr id="243" name="Google Shape;243;p6"/>
          <p:cNvGraphicFramePr/>
          <p:nvPr/>
        </p:nvGraphicFramePr>
        <p:xfrm>
          <a:off x="858790" y="1051150"/>
          <a:ext cx="3000000" cy="3000000"/>
        </p:xfrm>
        <a:graphic>
          <a:graphicData uri="http://schemas.openxmlformats.org/drawingml/2006/table">
            <a:tbl>
              <a:tblPr>
                <a:noFill/>
                <a:tableStyleId>{EF581EA2-6487-4C26-89E1-572E8C11E98E}</a:tableStyleId>
              </a:tblPr>
              <a:tblGrid>
                <a:gridCol w="1431900"/>
                <a:gridCol w="1022775"/>
                <a:gridCol w="1125050"/>
                <a:gridCol w="1125050"/>
                <a:gridCol w="1227325"/>
                <a:gridCol w="1125050"/>
                <a:gridCol w="1534175"/>
                <a:gridCol w="1023400"/>
              </a:tblGrid>
              <a:tr h="703725">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S1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S2</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S1000</a:t>
                      </a:r>
                      <a:endParaRPr b="0" sz="1800"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Avg</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r>
              <a:tr h="703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.87</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0.73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0.53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.39</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703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S2</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0.87</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0.55</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0.63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r>
                        <a:rPr lang="en-US" sz="1800">
                          <a:latin typeface="Century Schoolbook"/>
                          <a:ea typeface="Century Schoolbook"/>
                          <a:cs typeface="Century Schoolbook"/>
                          <a:sym typeface="Century Schoolbook"/>
                        </a:rPr>
                        <a:t>25</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703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.45</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r>
                        <a:rPr lang="en-US" sz="1800">
                          <a:latin typeface="Century Schoolbook"/>
                          <a:ea typeface="Century Schoolbook"/>
                          <a:cs typeface="Century Schoolbook"/>
                          <a:sym typeface="Century Schoolbook"/>
                        </a:rPr>
                        <a:t>17</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703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r>
                        <a:rPr lang="en-US" sz="1800">
                          <a:latin typeface="Century Schoolbook"/>
                          <a:ea typeface="Century Schoolbook"/>
                          <a:cs typeface="Century Schoolbook"/>
                          <a:sym typeface="Century Schoolbook"/>
                        </a:rPr>
                        <a:t>48</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703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r>
                        <a:rPr lang="en-US" sz="1800">
                          <a:latin typeface="Century Schoolbook"/>
                          <a:ea typeface="Century Schoolbook"/>
                          <a:cs typeface="Century Schoolbook"/>
                          <a:sym typeface="Century Schoolbook"/>
                        </a:rPr>
                        <a:t>36</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70450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S1000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0.33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0.42</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r>
                        <a:rPr lang="en-US" sz="1800">
                          <a:latin typeface="Century Schoolbook"/>
                          <a:ea typeface="Century Schoolbook"/>
                          <a:cs typeface="Century Schoolbook"/>
                          <a:sym typeface="Century Schoolbook"/>
                        </a:rPr>
                        <a:t>41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bl>
          </a:graphicData>
        </a:graphic>
      </p:graphicFrame>
      <p:sp>
        <p:nvSpPr>
          <p:cNvPr id="244" name="Google Shape;244;p6"/>
          <p:cNvSpPr txBox="1"/>
          <p:nvPr/>
        </p:nvSpPr>
        <p:spPr>
          <a:xfrm>
            <a:off x="1100150" y="6146000"/>
            <a:ext cx="9101100" cy="683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3600"/>
              <a:buFont typeface="Century Schoolbook"/>
              <a:buNone/>
            </a:pPr>
            <a:r>
              <a:rPr lang="en-US" sz="3600">
                <a:solidFill>
                  <a:schemeClr val="dk1"/>
                </a:solidFill>
                <a:latin typeface="Century Schoolbook"/>
                <a:ea typeface="Century Schoolbook"/>
                <a:cs typeface="Century Schoolbook"/>
                <a:sym typeface="Century Schoolbook"/>
              </a:rPr>
              <a:t>The net average value is 0.39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txBox="1"/>
          <p:nvPr>
            <p:ph idx="4294967295" type="title"/>
          </p:nvPr>
        </p:nvSpPr>
        <p:spPr>
          <a:xfrm>
            <a:off x="679320" y="260640"/>
            <a:ext cx="10470300" cy="690900"/>
          </a:xfrm>
          <a:prstGeom prst="rect">
            <a:avLst/>
          </a:prstGeom>
          <a:noFill/>
          <a:ln>
            <a:noFill/>
          </a:ln>
        </p:spPr>
        <p:txBody>
          <a:bodyPr anchorCtr="0" anchor="b" bIns="45000" lIns="90000" spcFirstLastPara="1" rIns="90000" wrap="square" tIns="45000">
            <a:normAutofit fontScale="90000"/>
          </a:bodyPr>
          <a:lstStyle/>
          <a:p>
            <a:pPr indent="0" lvl="0" marL="0" marR="0" rtl="0" algn="ctr">
              <a:lnSpc>
                <a:spcPct val="100000"/>
              </a:lnSpc>
              <a:spcBef>
                <a:spcPts val="0"/>
              </a:spcBef>
              <a:spcAft>
                <a:spcPts val="0"/>
              </a:spcAft>
              <a:buClr>
                <a:schemeClr val="dk1"/>
              </a:buClr>
              <a:buSzPct val="100000"/>
              <a:buFont typeface="Arial"/>
              <a:buNone/>
            </a:pPr>
            <a:br>
              <a:rPr b="0" i="0" lang="en-US" sz="4400" u="none" cap="none" strike="noStrike">
                <a:solidFill>
                  <a:schemeClr val="dk1"/>
                </a:solidFill>
                <a:latin typeface="Arial"/>
                <a:ea typeface="Arial"/>
                <a:cs typeface="Arial"/>
                <a:sym typeface="Arial"/>
              </a:rPr>
            </a:br>
            <a:br>
              <a:rPr b="0" i="0" lang="en-US" sz="4400" u="none" cap="none" strike="noStrike">
                <a:solidFill>
                  <a:schemeClr val="dk1"/>
                </a:solidFill>
                <a:latin typeface="Arial"/>
                <a:ea typeface="Arial"/>
                <a:cs typeface="Arial"/>
                <a:sym typeface="Arial"/>
              </a:rPr>
            </a:br>
            <a:r>
              <a:rPr b="0" i="0" lang="en-US" sz="4000" u="none" cap="small" strike="noStrike">
                <a:solidFill>
                  <a:srgbClr val="575F6D"/>
                </a:solidFill>
                <a:latin typeface="Century Schoolbook"/>
                <a:ea typeface="Century Schoolbook"/>
                <a:cs typeface="Century Schoolbook"/>
                <a:sym typeface="Century Schoolbook"/>
              </a:rPr>
              <a:t>Similarity Graph</a:t>
            </a:r>
            <a:endParaRPr b="0" i="0" sz="4000" u="none" cap="none" strike="noStrike">
              <a:solidFill>
                <a:srgbClr val="000000"/>
              </a:solidFill>
              <a:latin typeface="Century Schoolbook"/>
              <a:ea typeface="Century Schoolbook"/>
              <a:cs typeface="Century Schoolbook"/>
              <a:sym typeface="Century Schoolbook"/>
            </a:endParaRPr>
          </a:p>
        </p:txBody>
      </p:sp>
      <p:grpSp>
        <p:nvGrpSpPr>
          <p:cNvPr id="251" name="Google Shape;251;p7"/>
          <p:cNvGrpSpPr/>
          <p:nvPr/>
        </p:nvGrpSpPr>
        <p:grpSpPr>
          <a:xfrm>
            <a:off x="794520" y="1470240"/>
            <a:ext cx="6163860" cy="4435620"/>
            <a:chOff x="794520" y="1470240"/>
            <a:chExt cx="6163860" cy="4435620"/>
          </a:xfrm>
        </p:grpSpPr>
        <p:sp>
          <p:nvSpPr>
            <p:cNvPr id="252" name="Google Shape;252;p7"/>
            <p:cNvSpPr/>
            <p:nvPr/>
          </p:nvSpPr>
          <p:spPr>
            <a:xfrm>
              <a:off x="921960" y="152784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1984680" y="550296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5513040" y="527256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6661080" y="486900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3642840" y="492696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2962440" y="308340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794520" y="475380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4748040" y="354420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3557880" y="158544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6490800" y="319860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6490800" y="147024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644840" y="360180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5173200" y="1873440"/>
              <a:ext cx="297300" cy="402900"/>
            </a:xfrm>
            <a:prstGeom prst="ellipse">
              <a:avLst/>
            </a:prstGeom>
            <a:solidFill>
              <a:srgbClr val="FFB585"/>
            </a:solidFill>
            <a:ln cap="flat" cmpd="sng" w="2540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7"/>
            <p:cNvCxnSpPr/>
            <p:nvPr/>
          </p:nvCxnSpPr>
          <p:spPr>
            <a:xfrm>
              <a:off x="1219320" y="1729440"/>
              <a:ext cx="2338200" cy="57600"/>
            </a:xfrm>
            <a:prstGeom prst="straightConnector1">
              <a:avLst/>
            </a:prstGeom>
            <a:noFill/>
            <a:ln cap="flat" cmpd="sng" w="9525">
              <a:solidFill>
                <a:srgbClr val="FF6A09"/>
              </a:solidFill>
              <a:prstDash val="solid"/>
              <a:round/>
              <a:headEnd len="sm" w="sm" type="none"/>
              <a:tailEnd len="sm" w="sm" type="none"/>
            </a:ln>
          </p:spPr>
        </p:cxnSp>
        <p:cxnSp>
          <p:nvCxnSpPr>
            <p:cNvPr id="266" name="Google Shape;266;p7"/>
            <p:cNvCxnSpPr/>
            <p:nvPr/>
          </p:nvCxnSpPr>
          <p:spPr>
            <a:xfrm>
              <a:off x="1070640" y="1931040"/>
              <a:ext cx="573900" cy="1872300"/>
            </a:xfrm>
            <a:prstGeom prst="straightConnector1">
              <a:avLst/>
            </a:prstGeom>
            <a:noFill/>
            <a:ln cap="flat" cmpd="sng" w="9525">
              <a:solidFill>
                <a:srgbClr val="FF6A09"/>
              </a:solidFill>
              <a:prstDash val="solid"/>
              <a:round/>
              <a:headEnd len="sm" w="sm" type="none"/>
              <a:tailEnd len="sm" w="sm" type="none"/>
            </a:ln>
          </p:spPr>
        </p:cxnSp>
        <p:cxnSp>
          <p:nvCxnSpPr>
            <p:cNvPr id="267" name="Google Shape;267;p7"/>
            <p:cNvCxnSpPr/>
            <p:nvPr/>
          </p:nvCxnSpPr>
          <p:spPr>
            <a:xfrm flipH="1">
              <a:off x="794520" y="1872000"/>
              <a:ext cx="171000" cy="3083400"/>
            </a:xfrm>
            <a:prstGeom prst="straightConnector1">
              <a:avLst/>
            </a:prstGeom>
            <a:noFill/>
            <a:ln cap="flat" cmpd="sng" w="9525">
              <a:solidFill>
                <a:srgbClr val="FF6A09"/>
              </a:solidFill>
              <a:prstDash val="solid"/>
              <a:round/>
              <a:headEnd len="sm" w="sm" type="none"/>
              <a:tailEnd len="sm" w="sm" type="none"/>
            </a:ln>
          </p:spPr>
        </p:cxnSp>
        <p:cxnSp>
          <p:nvCxnSpPr>
            <p:cNvPr id="268" name="Google Shape;268;p7"/>
            <p:cNvCxnSpPr/>
            <p:nvPr/>
          </p:nvCxnSpPr>
          <p:spPr>
            <a:xfrm flipH="1" rot="10800000">
              <a:off x="1898640" y="3427140"/>
              <a:ext cx="1107300" cy="233700"/>
            </a:xfrm>
            <a:prstGeom prst="straightConnector1">
              <a:avLst/>
            </a:prstGeom>
            <a:noFill/>
            <a:ln cap="flat" cmpd="sng" w="9525">
              <a:solidFill>
                <a:srgbClr val="FF6A09"/>
              </a:solidFill>
              <a:prstDash val="solid"/>
              <a:round/>
              <a:headEnd len="sm" w="sm" type="none"/>
              <a:tailEnd len="sm" w="sm" type="none"/>
            </a:ln>
          </p:spPr>
        </p:cxnSp>
        <p:cxnSp>
          <p:nvCxnSpPr>
            <p:cNvPr id="269" name="Google Shape;269;p7"/>
            <p:cNvCxnSpPr/>
            <p:nvPr/>
          </p:nvCxnSpPr>
          <p:spPr>
            <a:xfrm flipH="1" rot="10800000">
              <a:off x="1091880" y="3486600"/>
              <a:ext cx="2019300" cy="1468800"/>
            </a:xfrm>
            <a:prstGeom prst="straightConnector1">
              <a:avLst/>
            </a:prstGeom>
            <a:noFill/>
            <a:ln cap="flat" cmpd="sng" w="9525">
              <a:solidFill>
                <a:srgbClr val="FF6A09"/>
              </a:solidFill>
              <a:prstDash val="solid"/>
              <a:round/>
              <a:headEnd len="sm" w="sm" type="none"/>
              <a:tailEnd len="sm" w="sm" type="none"/>
            </a:ln>
          </p:spPr>
        </p:cxnSp>
        <p:cxnSp>
          <p:nvCxnSpPr>
            <p:cNvPr id="270" name="Google Shape;270;p7"/>
            <p:cNvCxnSpPr/>
            <p:nvPr/>
          </p:nvCxnSpPr>
          <p:spPr>
            <a:xfrm flipH="1" rot="10800000">
              <a:off x="3111120" y="1929540"/>
              <a:ext cx="489900" cy="1153500"/>
            </a:xfrm>
            <a:prstGeom prst="straightConnector1">
              <a:avLst/>
            </a:prstGeom>
            <a:noFill/>
            <a:ln cap="flat" cmpd="sng" w="9525">
              <a:solidFill>
                <a:srgbClr val="FF6A09"/>
              </a:solidFill>
              <a:prstDash val="solid"/>
              <a:round/>
              <a:headEnd len="sm" w="sm" type="none"/>
              <a:tailEnd len="sm" w="sm" type="none"/>
            </a:ln>
          </p:spPr>
        </p:cxnSp>
        <p:cxnSp>
          <p:nvCxnSpPr>
            <p:cNvPr id="271" name="Google Shape;271;p7"/>
            <p:cNvCxnSpPr/>
            <p:nvPr/>
          </p:nvCxnSpPr>
          <p:spPr>
            <a:xfrm>
              <a:off x="1175760" y="1872000"/>
              <a:ext cx="1830300" cy="1270200"/>
            </a:xfrm>
            <a:prstGeom prst="straightConnector1">
              <a:avLst/>
            </a:prstGeom>
            <a:noFill/>
            <a:ln cap="flat" cmpd="sng" w="9525">
              <a:solidFill>
                <a:srgbClr val="FF6A09"/>
              </a:solidFill>
              <a:prstDash val="solid"/>
              <a:round/>
              <a:headEnd len="sm" w="sm" type="none"/>
              <a:tailEnd len="sm" w="sm" type="none"/>
            </a:ln>
          </p:spPr>
        </p:cxnSp>
        <p:cxnSp>
          <p:nvCxnSpPr>
            <p:cNvPr id="272" name="Google Shape;272;p7"/>
            <p:cNvCxnSpPr/>
            <p:nvPr/>
          </p:nvCxnSpPr>
          <p:spPr>
            <a:xfrm>
              <a:off x="3855240" y="1787040"/>
              <a:ext cx="1317600" cy="288000"/>
            </a:xfrm>
            <a:prstGeom prst="straightConnector1">
              <a:avLst/>
            </a:prstGeom>
            <a:noFill/>
            <a:ln cap="flat" cmpd="sng" w="9525">
              <a:solidFill>
                <a:srgbClr val="FF6A09"/>
              </a:solidFill>
              <a:prstDash val="solid"/>
              <a:round/>
              <a:headEnd len="sm" w="sm" type="none"/>
              <a:tailEnd len="sm" w="sm" type="none"/>
            </a:ln>
          </p:spPr>
        </p:cxnSp>
        <p:cxnSp>
          <p:nvCxnSpPr>
            <p:cNvPr id="273" name="Google Shape;273;p7"/>
            <p:cNvCxnSpPr/>
            <p:nvPr/>
          </p:nvCxnSpPr>
          <p:spPr>
            <a:xfrm flipH="1" rot="10800000">
              <a:off x="5470560" y="1814340"/>
              <a:ext cx="1063800" cy="260700"/>
            </a:xfrm>
            <a:prstGeom prst="straightConnector1">
              <a:avLst/>
            </a:prstGeom>
            <a:noFill/>
            <a:ln cap="flat" cmpd="sng" w="9525">
              <a:solidFill>
                <a:srgbClr val="FF6A09"/>
              </a:solidFill>
              <a:prstDash val="solid"/>
              <a:round/>
              <a:headEnd len="sm" w="sm" type="none"/>
              <a:tailEnd len="sm" w="sm" type="none"/>
            </a:ln>
          </p:spPr>
        </p:cxnSp>
        <p:cxnSp>
          <p:nvCxnSpPr>
            <p:cNvPr id="274" name="Google Shape;274;p7"/>
            <p:cNvCxnSpPr/>
            <p:nvPr/>
          </p:nvCxnSpPr>
          <p:spPr>
            <a:xfrm flipH="1">
              <a:off x="4896660" y="1814400"/>
              <a:ext cx="1637700" cy="1729800"/>
            </a:xfrm>
            <a:prstGeom prst="straightConnector1">
              <a:avLst/>
            </a:prstGeom>
            <a:noFill/>
            <a:ln cap="flat" cmpd="sng" w="9525">
              <a:solidFill>
                <a:srgbClr val="FF6A09"/>
              </a:solidFill>
              <a:prstDash val="solid"/>
              <a:round/>
              <a:headEnd len="sm" w="sm" type="none"/>
              <a:tailEnd len="sm" w="sm" type="none"/>
            </a:ln>
          </p:spPr>
        </p:cxnSp>
        <p:cxnSp>
          <p:nvCxnSpPr>
            <p:cNvPr id="275" name="Google Shape;275;p7"/>
            <p:cNvCxnSpPr/>
            <p:nvPr/>
          </p:nvCxnSpPr>
          <p:spPr>
            <a:xfrm>
              <a:off x="3706200" y="1988640"/>
              <a:ext cx="1126800" cy="1728300"/>
            </a:xfrm>
            <a:prstGeom prst="straightConnector1">
              <a:avLst/>
            </a:prstGeom>
            <a:noFill/>
            <a:ln cap="flat" cmpd="sng" w="9525">
              <a:solidFill>
                <a:srgbClr val="FF6A09"/>
              </a:solidFill>
              <a:prstDash val="solid"/>
              <a:round/>
              <a:headEnd len="sm" w="sm" type="none"/>
              <a:tailEnd len="sm" w="sm" type="none"/>
            </a:ln>
          </p:spPr>
        </p:cxnSp>
        <p:cxnSp>
          <p:nvCxnSpPr>
            <p:cNvPr id="276" name="Google Shape;276;p7"/>
            <p:cNvCxnSpPr/>
            <p:nvPr/>
          </p:nvCxnSpPr>
          <p:spPr>
            <a:xfrm flipH="1" rot="10800000">
              <a:off x="5001840" y="3542760"/>
              <a:ext cx="1532400" cy="345600"/>
            </a:xfrm>
            <a:prstGeom prst="straightConnector1">
              <a:avLst/>
            </a:prstGeom>
            <a:noFill/>
            <a:ln cap="flat" cmpd="sng" w="9525">
              <a:solidFill>
                <a:srgbClr val="FF6A09"/>
              </a:solidFill>
              <a:prstDash val="solid"/>
              <a:round/>
              <a:headEnd len="sm" w="sm" type="none"/>
              <a:tailEnd len="sm" w="sm" type="none"/>
            </a:ln>
          </p:spPr>
        </p:cxnSp>
        <p:cxnSp>
          <p:nvCxnSpPr>
            <p:cNvPr id="277" name="Google Shape;277;p7"/>
            <p:cNvCxnSpPr/>
            <p:nvPr/>
          </p:nvCxnSpPr>
          <p:spPr>
            <a:xfrm>
              <a:off x="6744600" y="1814400"/>
              <a:ext cx="43500" cy="1585500"/>
            </a:xfrm>
            <a:prstGeom prst="straightConnector1">
              <a:avLst/>
            </a:prstGeom>
            <a:noFill/>
            <a:ln cap="flat" cmpd="sng" w="9525">
              <a:solidFill>
                <a:srgbClr val="FF6A09"/>
              </a:solidFill>
              <a:prstDash val="solid"/>
              <a:round/>
              <a:headEnd len="sm" w="sm" type="none"/>
              <a:tailEnd len="sm" w="sm" type="none"/>
            </a:ln>
          </p:spPr>
        </p:cxnSp>
        <p:cxnSp>
          <p:nvCxnSpPr>
            <p:cNvPr id="278" name="Google Shape;278;p7"/>
            <p:cNvCxnSpPr/>
            <p:nvPr/>
          </p:nvCxnSpPr>
          <p:spPr>
            <a:xfrm>
              <a:off x="5343120" y="2161440"/>
              <a:ext cx="1296300" cy="1440300"/>
            </a:xfrm>
            <a:prstGeom prst="straightConnector1">
              <a:avLst/>
            </a:prstGeom>
            <a:noFill/>
            <a:ln cap="flat" cmpd="sng" w="9525">
              <a:solidFill>
                <a:srgbClr val="FF6A09"/>
              </a:solidFill>
              <a:prstDash val="solid"/>
              <a:round/>
              <a:headEnd len="sm" w="sm" type="none"/>
              <a:tailEnd len="sm" w="sm" type="none"/>
            </a:ln>
          </p:spPr>
        </p:cxnSp>
        <p:cxnSp>
          <p:nvCxnSpPr>
            <p:cNvPr id="279" name="Google Shape;279;p7"/>
            <p:cNvCxnSpPr/>
            <p:nvPr/>
          </p:nvCxnSpPr>
          <p:spPr>
            <a:xfrm flipH="1">
              <a:off x="4896600" y="2217600"/>
              <a:ext cx="319800" cy="1326600"/>
            </a:xfrm>
            <a:prstGeom prst="straightConnector1">
              <a:avLst/>
            </a:prstGeom>
            <a:noFill/>
            <a:ln cap="flat" cmpd="sng" w="9525">
              <a:solidFill>
                <a:srgbClr val="FF6A09"/>
              </a:solidFill>
              <a:prstDash val="solid"/>
              <a:round/>
              <a:headEnd len="sm" w="sm" type="none"/>
              <a:tailEnd len="sm" w="sm" type="none"/>
            </a:ln>
          </p:spPr>
        </p:cxnSp>
        <p:cxnSp>
          <p:nvCxnSpPr>
            <p:cNvPr id="280" name="Google Shape;280;p7"/>
            <p:cNvCxnSpPr/>
            <p:nvPr/>
          </p:nvCxnSpPr>
          <p:spPr>
            <a:xfrm>
              <a:off x="3132360" y="3255840"/>
              <a:ext cx="1659000" cy="632400"/>
            </a:xfrm>
            <a:prstGeom prst="straightConnector1">
              <a:avLst/>
            </a:prstGeom>
            <a:noFill/>
            <a:ln cap="flat" cmpd="sng" w="9525">
              <a:solidFill>
                <a:srgbClr val="FF6A09"/>
              </a:solidFill>
              <a:prstDash val="solid"/>
              <a:round/>
              <a:headEnd len="sm" w="sm" type="none"/>
              <a:tailEnd len="sm" w="sm" type="none"/>
            </a:ln>
          </p:spPr>
        </p:cxnSp>
        <p:cxnSp>
          <p:nvCxnSpPr>
            <p:cNvPr id="281" name="Google Shape;281;p7"/>
            <p:cNvCxnSpPr/>
            <p:nvPr/>
          </p:nvCxnSpPr>
          <p:spPr>
            <a:xfrm>
              <a:off x="3216240" y="3427200"/>
              <a:ext cx="426300" cy="1701000"/>
            </a:xfrm>
            <a:prstGeom prst="straightConnector1">
              <a:avLst/>
            </a:prstGeom>
            <a:noFill/>
            <a:ln cap="flat" cmpd="sng" w="9525">
              <a:solidFill>
                <a:srgbClr val="FF6A09"/>
              </a:solidFill>
              <a:prstDash val="solid"/>
              <a:round/>
              <a:headEnd len="sm" w="sm" type="none"/>
              <a:tailEnd len="sm" w="sm" type="none"/>
            </a:ln>
          </p:spPr>
        </p:cxnSp>
        <p:cxnSp>
          <p:nvCxnSpPr>
            <p:cNvPr id="282" name="Google Shape;282;p7"/>
            <p:cNvCxnSpPr/>
            <p:nvPr/>
          </p:nvCxnSpPr>
          <p:spPr>
            <a:xfrm>
              <a:off x="3896640" y="4985640"/>
              <a:ext cx="1659900" cy="345600"/>
            </a:xfrm>
            <a:prstGeom prst="straightConnector1">
              <a:avLst/>
            </a:prstGeom>
            <a:noFill/>
            <a:ln cap="flat" cmpd="sng" w="9525">
              <a:solidFill>
                <a:srgbClr val="FF6A09"/>
              </a:solidFill>
              <a:prstDash val="solid"/>
              <a:round/>
              <a:headEnd len="sm" w="sm" type="none"/>
              <a:tailEnd len="sm" w="sm" type="none"/>
            </a:ln>
          </p:spPr>
        </p:cxnSp>
        <p:cxnSp>
          <p:nvCxnSpPr>
            <p:cNvPr id="283" name="Google Shape;283;p7"/>
            <p:cNvCxnSpPr/>
            <p:nvPr/>
          </p:nvCxnSpPr>
          <p:spPr>
            <a:xfrm flipH="1" rot="10800000">
              <a:off x="5810400" y="5070600"/>
              <a:ext cx="850200" cy="403200"/>
            </a:xfrm>
            <a:prstGeom prst="straightConnector1">
              <a:avLst/>
            </a:prstGeom>
            <a:noFill/>
            <a:ln cap="flat" cmpd="sng" w="9525">
              <a:solidFill>
                <a:srgbClr val="FF6A09"/>
              </a:solidFill>
              <a:prstDash val="solid"/>
              <a:round/>
              <a:headEnd len="sm" w="sm" type="none"/>
              <a:tailEnd len="sm" w="sm" type="none"/>
            </a:ln>
          </p:spPr>
        </p:cxnSp>
        <p:cxnSp>
          <p:nvCxnSpPr>
            <p:cNvPr id="284" name="Google Shape;284;p7"/>
            <p:cNvCxnSpPr/>
            <p:nvPr/>
          </p:nvCxnSpPr>
          <p:spPr>
            <a:xfrm>
              <a:off x="6660720" y="3486600"/>
              <a:ext cx="169800" cy="1497600"/>
            </a:xfrm>
            <a:prstGeom prst="straightConnector1">
              <a:avLst/>
            </a:prstGeom>
            <a:noFill/>
            <a:ln cap="flat" cmpd="sng" w="9525">
              <a:solidFill>
                <a:srgbClr val="FF6A09"/>
              </a:solidFill>
              <a:prstDash val="solid"/>
              <a:round/>
              <a:headEnd len="sm" w="sm" type="none"/>
              <a:tailEnd len="sm" w="sm" type="none"/>
            </a:ln>
          </p:spPr>
        </p:cxnSp>
        <p:cxnSp>
          <p:nvCxnSpPr>
            <p:cNvPr id="285" name="Google Shape;285;p7"/>
            <p:cNvCxnSpPr/>
            <p:nvPr/>
          </p:nvCxnSpPr>
          <p:spPr>
            <a:xfrm>
              <a:off x="4896720" y="3947400"/>
              <a:ext cx="660000" cy="1383900"/>
            </a:xfrm>
            <a:prstGeom prst="straightConnector1">
              <a:avLst/>
            </a:prstGeom>
            <a:noFill/>
            <a:ln cap="flat" cmpd="sng" w="9525">
              <a:solidFill>
                <a:srgbClr val="FF6A09"/>
              </a:solidFill>
              <a:prstDash val="solid"/>
              <a:round/>
              <a:headEnd len="sm" w="sm" type="none"/>
              <a:tailEnd len="sm" w="sm" type="none"/>
            </a:ln>
          </p:spPr>
        </p:cxnSp>
        <p:cxnSp>
          <p:nvCxnSpPr>
            <p:cNvPr id="286" name="Google Shape;286;p7"/>
            <p:cNvCxnSpPr/>
            <p:nvPr/>
          </p:nvCxnSpPr>
          <p:spPr>
            <a:xfrm flipH="1" rot="10800000">
              <a:off x="3812760" y="3888300"/>
              <a:ext cx="978600" cy="1211100"/>
            </a:xfrm>
            <a:prstGeom prst="straightConnector1">
              <a:avLst/>
            </a:prstGeom>
            <a:noFill/>
            <a:ln cap="flat" cmpd="sng" w="9525">
              <a:solidFill>
                <a:srgbClr val="FF6A09"/>
              </a:solidFill>
              <a:prstDash val="solid"/>
              <a:round/>
              <a:headEnd len="sm" w="sm" type="none"/>
              <a:tailEnd len="sm" w="sm" type="none"/>
            </a:ln>
          </p:spPr>
        </p:cxnSp>
        <p:cxnSp>
          <p:nvCxnSpPr>
            <p:cNvPr id="287" name="Google Shape;287;p7"/>
            <p:cNvCxnSpPr/>
            <p:nvPr/>
          </p:nvCxnSpPr>
          <p:spPr>
            <a:xfrm flipH="1" rot="10800000">
              <a:off x="2197080" y="5329800"/>
              <a:ext cx="1594500" cy="403200"/>
            </a:xfrm>
            <a:prstGeom prst="straightConnector1">
              <a:avLst/>
            </a:prstGeom>
            <a:noFill/>
            <a:ln cap="flat" cmpd="sng" w="9525">
              <a:solidFill>
                <a:srgbClr val="FF6A09"/>
              </a:solidFill>
              <a:prstDash val="solid"/>
              <a:round/>
              <a:headEnd len="sm" w="sm" type="none"/>
              <a:tailEnd len="sm" w="sm" type="none"/>
            </a:ln>
          </p:spPr>
        </p:cxnSp>
        <p:cxnSp>
          <p:nvCxnSpPr>
            <p:cNvPr id="288" name="Google Shape;288;p7"/>
            <p:cNvCxnSpPr/>
            <p:nvPr/>
          </p:nvCxnSpPr>
          <p:spPr>
            <a:xfrm>
              <a:off x="1091880" y="4955400"/>
              <a:ext cx="1020300" cy="777600"/>
            </a:xfrm>
            <a:prstGeom prst="straightConnector1">
              <a:avLst/>
            </a:prstGeom>
            <a:noFill/>
            <a:ln cap="flat" cmpd="sng" w="9525">
              <a:solidFill>
                <a:srgbClr val="FF6A09"/>
              </a:solidFill>
              <a:prstDash val="solid"/>
              <a:round/>
              <a:headEnd len="sm" w="sm" type="none"/>
              <a:tailEnd len="sm" w="sm" type="none"/>
            </a:ln>
          </p:spPr>
        </p:cxnSp>
        <p:cxnSp>
          <p:nvCxnSpPr>
            <p:cNvPr id="289" name="Google Shape;289;p7"/>
            <p:cNvCxnSpPr/>
            <p:nvPr/>
          </p:nvCxnSpPr>
          <p:spPr>
            <a:xfrm>
              <a:off x="1814760" y="3832200"/>
              <a:ext cx="213600" cy="1729500"/>
            </a:xfrm>
            <a:prstGeom prst="straightConnector1">
              <a:avLst/>
            </a:prstGeom>
            <a:noFill/>
            <a:ln cap="flat" cmpd="sng" w="9525">
              <a:solidFill>
                <a:srgbClr val="FF6A09"/>
              </a:solidFill>
              <a:prstDash val="solid"/>
              <a:round/>
              <a:headEnd len="sm" w="sm" type="none"/>
              <a:tailEnd len="sm" w="sm" type="none"/>
            </a:ln>
          </p:spPr>
        </p:cxnSp>
        <p:sp>
          <p:nvSpPr>
            <p:cNvPr id="290" name="Google Shape;290;p7"/>
            <p:cNvSpPr/>
            <p:nvPr/>
          </p:nvSpPr>
          <p:spPr>
            <a:xfrm>
              <a:off x="1898640" y="3945960"/>
              <a:ext cx="1871262" cy="1210680"/>
            </a:xfrm>
            <a:custGeom>
              <a:rect b="b" l="l" r="r" t="t"/>
              <a:pathLst>
                <a:path extrusionOk="0" h="21600" w="21600">
                  <a:moveTo>
                    <a:pt x="0" y="0"/>
                  </a:moveTo>
                  <a:lnTo>
                    <a:pt x="21600" y="21600"/>
                  </a:lnTo>
                </a:path>
              </a:pathLst>
            </a:custGeom>
            <a:solidFill>
              <a:srgbClr val="FFB585"/>
            </a:solidFill>
            <a:ln cap="flat" cmpd="sng" w="9525">
              <a:solidFill>
                <a:srgbClr val="FF6A09"/>
              </a:solidFill>
              <a:prstDash val="solid"/>
              <a:round/>
              <a:headEnd len="sm" w="sm" type="none"/>
              <a:tailEnd len="med" w="med" type="triangle"/>
            </a:ln>
          </p:spPr>
        </p:sp>
        <p:cxnSp>
          <p:nvCxnSpPr>
            <p:cNvPr id="291" name="Google Shape;291;p7"/>
            <p:cNvCxnSpPr/>
            <p:nvPr/>
          </p:nvCxnSpPr>
          <p:spPr>
            <a:xfrm flipH="1" rot="10800000">
              <a:off x="3727440" y="3542700"/>
              <a:ext cx="2806800" cy="1614300"/>
            </a:xfrm>
            <a:prstGeom prst="straightConnector1">
              <a:avLst/>
            </a:prstGeom>
            <a:noFill/>
            <a:ln cap="flat" cmpd="sng" w="9525">
              <a:solidFill>
                <a:srgbClr val="FF6A09"/>
              </a:solidFill>
              <a:prstDash val="solid"/>
              <a:round/>
              <a:headEnd len="sm" w="sm" type="none"/>
              <a:tailEnd len="sm" w="sm" type="none"/>
            </a:ln>
          </p:spPr>
        </p:cxnSp>
        <p:cxnSp>
          <p:nvCxnSpPr>
            <p:cNvPr id="292" name="Google Shape;292;p7"/>
            <p:cNvCxnSpPr/>
            <p:nvPr/>
          </p:nvCxnSpPr>
          <p:spPr>
            <a:xfrm flipH="1" rot="10800000">
              <a:off x="2133360" y="3745800"/>
              <a:ext cx="2614200" cy="1756800"/>
            </a:xfrm>
            <a:prstGeom prst="straightConnector1">
              <a:avLst/>
            </a:prstGeom>
            <a:noFill/>
            <a:ln cap="flat" cmpd="sng" w="9525">
              <a:solidFill>
                <a:srgbClr val="FF6A09"/>
              </a:solidFill>
              <a:prstDash val="solid"/>
              <a:round/>
              <a:headEnd len="sm" w="sm" type="none"/>
              <a:tailEnd len="sm" w="sm" type="none"/>
            </a:ln>
          </p:spPr>
        </p:cxnSp>
        <p:cxnSp>
          <p:nvCxnSpPr>
            <p:cNvPr id="293" name="Google Shape;293;p7"/>
            <p:cNvCxnSpPr/>
            <p:nvPr/>
          </p:nvCxnSpPr>
          <p:spPr>
            <a:xfrm flipH="1" rot="10800000">
              <a:off x="2133360" y="3427200"/>
              <a:ext cx="1083000" cy="2075400"/>
            </a:xfrm>
            <a:prstGeom prst="straightConnector1">
              <a:avLst/>
            </a:prstGeom>
            <a:noFill/>
            <a:ln cap="flat" cmpd="sng" w="9525">
              <a:solidFill>
                <a:srgbClr val="FF6A09"/>
              </a:solidFill>
              <a:prstDash val="solid"/>
              <a:round/>
              <a:headEnd len="sm" w="sm" type="none"/>
              <a:tailEnd len="sm" w="sm" type="none"/>
            </a:ln>
          </p:spPr>
        </p:cxnSp>
        <p:cxnSp>
          <p:nvCxnSpPr>
            <p:cNvPr id="294" name="Google Shape;294;p7"/>
            <p:cNvCxnSpPr/>
            <p:nvPr/>
          </p:nvCxnSpPr>
          <p:spPr>
            <a:xfrm flipH="1" rot="10800000">
              <a:off x="3216240" y="2276580"/>
              <a:ext cx="2105700" cy="865500"/>
            </a:xfrm>
            <a:prstGeom prst="straightConnector1">
              <a:avLst/>
            </a:prstGeom>
            <a:noFill/>
            <a:ln cap="flat" cmpd="sng" w="9525">
              <a:solidFill>
                <a:srgbClr val="FF6A09"/>
              </a:solidFill>
              <a:prstDash val="solid"/>
              <a:round/>
              <a:headEnd len="sm" w="sm" type="none"/>
              <a:tailEnd len="sm" w="sm" type="none"/>
            </a:ln>
          </p:spPr>
        </p:cxnSp>
        <p:cxnSp>
          <p:nvCxnSpPr>
            <p:cNvPr id="295" name="Google Shape;295;p7"/>
            <p:cNvCxnSpPr/>
            <p:nvPr/>
          </p:nvCxnSpPr>
          <p:spPr>
            <a:xfrm flipH="1" rot="10800000">
              <a:off x="879480" y="3803400"/>
              <a:ext cx="765000" cy="1123200"/>
            </a:xfrm>
            <a:prstGeom prst="straightConnector1">
              <a:avLst/>
            </a:prstGeom>
            <a:noFill/>
            <a:ln cap="flat" cmpd="sng" w="9525">
              <a:solidFill>
                <a:srgbClr val="FF6A09"/>
              </a:solidFill>
              <a:prstDash val="solid"/>
              <a:round/>
              <a:headEnd len="sm" w="sm" type="none"/>
              <a:tailEnd len="sm" w="sm" type="none"/>
            </a:ln>
          </p:spPr>
        </p:cxnSp>
        <p:cxnSp>
          <p:nvCxnSpPr>
            <p:cNvPr id="296" name="Google Shape;296;p7"/>
            <p:cNvCxnSpPr/>
            <p:nvPr/>
          </p:nvCxnSpPr>
          <p:spPr>
            <a:xfrm flipH="1" rot="10800000">
              <a:off x="1898640" y="1787040"/>
              <a:ext cx="1659000" cy="1873800"/>
            </a:xfrm>
            <a:prstGeom prst="straightConnector1">
              <a:avLst/>
            </a:prstGeom>
            <a:noFill/>
            <a:ln cap="flat" cmpd="sng" w="9525">
              <a:solidFill>
                <a:srgbClr val="FF6A09"/>
              </a:solidFill>
              <a:prstDash val="solid"/>
              <a:round/>
              <a:headEnd len="sm" w="sm" type="none"/>
              <a:tailEnd len="sm" w="sm" type="none"/>
            </a:ln>
          </p:spPr>
        </p:cxnSp>
      </p:grpSp>
      <p:sp>
        <p:nvSpPr>
          <p:cNvPr id="297" name="Google Shape;297;p7"/>
          <p:cNvSpPr/>
          <p:nvPr/>
        </p:nvSpPr>
        <p:spPr>
          <a:xfrm>
            <a:off x="7304040" y="1500120"/>
            <a:ext cx="3974400" cy="4357500"/>
          </a:xfrm>
          <a:prstGeom prst="roundRect">
            <a:avLst>
              <a:gd fmla="val 16667" name="adj"/>
            </a:avLst>
          </a:prstGeom>
          <a:solidFill>
            <a:schemeClr val="lt1"/>
          </a:solidFill>
          <a:ln cap="flat" cmpd="sng" w="25400">
            <a:solidFill>
              <a:srgbClr val="BB6328"/>
            </a:solidFill>
            <a:prstDash val="solid"/>
            <a:round/>
            <a:headEnd len="sm" w="sm" type="none"/>
            <a:tailEnd len="sm" w="sm" type="none"/>
          </a:ln>
        </p:spPr>
        <p:txBody>
          <a:bodyPr anchorCtr="0" anchor="ctr"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entury Schoolbook"/>
                <a:ea typeface="Century Schoolbook"/>
                <a:cs typeface="Century Schoolbook"/>
                <a:sym typeface="Century Schoolbook"/>
              </a:rPr>
              <a:t>Each vertex is a sentence vector</a:t>
            </a:r>
            <a:endParaRPr b="0" i="0" sz="20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entury Schoolbook"/>
                <a:ea typeface="Century Schoolbook"/>
                <a:cs typeface="Century Schoolbook"/>
                <a:sym typeface="Century Schoolbook"/>
              </a:rPr>
              <a:t>Edges are established between vertices, if the similarity measure between the vertices  &gt; the pre-defined threshold value (which is average weight of the cosine similarity matrix)</a:t>
            </a:r>
            <a:endParaRPr b="0" i="0" sz="20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entury Schoolbook"/>
                <a:ea typeface="Century Schoolbook"/>
                <a:cs typeface="Century Schoolbook"/>
                <a:sym typeface="Century Schoolbook"/>
              </a:rPr>
              <a:t>Thus removing nodes which are having less coherence (500 nodes removed)</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idx="4294967295" type="title"/>
          </p:nvPr>
        </p:nvSpPr>
        <p:spPr>
          <a:xfrm>
            <a:off x="379440" y="71280"/>
            <a:ext cx="10714800" cy="690900"/>
          </a:xfrm>
          <a:prstGeom prst="rect">
            <a:avLst/>
          </a:prstGeom>
          <a:noFill/>
          <a:ln>
            <a:noFill/>
          </a:ln>
        </p:spPr>
        <p:txBody>
          <a:bodyPr anchorCtr="0" anchor="b" bIns="45000" lIns="90000" spcFirstLastPara="1" rIns="90000" wrap="square" tIns="45000">
            <a:normAutofit fontScale="90000"/>
          </a:bodyPr>
          <a:lstStyle/>
          <a:p>
            <a:pPr indent="0" lvl="0" marL="0" marR="0" rtl="0" algn="ctr">
              <a:lnSpc>
                <a:spcPct val="100000"/>
              </a:lnSpc>
              <a:spcBef>
                <a:spcPts val="0"/>
              </a:spcBef>
              <a:spcAft>
                <a:spcPts val="0"/>
              </a:spcAft>
              <a:buClr>
                <a:schemeClr val="dk1"/>
              </a:buClr>
              <a:buSzPct val="100000"/>
              <a:buFont typeface="Arial"/>
              <a:buNone/>
            </a:pPr>
            <a:br>
              <a:rPr b="0" i="0" lang="en-US" sz="4400" u="none" cap="none" strike="noStrike">
                <a:solidFill>
                  <a:schemeClr val="dk1"/>
                </a:solidFill>
                <a:latin typeface="Arial"/>
                <a:ea typeface="Arial"/>
                <a:cs typeface="Arial"/>
                <a:sym typeface="Arial"/>
              </a:rPr>
            </a:br>
            <a:br>
              <a:rPr b="0" i="0" lang="en-US" sz="4400" u="none" cap="none" strike="noStrike">
                <a:solidFill>
                  <a:schemeClr val="dk1"/>
                </a:solidFill>
                <a:latin typeface="Arial"/>
                <a:ea typeface="Arial"/>
                <a:cs typeface="Arial"/>
                <a:sym typeface="Arial"/>
              </a:rPr>
            </a:br>
            <a:r>
              <a:rPr b="0" i="0" lang="en-US" sz="3100" u="none" cap="small" strike="noStrike">
                <a:solidFill>
                  <a:srgbClr val="575F6D"/>
                </a:solidFill>
                <a:latin typeface="Century Schoolbook"/>
                <a:ea typeface="Century Schoolbook"/>
                <a:cs typeface="Century Schoolbook"/>
                <a:sym typeface="Century Schoolbook"/>
              </a:rPr>
              <a:t>Modified TextRank weight assignment to the Vertex</a:t>
            </a:r>
            <a:endParaRPr b="0" i="0" sz="3100" u="none" cap="none" strike="noStrike">
              <a:solidFill>
                <a:srgbClr val="000000"/>
              </a:solidFill>
              <a:latin typeface="Century Schoolbook"/>
              <a:ea typeface="Century Schoolbook"/>
              <a:cs typeface="Century Schoolbook"/>
              <a:sym typeface="Century Schoolbook"/>
            </a:endParaRPr>
          </a:p>
        </p:txBody>
      </p:sp>
      <p:graphicFrame>
        <p:nvGraphicFramePr>
          <p:cNvPr id="304" name="Google Shape;304;p8"/>
          <p:cNvGraphicFramePr/>
          <p:nvPr/>
        </p:nvGraphicFramePr>
        <p:xfrm>
          <a:off x="6036840" y="1297440"/>
          <a:ext cx="3000000" cy="3000000"/>
        </p:xfrm>
        <a:graphic>
          <a:graphicData uri="http://schemas.openxmlformats.org/drawingml/2006/table">
            <a:tbl>
              <a:tblPr>
                <a:noFill/>
                <a:tableStyleId>{EF581EA2-6487-4C26-89E1-572E8C11E98E}</a:tableStyleId>
              </a:tblPr>
              <a:tblGrid>
                <a:gridCol w="872275"/>
                <a:gridCol w="1489325"/>
              </a:tblGrid>
              <a:tr h="915475">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Vertex</a:t>
                      </a:r>
                      <a:endParaRPr b="0" sz="1800"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Weight of Vertex</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r>
              <a:tr h="5781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.49</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781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S2</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0.87</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5781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0.23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781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5781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781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6847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S500</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0.33</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bl>
          </a:graphicData>
        </a:graphic>
      </p:graphicFrame>
      <p:graphicFrame>
        <p:nvGraphicFramePr>
          <p:cNvPr id="305" name="Google Shape;305;p8"/>
          <p:cNvGraphicFramePr/>
          <p:nvPr/>
        </p:nvGraphicFramePr>
        <p:xfrm>
          <a:off x="8744400" y="1297440"/>
          <a:ext cx="3000000" cy="3000000"/>
        </p:xfrm>
        <a:graphic>
          <a:graphicData uri="http://schemas.openxmlformats.org/drawingml/2006/table">
            <a:tbl>
              <a:tblPr>
                <a:noFill/>
                <a:tableStyleId>{EF581EA2-6487-4C26-89E1-572E8C11E98E}</a:tableStyleId>
              </a:tblPr>
              <a:tblGrid>
                <a:gridCol w="1382400"/>
                <a:gridCol w="979200"/>
              </a:tblGrid>
              <a:tr h="1002250">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Ordered weights</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c>
                  <a:txBody>
                    <a:bodyPr/>
                    <a:lstStyle/>
                    <a:p>
                      <a:pPr indent="0" lvl="0" marL="0" marR="0" rtl="0" algn="l">
                        <a:lnSpc>
                          <a:spcPct val="100000"/>
                        </a:lnSpc>
                        <a:spcBef>
                          <a:spcPts val="0"/>
                        </a:spcBef>
                        <a:spcAft>
                          <a:spcPts val="0"/>
                        </a:spcAft>
                        <a:buClr>
                          <a:srgbClr val="FFFFFF"/>
                        </a:buClr>
                        <a:buSzPts val="1800"/>
                        <a:buFont typeface="Century Schoolbook"/>
                        <a:buNone/>
                      </a:pPr>
                      <a:r>
                        <a:rPr b="1" lang="en-US" sz="1800" strike="noStrike">
                          <a:solidFill>
                            <a:srgbClr val="FFFFFF"/>
                          </a:solidFill>
                          <a:latin typeface="Century Schoolbook"/>
                          <a:ea typeface="Century Schoolbook"/>
                          <a:cs typeface="Century Schoolbook"/>
                          <a:sym typeface="Century Schoolbook"/>
                        </a:rPr>
                        <a:t>Vertex</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EB687"/>
                    </a:solidFill>
                  </a:tcPr>
                </a:tc>
              </a:tr>
              <a:tr h="5659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0.87</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S2</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659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0.79</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5659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0.69</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659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5659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565925">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67140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0.49</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S1</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bl>
          </a:graphicData>
        </a:graphic>
      </p:graphicFrame>
      <p:grpSp>
        <p:nvGrpSpPr>
          <p:cNvPr id="306" name="Google Shape;306;p8"/>
          <p:cNvGrpSpPr/>
          <p:nvPr/>
        </p:nvGrpSpPr>
        <p:grpSpPr>
          <a:xfrm>
            <a:off x="967320" y="1071720"/>
            <a:ext cx="4550700" cy="5642880"/>
            <a:chOff x="967320" y="1071720"/>
            <a:chExt cx="4550700" cy="5642880"/>
          </a:xfrm>
        </p:grpSpPr>
        <p:grpSp>
          <p:nvGrpSpPr>
            <p:cNvPr id="307" name="Google Shape;307;p8"/>
            <p:cNvGrpSpPr/>
            <p:nvPr/>
          </p:nvGrpSpPr>
          <p:grpSpPr>
            <a:xfrm>
              <a:off x="967320" y="1071720"/>
              <a:ext cx="4550700" cy="5642880"/>
              <a:chOff x="967320" y="1071720"/>
              <a:chExt cx="4550700" cy="5642880"/>
            </a:xfrm>
          </p:grpSpPr>
          <p:sp>
            <p:nvSpPr>
              <p:cNvPr id="308" name="Google Shape;308;p8"/>
              <p:cNvSpPr/>
              <p:nvPr/>
            </p:nvSpPr>
            <p:spPr>
              <a:xfrm>
                <a:off x="967320" y="1071720"/>
                <a:ext cx="4550700" cy="2499900"/>
              </a:xfrm>
              <a:prstGeom prst="roundRect">
                <a:avLst>
                  <a:gd fmla="val 16667" name="adj"/>
                </a:avLst>
              </a:prstGeom>
              <a:solidFill>
                <a:schemeClr val="lt1"/>
              </a:solidFill>
              <a:ln cap="flat" cmpd="sng" w="25400">
                <a:solidFill>
                  <a:srgbClr val="BB6328"/>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Century Schoolbook"/>
                  <a:buNone/>
                </a:pPr>
                <a:r>
                  <a:rPr b="0" i="0" lang="en-US" sz="1600" u="none" cap="none" strike="noStrike">
                    <a:solidFill>
                      <a:srgbClr val="000000"/>
                    </a:solidFill>
                    <a:latin typeface="Century Schoolbook"/>
                    <a:ea typeface="Century Schoolbook"/>
                    <a:cs typeface="Century Schoolbook"/>
                    <a:sym typeface="Century Schoolbook"/>
                  </a:rPr>
                  <a:t>In traditional PageRank the initial PageRank value of each node is set to 1/T.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entury Schoolbook"/>
                  <a:buNone/>
                </a:pPr>
                <a:r>
                  <a:rPr b="0" i="0" lang="en-US" sz="1600" u="none" cap="none" strike="noStrike">
                    <a:solidFill>
                      <a:srgbClr val="000000"/>
                    </a:solidFill>
                    <a:latin typeface="Century Schoolbook"/>
                    <a:ea typeface="Century Schoolbook"/>
                    <a:cs typeface="Century Schoolbook"/>
                    <a:sym typeface="Century Schoolbook"/>
                  </a:rPr>
                  <a:t>TextRank score of each node of the graph is initialized by the average weight of the edges adjacent (linked) to it.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entury Schoolbook"/>
                  <a:buNone/>
                </a:pPr>
                <a:r>
                  <a:rPr b="0" i="0" lang="en-US" sz="1600" u="none" cap="none" strike="noStrike">
                    <a:solidFill>
                      <a:srgbClr val="000000"/>
                    </a:solidFill>
                    <a:latin typeface="Century Schoolbook"/>
                    <a:ea typeface="Century Schoolbook"/>
                    <a:cs typeface="Century Schoolbook"/>
                    <a:sym typeface="Century Schoolbook"/>
                  </a:rPr>
                  <a:t>For weight assignment, a score is assigned to every sentence or node via modified TextRank as defined by the formula below. </a:t>
                </a:r>
                <a:endParaRPr b="0" i="0" sz="1600" u="none" cap="none" strike="noStrike">
                  <a:solidFill>
                    <a:schemeClr val="dk1"/>
                  </a:solidFill>
                  <a:latin typeface="Arial"/>
                  <a:ea typeface="Arial"/>
                  <a:cs typeface="Arial"/>
                  <a:sym typeface="Arial"/>
                </a:endParaRPr>
              </a:p>
            </p:txBody>
          </p:sp>
          <p:sp>
            <p:nvSpPr>
              <p:cNvPr id="309" name="Google Shape;309;p8"/>
              <p:cNvSpPr/>
              <p:nvPr/>
            </p:nvSpPr>
            <p:spPr>
              <a:xfrm>
                <a:off x="967320" y="4557600"/>
                <a:ext cx="4550700" cy="2157000"/>
              </a:xfrm>
              <a:prstGeom prst="roundRect">
                <a:avLst>
                  <a:gd fmla="val 16667" name="adj"/>
                </a:avLst>
              </a:prstGeom>
              <a:solidFill>
                <a:schemeClr val="lt1"/>
              </a:solidFill>
              <a:ln cap="flat" cmpd="sng" w="25400">
                <a:solidFill>
                  <a:srgbClr val="BB6328"/>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US" sz="1800" u="none" cap="none" strike="noStrike">
                    <a:solidFill>
                      <a:srgbClr val="000000"/>
                    </a:solidFill>
                    <a:latin typeface="Century Schoolbook"/>
                    <a:ea typeface="Century Schoolbook"/>
                    <a:cs typeface="Century Schoolbook"/>
                    <a:sym typeface="Century Schoolbook"/>
                  </a:rPr>
                  <a:t>Where TR(S(u)) is the text rank of the sentence corresponding to node u, TR(S(v)) is the text rank of the sentence for node v such as v € adj(u), d is a scalar damping factor, deg(S(v)) is the degree of node v, T is the total no of nodes present in the graph. </a:t>
                </a:r>
                <a:endParaRPr b="0" i="0" sz="1800" u="none" cap="none" strike="noStrike">
                  <a:solidFill>
                    <a:schemeClr val="dk1"/>
                  </a:solidFill>
                  <a:latin typeface="Arial"/>
                  <a:ea typeface="Arial"/>
                  <a:cs typeface="Arial"/>
                  <a:sym typeface="Arial"/>
                </a:endParaRPr>
              </a:p>
            </p:txBody>
          </p:sp>
        </p:grpSp>
        <p:pic>
          <p:nvPicPr>
            <p:cNvPr id="310" name="Google Shape;310;p8"/>
            <p:cNvPicPr preferRelativeResize="0"/>
            <p:nvPr/>
          </p:nvPicPr>
          <p:blipFill rotWithShape="1">
            <a:blip r:embed="rId3">
              <a:alphaModFix/>
            </a:blip>
            <a:srcRect b="0" l="0" r="0" t="0"/>
            <a:stretch/>
          </p:blipFill>
          <p:spPr>
            <a:xfrm>
              <a:off x="1027435" y="3546360"/>
              <a:ext cx="4435200" cy="915480"/>
            </a:xfrm>
            <a:prstGeom prst="rect">
              <a:avLst/>
            </a:prstGeom>
            <a:noFill/>
            <a:ln cap="flat" cmpd="sng" w="9525">
              <a:solidFill>
                <a:srgbClr val="E65C01"/>
              </a:solidFill>
              <a:prstDash val="solid"/>
              <a:round/>
              <a:headEnd len="sm" w="sm" type="none"/>
              <a:tailEnd len="sm" w="sm" type="none"/>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12"/>
          <p:cNvSpPr/>
          <p:nvPr/>
        </p:nvSpPr>
        <p:spPr>
          <a:xfrm>
            <a:off x="2177280" y="145440"/>
            <a:ext cx="7085100" cy="73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Century Schoolbook"/>
              <a:buNone/>
            </a:pPr>
            <a:r>
              <a:rPr b="0" i="0" lang="en-US" sz="3600" u="none" cap="none" strike="noStrike">
                <a:solidFill>
                  <a:srgbClr val="000000"/>
                </a:solidFill>
                <a:latin typeface="Century Schoolbook"/>
                <a:ea typeface="Century Schoolbook"/>
                <a:cs typeface="Century Schoolbook"/>
                <a:sym typeface="Century Schoolbook"/>
              </a:rPr>
              <a:t>Illustration of the method</a:t>
            </a:r>
            <a:endParaRPr b="0" i="0" sz="3600" u="none" cap="none" strike="noStrike">
              <a:solidFill>
                <a:schemeClr val="dk1"/>
              </a:solidFill>
              <a:latin typeface="Arial"/>
              <a:ea typeface="Arial"/>
              <a:cs typeface="Arial"/>
              <a:sym typeface="Arial"/>
            </a:endParaRPr>
          </a:p>
        </p:txBody>
      </p:sp>
      <p:sp>
        <p:nvSpPr>
          <p:cNvPr id="317" name="Google Shape;317;p12"/>
          <p:cNvSpPr/>
          <p:nvPr/>
        </p:nvSpPr>
        <p:spPr>
          <a:xfrm>
            <a:off x="189720" y="642960"/>
            <a:ext cx="2160000" cy="6000600"/>
          </a:xfrm>
          <a:prstGeom prst="rect">
            <a:avLst/>
          </a:prstGeom>
          <a:solidFill>
            <a:schemeClr val="lt1"/>
          </a:solidFill>
          <a:ln cap="flat" cmpd="sng" w="25400">
            <a:solidFill>
              <a:srgbClr val="BB6328"/>
            </a:solidFill>
            <a:prstDash val="solid"/>
            <a:round/>
            <a:headEnd len="sm" w="sm" type="none"/>
            <a:tailEnd len="sm" w="sm" type="none"/>
          </a:ln>
        </p:spPr>
        <p:txBody>
          <a:bodyPr anchorCtr="0" anchor="ctr"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entury Schoolbook"/>
                <a:ea typeface="Century Schoolbook"/>
                <a:cs typeface="Century Schoolbook"/>
                <a:sym typeface="Century Schoolbook"/>
              </a:rPr>
              <a:t>A small document with 13 sentences is taken as input </a:t>
            </a:r>
            <a:endParaRPr b="0" i="0" sz="16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entury Schoolbook"/>
                <a:ea typeface="Century Schoolbook"/>
                <a:cs typeface="Century Schoolbook"/>
                <a:sym typeface="Century Schoolbook"/>
              </a:rPr>
              <a:t>Constructed the similarity matrix by using cosine similarity equation</a:t>
            </a:r>
            <a:endParaRPr b="0" i="0" sz="16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entury Schoolbook"/>
                <a:ea typeface="Century Schoolbook"/>
                <a:cs typeface="Century Schoolbook"/>
                <a:sym typeface="Century Schoolbook"/>
              </a:rPr>
              <a:t>Average of all the weights between the edges are calculated </a:t>
            </a:r>
            <a:endParaRPr b="0" i="0" sz="16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entury Schoolbook"/>
                <a:ea typeface="Century Schoolbook"/>
                <a:cs typeface="Century Schoolbook"/>
                <a:sym typeface="Century Schoolbook"/>
              </a:rPr>
              <a:t>The edges which are below the average value are removed. </a:t>
            </a:r>
            <a:endParaRPr b="0" i="0" sz="16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entury Schoolbook"/>
                <a:ea typeface="Century Schoolbook"/>
                <a:cs typeface="Century Schoolbook"/>
                <a:sym typeface="Century Schoolbook"/>
              </a:rPr>
              <a:t>Thus we have a graph of five vertices</a:t>
            </a:r>
            <a:endParaRPr b="0" i="0" sz="16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entury Schoolbook"/>
                <a:ea typeface="Century Schoolbook"/>
                <a:cs typeface="Century Schoolbook"/>
                <a:sym typeface="Century Schoolbook"/>
              </a:rPr>
              <a:t>We mark the vertex set as {A, B, C, D, E}.</a:t>
            </a:r>
            <a:endParaRPr b="0" i="0" sz="1600" u="none" cap="none" strike="noStrike">
              <a:solidFill>
                <a:schemeClr val="dk1"/>
              </a:solidFill>
              <a:latin typeface="Arial"/>
              <a:ea typeface="Arial"/>
              <a:cs typeface="Arial"/>
              <a:sym typeface="Arial"/>
            </a:endParaRPr>
          </a:p>
        </p:txBody>
      </p:sp>
      <p:pic>
        <p:nvPicPr>
          <p:cNvPr id="318" name="Google Shape;318;p12"/>
          <p:cNvPicPr preferRelativeResize="0"/>
          <p:nvPr/>
        </p:nvPicPr>
        <p:blipFill rotWithShape="1">
          <a:blip r:embed="rId3">
            <a:alphaModFix/>
          </a:blip>
          <a:srcRect b="0" l="0" r="0" t="0"/>
          <a:stretch/>
        </p:blipFill>
        <p:spPr>
          <a:xfrm>
            <a:off x="2482560" y="3543120"/>
            <a:ext cx="4800600" cy="2765880"/>
          </a:xfrm>
          <a:prstGeom prst="rect">
            <a:avLst/>
          </a:prstGeom>
          <a:noFill/>
          <a:ln>
            <a:noFill/>
          </a:ln>
        </p:spPr>
      </p:pic>
      <p:sp>
        <p:nvSpPr>
          <p:cNvPr id="319" name="Google Shape;319;p12"/>
          <p:cNvSpPr/>
          <p:nvPr/>
        </p:nvSpPr>
        <p:spPr>
          <a:xfrm>
            <a:off x="7390440" y="1048320"/>
            <a:ext cx="4674000" cy="2369100"/>
          </a:xfrm>
          <a:prstGeom prst="rect">
            <a:avLst/>
          </a:prstGeom>
          <a:solidFill>
            <a:schemeClr val="lt1"/>
          </a:solidFill>
          <a:ln cap="flat" cmpd="sng" w="25400">
            <a:solidFill>
              <a:srgbClr val="BB63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entury Schoolbook"/>
              <a:buNone/>
            </a:pPr>
            <a:r>
              <a:rPr b="0" i="0" lang="en-US" sz="1400" u="none" cap="none" strike="noStrike">
                <a:solidFill>
                  <a:srgbClr val="000000"/>
                </a:solidFill>
                <a:latin typeface="Century Schoolbook"/>
                <a:ea typeface="Century Schoolbook"/>
                <a:cs typeface="Century Schoolbook"/>
                <a:sym typeface="Century Schoolbook"/>
              </a:rPr>
              <a:t>The TextRank of vertices. </a:t>
            </a:r>
            <a:endParaRPr b="0" i="0" sz="14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entury Schoolbook"/>
                <a:ea typeface="Century Schoolbook"/>
                <a:cs typeface="Century Schoolbook"/>
                <a:sym typeface="Century Schoolbook"/>
              </a:rPr>
              <a:t>TR(A) = (0.9 + 0.4)/2 = 0.65, TR(B) = (0.9 + 0.5 + 0.2)/3 = 0.533, TR(C) = 0.5/1 = 0.5,   TR(D) = (0.4 + 0.8 + 0.2)/3 = 0.4667,   TR(E) = 0.8/1 = 0.8.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entury Schoolbook"/>
              <a:buNone/>
            </a:pPr>
            <a:r>
              <a:rPr b="0" i="0" lang="en-US" sz="1400" u="none" cap="none" strike="noStrike">
                <a:solidFill>
                  <a:srgbClr val="000000"/>
                </a:solidFill>
                <a:latin typeface="Century Schoolbook"/>
                <a:ea typeface="Century Schoolbook"/>
                <a:cs typeface="Century Schoolbook"/>
                <a:sym typeface="Century Schoolbook"/>
              </a:rPr>
              <a:t>Final TextRank(TR) of each vertex </a:t>
            </a:r>
            <a:endParaRPr b="0" i="0" sz="14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entury Schoolbook"/>
                <a:ea typeface="Century Schoolbook"/>
                <a:cs typeface="Century Schoolbook"/>
                <a:sym typeface="Century Schoolbook"/>
              </a:rPr>
              <a:t>TR(A) = d/5+ (1-d)x( TR(D)/3 + TR(B)/3 ) = 0.15/5 + 0.85x( 0.4667/3 + 0.533/3 ) = 0.313.</a:t>
            </a:r>
            <a:endParaRPr b="0" i="0" sz="14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entury Schoolbook"/>
                <a:ea typeface="Century Schoolbook"/>
                <a:cs typeface="Century Schoolbook"/>
                <a:sym typeface="Century Schoolbook"/>
              </a:rPr>
              <a:t> Similarly, TR(B) = 0.863, TR(C) = 0.181, TR(D) = 1.137, TR(E) = 0.162. Here damping factor d = 0.15. </a:t>
            </a:r>
            <a:endParaRPr b="0" i="0" sz="1400" u="none" cap="none" strike="noStrike">
              <a:solidFill>
                <a:schemeClr val="dk1"/>
              </a:solidFill>
              <a:latin typeface="Arial"/>
              <a:ea typeface="Arial"/>
              <a:cs typeface="Arial"/>
              <a:sym typeface="Arial"/>
            </a:endParaRPr>
          </a:p>
        </p:txBody>
      </p:sp>
      <p:pic>
        <p:nvPicPr>
          <p:cNvPr id="320" name="Google Shape;320;p12"/>
          <p:cNvPicPr preferRelativeResize="0"/>
          <p:nvPr/>
        </p:nvPicPr>
        <p:blipFill rotWithShape="1">
          <a:blip r:embed="rId4">
            <a:alphaModFix/>
          </a:blip>
          <a:srcRect b="0" l="0" r="0" t="0"/>
          <a:stretch/>
        </p:blipFill>
        <p:spPr>
          <a:xfrm>
            <a:off x="2485440" y="1052640"/>
            <a:ext cx="4800600" cy="2364840"/>
          </a:xfrm>
          <a:prstGeom prst="rect">
            <a:avLst/>
          </a:prstGeom>
          <a:noFill/>
          <a:ln>
            <a:noFill/>
          </a:ln>
        </p:spPr>
      </p:pic>
      <p:pic>
        <p:nvPicPr>
          <p:cNvPr id="321" name="Google Shape;321;p12"/>
          <p:cNvPicPr preferRelativeResize="0"/>
          <p:nvPr/>
        </p:nvPicPr>
        <p:blipFill rotWithShape="1">
          <a:blip r:embed="rId5">
            <a:alphaModFix/>
          </a:blip>
          <a:srcRect b="0" l="0" r="0" t="0"/>
          <a:stretch/>
        </p:blipFill>
        <p:spPr>
          <a:xfrm>
            <a:off x="7390440" y="3543120"/>
            <a:ext cx="4679999" cy="2737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9"/>
          <p:cNvSpPr txBox="1"/>
          <p:nvPr>
            <p:ph idx="4294967295" type="title"/>
          </p:nvPr>
        </p:nvSpPr>
        <p:spPr>
          <a:xfrm>
            <a:off x="679320" y="260640"/>
            <a:ext cx="10470300" cy="6909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chemeClr val="dk1"/>
              </a:buClr>
              <a:buSzPts val="4400"/>
              <a:buFont typeface="Arial"/>
              <a:buNone/>
            </a:pPr>
            <a:br>
              <a:rPr b="0" i="0" lang="en-US" sz="4400" u="none" cap="none" strike="noStrike">
                <a:solidFill>
                  <a:schemeClr val="dk1"/>
                </a:solidFill>
                <a:latin typeface="Arial"/>
                <a:ea typeface="Arial"/>
                <a:cs typeface="Arial"/>
                <a:sym typeface="Arial"/>
              </a:rPr>
            </a:br>
            <a:br>
              <a:rPr b="0" i="0" lang="en-US" sz="4400" u="none" cap="none" strike="noStrike">
                <a:solidFill>
                  <a:schemeClr val="dk1"/>
                </a:solidFill>
                <a:latin typeface="Arial"/>
                <a:ea typeface="Arial"/>
                <a:cs typeface="Arial"/>
                <a:sym typeface="Arial"/>
              </a:rPr>
            </a:br>
            <a:r>
              <a:rPr b="0" i="0" lang="en-US" sz="2400" u="none" cap="small" strike="noStrike">
                <a:solidFill>
                  <a:srgbClr val="575F6D"/>
                </a:solidFill>
                <a:latin typeface="Century Schoolbook"/>
                <a:ea typeface="Century Schoolbook"/>
                <a:cs typeface="Century Schoolbook"/>
                <a:sym typeface="Century Schoolbook"/>
              </a:rPr>
              <a:t>A</a:t>
            </a:r>
            <a:r>
              <a:rPr b="0" i="0" lang="en-US" sz="3200" u="none" cap="small" strike="noStrike">
                <a:solidFill>
                  <a:srgbClr val="575F6D"/>
                </a:solidFill>
                <a:latin typeface="Century Schoolbook"/>
                <a:ea typeface="Century Schoolbook"/>
                <a:cs typeface="Century Schoolbook"/>
                <a:sym typeface="Century Schoolbook"/>
              </a:rPr>
              <a:t>rranging Vertices and selecting sentences </a:t>
            </a:r>
            <a:endParaRPr b="0" i="0" sz="3200" u="none" cap="none" strike="noStrike">
              <a:solidFill>
                <a:srgbClr val="000000"/>
              </a:solidFill>
              <a:latin typeface="Century Schoolbook"/>
              <a:ea typeface="Century Schoolbook"/>
              <a:cs typeface="Century Schoolbook"/>
              <a:sym typeface="Century Schoolbook"/>
            </a:endParaRPr>
          </a:p>
        </p:txBody>
      </p:sp>
      <p:sp>
        <p:nvSpPr>
          <p:cNvPr id="328" name="Google Shape;328;p9"/>
          <p:cNvSpPr/>
          <p:nvPr/>
        </p:nvSpPr>
        <p:spPr>
          <a:xfrm>
            <a:off x="1082520" y="1470240"/>
            <a:ext cx="10138200" cy="4550700"/>
          </a:xfrm>
          <a:prstGeom prst="roundRect">
            <a:avLst>
              <a:gd fmla="val 16667" name="adj"/>
            </a:avLst>
          </a:prstGeom>
          <a:solidFill>
            <a:schemeClr val="lt1"/>
          </a:solidFill>
          <a:ln cap="flat" cmpd="sng" w="25400">
            <a:solidFill>
              <a:srgbClr val="BB6328"/>
            </a:solidFill>
            <a:prstDash val="solid"/>
            <a:round/>
            <a:headEnd len="sm" w="sm" type="none"/>
            <a:tailEnd len="sm" w="sm" type="none"/>
          </a:ln>
        </p:spPr>
        <p:txBody>
          <a:bodyPr anchorCtr="0" anchor="ctr"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entury Schoolbook"/>
                <a:ea typeface="Century Schoolbook"/>
                <a:cs typeface="Century Schoolbook"/>
                <a:sym typeface="Century Schoolbook"/>
              </a:rPr>
              <a:t>Arrange the weighted vertices of the graph in descending order of their weight</a:t>
            </a:r>
            <a:endParaRPr b="0" i="0" sz="24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entury Schoolbook"/>
                <a:ea typeface="Century Schoolbook"/>
                <a:cs typeface="Century Schoolbook"/>
                <a:sym typeface="Century Schoolbook"/>
              </a:rPr>
              <a:t>Take first n vertices from the sorted list</a:t>
            </a:r>
            <a:endParaRPr b="0" i="0" sz="24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entury Schoolbook"/>
                <a:ea typeface="Century Schoolbook"/>
                <a:cs typeface="Century Schoolbook"/>
                <a:sym typeface="Century Schoolbook"/>
              </a:rPr>
              <a:t>Arrange those n sentences according to the sentence index which we have assigned earlier</a:t>
            </a:r>
            <a:endParaRPr b="0" i="0" sz="24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entury Schoolbook"/>
                <a:ea typeface="Century Schoolbook"/>
                <a:cs typeface="Century Schoolbook"/>
                <a:sym typeface="Century Schoolbook"/>
              </a:rPr>
              <a:t>These n arranged sentences are placed in a file called summary file</a:t>
            </a:r>
            <a:endParaRPr b="0" i="0" sz="24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entury Schoolbook"/>
                <a:ea typeface="Century Schoolbook"/>
                <a:cs typeface="Century Schoolbook"/>
                <a:sym typeface="Century Schoolbook"/>
              </a:rPr>
              <a:t>Output the summary file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0"/>
          <p:cNvSpPr/>
          <p:nvPr/>
        </p:nvSpPr>
        <p:spPr>
          <a:xfrm>
            <a:off x="2177280" y="145440"/>
            <a:ext cx="7085100" cy="73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Century Schoolbook"/>
              <a:buNone/>
            </a:pPr>
            <a:r>
              <a:rPr b="0" i="0" lang="en-US" sz="3600" u="none" cap="none" strike="noStrike">
                <a:solidFill>
                  <a:srgbClr val="000000"/>
                </a:solidFill>
                <a:latin typeface="Century Schoolbook"/>
                <a:ea typeface="Century Schoolbook"/>
                <a:cs typeface="Century Schoolbook"/>
                <a:sym typeface="Century Schoolbook"/>
              </a:rPr>
              <a:t>Parameters of the Algorithm</a:t>
            </a:r>
            <a:endParaRPr b="0" i="0" sz="3600" u="none" cap="none" strike="noStrike">
              <a:solidFill>
                <a:schemeClr val="dk1"/>
              </a:solidFill>
              <a:latin typeface="Arial"/>
              <a:ea typeface="Arial"/>
              <a:cs typeface="Arial"/>
              <a:sym typeface="Arial"/>
            </a:endParaRPr>
          </a:p>
        </p:txBody>
      </p:sp>
      <p:graphicFrame>
        <p:nvGraphicFramePr>
          <p:cNvPr id="335" name="Google Shape;335;p10"/>
          <p:cNvGraphicFramePr/>
          <p:nvPr/>
        </p:nvGraphicFramePr>
        <p:xfrm>
          <a:off x="2580480" y="1585440"/>
          <a:ext cx="3000000" cy="3000000"/>
        </p:xfrm>
        <a:graphic>
          <a:graphicData uri="http://schemas.openxmlformats.org/drawingml/2006/table">
            <a:tbl>
              <a:tblPr>
                <a:noFill/>
                <a:tableStyleId>{EF581EA2-6487-4C26-89E1-572E8C11E98E}</a:tableStyleId>
              </a:tblPr>
              <a:tblGrid>
                <a:gridCol w="3091675"/>
                <a:gridCol w="3417475"/>
              </a:tblGrid>
              <a:tr h="366125">
                <a:tc>
                  <a:txBody>
                    <a:bodyPr/>
                    <a:lstStyle/>
                    <a:p>
                      <a:pPr indent="0" lvl="0" marL="0" marR="0" rtl="0" algn="l">
                        <a:lnSpc>
                          <a:spcPct val="100000"/>
                        </a:lnSpc>
                        <a:spcBef>
                          <a:spcPts val="0"/>
                        </a:spcBef>
                        <a:spcAft>
                          <a:spcPts val="0"/>
                        </a:spcAft>
                        <a:buClr>
                          <a:srgbClr val="000000"/>
                        </a:buClr>
                        <a:buSzPts val="1800"/>
                        <a:buFont typeface="Century Schoolbook"/>
                        <a:buNone/>
                      </a:pPr>
                      <a:r>
                        <a:rPr b="1" lang="en-US" sz="1800" strike="noStrike">
                          <a:solidFill>
                            <a:srgbClr val="000000"/>
                          </a:solidFill>
                          <a:latin typeface="Century Schoolbook"/>
                          <a:ea typeface="Century Schoolbook"/>
                          <a:cs typeface="Century Schoolbook"/>
                          <a:sym typeface="Century Schoolbook"/>
                        </a:rPr>
                        <a:t>Parameter </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CFAF"/>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1" lang="en-US" sz="1800" strike="noStrike">
                          <a:solidFill>
                            <a:srgbClr val="000000"/>
                          </a:solidFill>
                          <a:latin typeface="Century Schoolbook"/>
                          <a:ea typeface="Century Schoolbook"/>
                          <a:cs typeface="Century Schoolbook"/>
                          <a:sym typeface="Century Schoolbook"/>
                        </a:rPr>
                        <a:t>Value</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CFAF"/>
                    </a:solidFill>
                  </a:tcPr>
                </a:tc>
              </a:tr>
              <a:tr h="37080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Damping factor – d</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0.15</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r h="6404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Similarity threshold value</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Average weight of the cosine similarity matrix</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EDE8"/>
                    </a:solidFill>
                  </a:tcPr>
                </a:tc>
              </a:tr>
              <a:tr h="914750">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No of sentences in the output summary</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c>
                  <a:txBody>
                    <a:bodyPr/>
                    <a:lstStyle/>
                    <a:p>
                      <a:pPr indent="0" lvl="0" marL="0" marR="0" rtl="0" algn="l">
                        <a:lnSpc>
                          <a:spcPct val="100000"/>
                        </a:lnSpc>
                        <a:spcBef>
                          <a:spcPts val="0"/>
                        </a:spcBef>
                        <a:spcAft>
                          <a:spcPts val="0"/>
                        </a:spcAft>
                        <a:buClr>
                          <a:srgbClr val="000000"/>
                        </a:buClr>
                        <a:buSzPts val="1800"/>
                        <a:buFont typeface="Century Schoolbook"/>
                        <a:buNone/>
                      </a:pPr>
                      <a:r>
                        <a:rPr b="0" lang="en-US" sz="1800" strike="noStrike">
                          <a:solidFill>
                            <a:srgbClr val="000000"/>
                          </a:solidFill>
                          <a:latin typeface="Century Schoolbook"/>
                          <a:ea typeface="Century Schoolbook"/>
                          <a:cs typeface="Century Schoolbook"/>
                          <a:sym typeface="Century Schoolbook"/>
                        </a:rPr>
                        <a:t>10%, 15%, 20%, 25% of the number of sentences in the original document </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ED9C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2016-08-01T06:19:18Z</dcterms:created>
  <dc:creator>ERP SECTION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70</vt:i4>
  </property>
  <property fmtid="{D5CDD505-2E9C-101B-9397-08002B2CF9AE}" pid="3" name="PresentationFormat">
    <vt:lpwstr>Custom</vt:lpwstr>
  </property>
  <property fmtid="{D5CDD505-2E9C-101B-9397-08002B2CF9AE}" pid="4" name="Slides">
    <vt:i4>71</vt:i4>
  </property>
  <property fmtid="{D5CDD505-2E9C-101B-9397-08002B2CF9AE}" pid="5" name="_TemplateID">
    <vt:lpwstr>TC028952619991</vt:lpwstr>
  </property>
</Properties>
</file>