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069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1368">
          <p15:clr>
            <a:srgbClr val="A4A3A4"/>
          </p15:clr>
        </p15:guide>
        <p15:guide id="4" pos="3137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huRigCW5HvyTyucJQmK14xZXVq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69"/>
        <p:guide pos="2160" orient="horz"/>
        <p:guide pos="1368"/>
        <p:guide pos="313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a18c3fd27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1a18c3fd276_0_2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a18c3fd27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1a18c3fd276_0_2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a18c3fd27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a18c3fd276_0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a18c3fd27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a18c3fd276_0_3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a18c3fd27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1a18c3fd276_0_3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a18c3fd27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1a18c3fd276_0_3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b08b77cf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b08b77cf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b08b77cfd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b08b77cf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a18c3fd27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1a18c3fd276_0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a18c3fd27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1a18c3fd276_0_3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18c3fd2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a18c3fd27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18c3fd2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a18c3fd27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18c3fd27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a18c3fd276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a18c3fd27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a18c3fd276_0_3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a18c3fd27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a18c3fd276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a18c3fd27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a18c3fd276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247875" y="3624001"/>
            <a:ext cx="49080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</a:pPr>
            <a:r>
              <a:rPr lang="zh-CN" sz="22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Supervisor : Prof. Jiaul Hoque Paik</a:t>
            </a:r>
            <a:endParaRPr b="0" i="0" sz="2200" u="none" cap="none" strike="noStrike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001894" y="903339"/>
            <a:ext cx="7929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000"/>
              <a:buFont typeface="Arial"/>
              <a:buNone/>
            </a:pPr>
            <a:r>
              <a:rPr lang="zh-CN" sz="40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More Than a Lottery : Retraining the Lottery Ticket Hypothesis</a:t>
            </a:r>
            <a:endParaRPr b="0" i="0" sz="4000" u="none" cap="none" strike="noStrike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076500" y="3624000"/>
            <a:ext cx="4908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</a:pPr>
            <a:r>
              <a:rPr lang="zh-CN" sz="22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Presented by : Kushagra Chitkara</a:t>
            </a:r>
            <a:endParaRPr sz="220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</a:pPr>
            <a:r>
              <a:rPr lang="zh-CN" sz="22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Roll Number : 19EE10036</a:t>
            </a:r>
            <a:endParaRPr sz="220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a18c3fd276_0_281"/>
          <p:cNvSpPr/>
          <p:nvPr/>
        </p:nvSpPr>
        <p:spPr>
          <a:xfrm>
            <a:off x="413150" y="1194750"/>
            <a:ext cx="11898198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Arial"/>
              <a:buNone/>
            </a:pPr>
            <a:r>
              <a:rPr b="1" lang="zh-CN" sz="4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How does it work?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1a18c3fd276_0_281"/>
          <p:cNvSpPr txBox="1"/>
          <p:nvPr/>
        </p:nvSpPr>
        <p:spPr>
          <a:xfrm>
            <a:off x="758325" y="2776250"/>
            <a:ext cx="109728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To maximise p(Y), det(L</a:t>
            </a:r>
            <a:r>
              <a:rPr baseline="-25000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Y</a:t>
            </a: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) must be maximised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 the given matrix a</a:t>
            </a:r>
            <a:r>
              <a:rPr baseline="-25000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</a:t>
            </a:r>
            <a:r>
              <a:rPr baseline="-25000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must be greater than a</a:t>
            </a:r>
            <a:r>
              <a:rPr baseline="-25000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</a:t>
            </a:r>
            <a:r>
              <a:rPr baseline="-25000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If a</a:t>
            </a:r>
            <a:r>
              <a:rPr baseline="-25000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and a</a:t>
            </a:r>
            <a:r>
              <a:rPr baseline="-25000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are of similar scale, the net determinant goes to zero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a18c3fd276_0_294"/>
          <p:cNvSpPr/>
          <p:nvPr/>
        </p:nvSpPr>
        <p:spPr>
          <a:xfrm>
            <a:off x="413150" y="1194750"/>
            <a:ext cx="11898198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Arial"/>
              <a:buNone/>
            </a:pPr>
            <a:r>
              <a:rPr b="1" lang="zh-CN" sz="4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Describing our Kernel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1a18c3fd276_0_294"/>
          <p:cNvSpPr txBox="1"/>
          <p:nvPr/>
        </p:nvSpPr>
        <p:spPr>
          <a:xfrm>
            <a:off x="758325" y="2776250"/>
            <a:ext cx="109728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develop two kernels, one for each hidden layers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For a layer with n neurons, kernel L is of size n-by-n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L[i][j] = q</a:t>
            </a:r>
            <a:r>
              <a:rPr baseline="-25000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</a:t>
            </a: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. C</a:t>
            </a:r>
            <a:r>
              <a:rPr baseline="-25000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i,j</a:t>
            </a: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. q</a:t>
            </a:r>
            <a:r>
              <a:rPr baseline="-25000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j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</a:t>
            </a:r>
            <a:r>
              <a:rPr baseline="-25000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</a:t>
            </a: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= quality of neuron, average activation values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</a:t>
            </a:r>
            <a:r>
              <a:rPr baseline="-25000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i,j</a:t>
            </a: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= correlation between i-th and j-th neuron vectors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Pearson correlation coefficient is used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a18c3fd276_0_299"/>
          <p:cNvSpPr/>
          <p:nvPr/>
        </p:nvSpPr>
        <p:spPr>
          <a:xfrm>
            <a:off x="413150" y="1194750"/>
            <a:ext cx="11898198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Arial"/>
              <a:buNone/>
            </a:pPr>
            <a:r>
              <a:rPr b="1" lang="zh-CN" sz="4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How to use DPP?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1a18c3fd276_0_299"/>
          <p:cNvSpPr txBox="1"/>
          <p:nvPr/>
        </p:nvSpPr>
        <p:spPr>
          <a:xfrm>
            <a:off x="708750" y="2346575"/>
            <a:ext cx="109728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Output is an array with indexes of 'best' neurons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Apply DPP on each layer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Prune 75% neurons in each layer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New architecture is 784 - 75 - 25 - 10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Test this pruned network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 same weights of new network, retrain, and test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a18c3fd276_0_316"/>
          <p:cNvSpPr/>
          <p:nvPr/>
        </p:nvSpPr>
        <p:spPr>
          <a:xfrm>
            <a:off x="413150" y="1194750"/>
            <a:ext cx="11898198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Arial"/>
              <a:buNone/>
            </a:pPr>
            <a:r>
              <a:rPr b="1" lang="zh-CN" sz="4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How to use DPP?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1a18c3fd276_0_316"/>
          <p:cNvSpPr txBox="1"/>
          <p:nvPr/>
        </p:nvSpPr>
        <p:spPr>
          <a:xfrm>
            <a:off x="708750" y="2346575"/>
            <a:ext cx="109728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Output is an array with indexes of 'best' neurons</a:t>
            </a:r>
            <a:endParaRPr sz="2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Apply DPP on each layer</a:t>
            </a:r>
            <a:endParaRPr sz="2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Prune 75% neurons in each layer</a:t>
            </a:r>
            <a:endParaRPr sz="2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New architecture is 784 - 75 - 25 - 10</a:t>
            </a:r>
            <a:endParaRPr sz="2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Test this pruned network</a:t>
            </a:r>
            <a:endParaRPr sz="2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 same weights of new network, retrain, and test</a:t>
            </a:r>
            <a:endParaRPr sz="2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37" name="Google Shape;437;g1a18c3fd276_0_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938" y="1371600"/>
            <a:ext cx="54006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1a18c3fd276_0_316"/>
          <p:cNvSpPr txBox="1"/>
          <p:nvPr/>
        </p:nvSpPr>
        <p:spPr>
          <a:xfrm>
            <a:off x="7519000" y="2967300"/>
            <a:ext cx="338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Even here, training l</a:t>
            </a:r>
            <a:r>
              <a:rPr lang="zh-CN" sz="2400">
                <a:solidFill>
                  <a:schemeClr val="dk1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oss stabilises at around 50 epochs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a18c3fd276_0_307"/>
          <p:cNvSpPr/>
          <p:nvPr/>
        </p:nvSpPr>
        <p:spPr>
          <a:xfrm>
            <a:off x="413150" y="1194750"/>
            <a:ext cx="11898198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Arial"/>
              <a:buNone/>
            </a:pPr>
            <a:r>
              <a:rPr b="1" lang="zh-CN" sz="4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Results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1a18c3fd276_0_307"/>
          <p:cNvSpPr txBox="1"/>
          <p:nvPr/>
        </p:nvSpPr>
        <p:spPr>
          <a:xfrm>
            <a:off x="413150" y="2098725"/>
            <a:ext cx="5504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Without retraining our model : 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Net Testing Loss: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31.258</a:t>
            </a:r>
            <a:endParaRPr sz="2400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Accuracy:</a:t>
            </a:r>
            <a:endParaRPr sz="2400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6683/9984 = 66.93%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45" name="Google Shape;445;g1a18c3fd276_0_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850" y="1371604"/>
            <a:ext cx="54006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1a18c3fd276_0_307"/>
          <p:cNvSpPr txBox="1"/>
          <p:nvPr/>
        </p:nvSpPr>
        <p:spPr>
          <a:xfrm>
            <a:off x="6112475" y="5569025"/>
            <a:ext cx="6992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Batch loss vs Batch Number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a18c3fd276_0_333"/>
          <p:cNvSpPr/>
          <p:nvPr/>
        </p:nvSpPr>
        <p:spPr>
          <a:xfrm>
            <a:off x="413150" y="1194750"/>
            <a:ext cx="11898198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Arial"/>
              <a:buNone/>
            </a:pPr>
            <a:r>
              <a:rPr b="1" lang="zh-CN" sz="4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Results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1a18c3fd276_0_333"/>
          <p:cNvSpPr txBox="1"/>
          <p:nvPr/>
        </p:nvSpPr>
        <p:spPr>
          <a:xfrm>
            <a:off x="413150" y="2098725"/>
            <a:ext cx="5504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After </a:t>
            </a: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retraining our model : 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Net Testing Loss: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12.180</a:t>
            </a:r>
            <a:endParaRPr sz="2400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Accuracy:</a:t>
            </a:r>
            <a:endParaRPr sz="2400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8778/9984 = 87.9%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53" name="Google Shape;453;g1a18c3fd276_0_333"/>
          <p:cNvSpPr txBox="1"/>
          <p:nvPr/>
        </p:nvSpPr>
        <p:spPr>
          <a:xfrm>
            <a:off x="6112475" y="5569025"/>
            <a:ext cx="6992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Batch loss vs Batch Number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54" name="Google Shape;454;g1a18c3fd276_0_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750" y="1057625"/>
            <a:ext cx="5740224" cy="43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08b77cfd9_0_0"/>
          <p:cNvSpPr/>
          <p:nvPr/>
        </p:nvSpPr>
        <p:spPr>
          <a:xfrm>
            <a:off x="413150" y="1194750"/>
            <a:ext cx="11898198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Arial"/>
              <a:buNone/>
            </a:pPr>
            <a:r>
              <a:rPr b="1" lang="zh-CN" sz="4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Can we prune further?</a:t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2b08b77cfd9_0_0"/>
          <p:cNvSpPr txBox="1"/>
          <p:nvPr/>
        </p:nvSpPr>
        <p:spPr>
          <a:xfrm>
            <a:off x="413150" y="2098725"/>
            <a:ext cx="11296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wanted to check the extent to which we could prune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No significant loss in accuracy should be observed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Upon further pruning the MLP network, we observe no significant loss in accuracy is observed until the network is 99% pruned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b08b77cfd9_0_5"/>
          <p:cNvSpPr/>
          <p:nvPr/>
        </p:nvSpPr>
        <p:spPr>
          <a:xfrm>
            <a:off x="413150" y="1194750"/>
            <a:ext cx="11898198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Arial"/>
              <a:buNone/>
            </a:pPr>
            <a:r>
              <a:rPr b="1" i="0" lang="zh-CN" sz="4400" u="none" cap="none" strike="noStrike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Results</a:t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g2b08b77cfd9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250" y="2042454"/>
            <a:ext cx="5876925" cy="4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2b08b77cfd9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50" y="2466317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a18c3fd276_0_349"/>
          <p:cNvSpPr/>
          <p:nvPr/>
        </p:nvSpPr>
        <p:spPr>
          <a:xfrm>
            <a:off x="413150" y="1194750"/>
            <a:ext cx="11898198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Arial"/>
              <a:buNone/>
            </a:pPr>
            <a:r>
              <a:rPr b="1" lang="zh-CN" sz="4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Key Takeaways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1a18c3fd276_0_349"/>
          <p:cNvSpPr txBox="1"/>
          <p:nvPr/>
        </p:nvSpPr>
        <p:spPr>
          <a:xfrm>
            <a:off x="708750" y="2346575"/>
            <a:ext cx="109728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Simply pruning the network is not so effective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 roughly 20% drop in accuracy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Retraining changes this dramatically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New accuracy as good as initial values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 'winning network' exists for at least 25% sparse network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a18c3fd276_0_354"/>
          <p:cNvSpPr/>
          <p:nvPr/>
        </p:nvSpPr>
        <p:spPr>
          <a:xfrm>
            <a:off x="413150" y="1194750"/>
            <a:ext cx="11898198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Arial"/>
              <a:buNone/>
            </a:pPr>
            <a:r>
              <a:rPr b="1" lang="zh-CN" sz="4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Future Work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1a18c3fd276_0_354"/>
          <p:cNvSpPr txBox="1"/>
          <p:nvPr/>
        </p:nvSpPr>
        <p:spPr>
          <a:xfrm>
            <a:off x="708750" y="2346575"/>
            <a:ext cx="1097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Check if training time is reducing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Experiment with DPP kernel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Experiment with different types of neural networks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Experiment with various datasets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>
            <a:off x="413150" y="1194750"/>
            <a:ext cx="11898198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Arial"/>
              <a:buNone/>
            </a:pPr>
            <a:r>
              <a:rPr b="1" lang="zh-CN" sz="4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What is the Lottery Ticket Hypothesis?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609600" y="2825825"/>
            <a:ext cx="10972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Proposed by MIT Researchers in 2018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Wanted to prune a neural network without losing out on accuracy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Pruning is done to save up on time and memory resources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Were able to prune 94% of the network parameters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Christened these sparse subnetworks as 'winning tickets'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4" name="Google Shape;484;p22"/>
          <p:cNvCxnSpPr/>
          <p:nvPr/>
        </p:nvCxnSpPr>
        <p:spPr>
          <a:xfrm>
            <a:off x="4105275" y="5278438"/>
            <a:ext cx="3924300" cy="0"/>
          </a:xfrm>
          <a:prstGeom prst="straightConnector1">
            <a:avLst/>
          </a:prstGeom>
          <a:noFill/>
          <a:ln cap="flat" cmpd="sng" w="12700">
            <a:solidFill>
              <a:srgbClr val="A6A6A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5" name="Google Shape;485;p22"/>
          <p:cNvPicPr preferRelativeResize="0"/>
          <p:nvPr/>
        </p:nvPicPr>
        <p:blipFill rotWithShape="1">
          <a:blip r:embed="rId3">
            <a:alphaModFix/>
          </a:blip>
          <a:srcRect b="39608" l="22402" r="21912" t="35728"/>
          <a:stretch/>
        </p:blipFill>
        <p:spPr>
          <a:xfrm>
            <a:off x="2701925" y="2051050"/>
            <a:ext cx="6788148" cy="169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18c3fd276_0_2"/>
          <p:cNvSpPr/>
          <p:nvPr/>
        </p:nvSpPr>
        <p:spPr>
          <a:xfrm>
            <a:off x="413150" y="1194750"/>
            <a:ext cx="11898198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Arial"/>
              <a:buNone/>
            </a:pPr>
            <a:r>
              <a:rPr b="1" lang="zh-CN" sz="4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Issues with their methodology 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a18c3fd276_0_2"/>
          <p:cNvSpPr txBox="1"/>
          <p:nvPr/>
        </p:nvSpPr>
        <p:spPr>
          <a:xfrm>
            <a:off x="609600" y="2825825"/>
            <a:ext cx="10972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Authors pruned weight parameters, instead of entire neurons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matrix being fed to GPU is sparse but still huge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GPU calculations not as efficient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18c3fd276_0_7"/>
          <p:cNvSpPr/>
          <p:nvPr/>
        </p:nvSpPr>
        <p:spPr>
          <a:xfrm>
            <a:off x="413150" y="1194750"/>
            <a:ext cx="11898198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Arial"/>
              <a:buNone/>
            </a:pPr>
            <a:r>
              <a:rPr b="1" lang="zh-CN" sz="4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Our proposal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a18c3fd276_0_7"/>
          <p:cNvSpPr txBox="1"/>
          <p:nvPr/>
        </p:nvSpPr>
        <p:spPr>
          <a:xfrm>
            <a:off x="609600" y="2825825"/>
            <a:ext cx="1097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Instead of pruning weights, we wish to prune entire neurons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will use k-DPP methods to identify 'best' neurons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Instead of re-initialising and pruning until convergence, we will prune and retrain the condensed model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6391275" y="1484325"/>
            <a:ext cx="5077296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lang="zh-CN" sz="2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Feed-Forward Neural Network</a:t>
            </a:r>
            <a:endParaRPr b="0" i="0" sz="10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6391275" y="2660650"/>
            <a:ext cx="2757488" cy="69532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lang="zh-CN" sz="2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F-MNIST Dataset </a:t>
            </a:r>
            <a:endParaRPr b="0" i="0" sz="10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6391275" y="3838575"/>
            <a:ext cx="3970080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lang="zh-CN" sz="2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784 - 300 - 100 - 10</a:t>
            </a:r>
            <a:endParaRPr b="0" i="0" sz="10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6391275" y="5014925"/>
            <a:ext cx="5077296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lang="zh-CN" sz="2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Inspired by Lottery Ticket's architecture</a:t>
            </a:r>
            <a:endParaRPr b="0" i="0" sz="10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5351463" y="1435100"/>
            <a:ext cx="569912" cy="774700"/>
            <a:chOff x="0" y="0"/>
            <a:chExt cx="569913" cy="774701"/>
          </a:xfrm>
        </p:grpSpPr>
        <p:sp>
          <p:nvSpPr>
            <p:cNvPr id="115" name="Google Shape;115;p2"/>
            <p:cNvSpPr/>
            <p:nvPr/>
          </p:nvSpPr>
          <p:spPr>
            <a:xfrm>
              <a:off x="173037" y="627063"/>
              <a:ext cx="247650" cy="147638"/>
            </a:xfrm>
            <a:custGeom>
              <a:rect b="b" l="l" r="r" t="t"/>
              <a:pathLst>
                <a:path extrusionOk="0" h="39" w="66">
                  <a:moveTo>
                    <a:pt x="17" y="5"/>
                  </a:moveTo>
                  <a:cubicBezTo>
                    <a:pt x="21" y="3"/>
                    <a:pt x="11" y="3"/>
                    <a:pt x="10" y="6"/>
                  </a:cubicBezTo>
                  <a:cubicBezTo>
                    <a:pt x="9" y="3"/>
                    <a:pt x="8" y="3"/>
                    <a:pt x="7" y="3"/>
                  </a:cubicBezTo>
                  <a:cubicBezTo>
                    <a:pt x="6" y="2"/>
                    <a:pt x="6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1" y="4"/>
                  </a:cubicBezTo>
                  <a:cubicBezTo>
                    <a:pt x="1" y="5"/>
                    <a:pt x="0" y="6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3"/>
                    <a:pt x="2" y="15"/>
                    <a:pt x="3" y="17"/>
                  </a:cubicBezTo>
                  <a:cubicBezTo>
                    <a:pt x="3" y="19"/>
                    <a:pt x="3" y="20"/>
                    <a:pt x="4" y="22"/>
                  </a:cubicBezTo>
                  <a:cubicBezTo>
                    <a:pt x="2" y="22"/>
                    <a:pt x="0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26"/>
                    <a:pt x="10" y="24"/>
                    <a:pt x="12" y="28"/>
                  </a:cubicBezTo>
                  <a:cubicBezTo>
                    <a:pt x="11" y="28"/>
                    <a:pt x="10" y="27"/>
                    <a:pt x="9" y="28"/>
                  </a:cubicBezTo>
                  <a:cubicBezTo>
                    <a:pt x="13" y="36"/>
                    <a:pt x="29" y="39"/>
                    <a:pt x="37" y="39"/>
                  </a:cubicBezTo>
                  <a:cubicBezTo>
                    <a:pt x="49" y="39"/>
                    <a:pt x="55" y="29"/>
                    <a:pt x="60" y="23"/>
                  </a:cubicBezTo>
                  <a:cubicBezTo>
                    <a:pt x="62" y="22"/>
                    <a:pt x="66" y="8"/>
                    <a:pt x="65" y="4"/>
                  </a:cubicBezTo>
                  <a:cubicBezTo>
                    <a:pt x="65" y="1"/>
                    <a:pt x="22" y="5"/>
                    <a:pt x="17" y="5"/>
                  </a:cubicBezTo>
                  <a:close/>
                  <a:moveTo>
                    <a:pt x="4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22" y="35"/>
                  </a:moveTo>
                  <a:cubicBezTo>
                    <a:pt x="22" y="35"/>
                    <a:pt x="22" y="35"/>
                    <a:pt x="23" y="36"/>
                  </a:cubicBezTo>
                  <a:cubicBezTo>
                    <a:pt x="22" y="35"/>
                    <a:pt x="22" y="35"/>
                    <a:pt x="22" y="35"/>
                  </a:cubicBezTo>
                  <a:close/>
                  <a:moveTo>
                    <a:pt x="57" y="9"/>
                  </a:moveTo>
                  <a:cubicBezTo>
                    <a:pt x="57" y="10"/>
                    <a:pt x="57" y="10"/>
                    <a:pt x="56" y="11"/>
                  </a:cubicBezTo>
                  <a:cubicBezTo>
                    <a:pt x="59" y="10"/>
                    <a:pt x="52" y="24"/>
                    <a:pt x="49" y="26"/>
                  </a:cubicBezTo>
                  <a:cubicBezTo>
                    <a:pt x="47" y="29"/>
                    <a:pt x="26" y="38"/>
                    <a:pt x="23" y="31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27" y="29"/>
                    <a:pt x="18" y="31"/>
                    <a:pt x="21" y="30"/>
                  </a:cubicBezTo>
                  <a:cubicBezTo>
                    <a:pt x="17" y="31"/>
                    <a:pt x="9" y="20"/>
                    <a:pt x="8" y="13"/>
                  </a:cubicBezTo>
                  <a:cubicBezTo>
                    <a:pt x="8" y="13"/>
                    <a:pt x="8" y="12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9"/>
                    <a:pt x="12" y="10"/>
                    <a:pt x="14" y="10"/>
                  </a:cubicBezTo>
                  <a:cubicBezTo>
                    <a:pt x="14" y="10"/>
                    <a:pt x="14" y="9"/>
                    <a:pt x="14" y="9"/>
                  </a:cubicBezTo>
                  <a:cubicBezTo>
                    <a:pt x="16" y="12"/>
                    <a:pt x="42" y="10"/>
                    <a:pt x="42" y="10"/>
                  </a:cubicBezTo>
                  <a:cubicBezTo>
                    <a:pt x="42" y="10"/>
                    <a:pt x="43" y="9"/>
                    <a:pt x="43" y="9"/>
                  </a:cubicBezTo>
                  <a:cubicBezTo>
                    <a:pt x="44" y="10"/>
                    <a:pt x="45" y="10"/>
                    <a:pt x="43" y="10"/>
                  </a:cubicBezTo>
                  <a:cubicBezTo>
                    <a:pt x="46" y="16"/>
                    <a:pt x="49" y="3"/>
                    <a:pt x="49" y="10"/>
                  </a:cubicBezTo>
                  <a:cubicBezTo>
                    <a:pt x="49" y="13"/>
                    <a:pt x="64" y="0"/>
                    <a:pt x="57" y="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1437" y="74613"/>
              <a:ext cx="412750" cy="296863"/>
            </a:xfrm>
            <a:custGeom>
              <a:rect b="b" l="l" r="r" t="t"/>
              <a:pathLst>
                <a:path extrusionOk="0" h="79" w="110">
                  <a:moveTo>
                    <a:pt x="109" y="25"/>
                  </a:moveTo>
                  <a:cubicBezTo>
                    <a:pt x="109" y="24"/>
                    <a:pt x="107" y="22"/>
                    <a:pt x="106" y="21"/>
                  </a:cubicBezTo>
                  <a:cubicBezTo>
                    <a:pt x="106" y="21"/>
                    <a:pt x="106" y="21"/>
                    <a:pt x="107" y="21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0"/>
                    <a:pt x="105" y="19"/>
                    <a:pt x="105" y="19"/>
                  </a:cubicBezTo>
                  <a:cubicBezTo>
                    <a:pt x="106" y="20"/>
                    <a:pt x="101" y="13"/>
                    <a:pt x="97" y="11"/>
                  </a:cubicBezTo>
                  <a:cubicBezTo>
                    <a:pt x="97" y="11"/>
                    <a:pt x="97" y="11"/>
                    <a:pt x="97" y="12"/>
                  </a:cubicBezTo>
                  <a:cubicBezTo>
                    <a:pt x="88" y="8"/>
                    <a:pt x="83" y="2"/>
                    <a:pt x="72" y="2"/>
                  </a:cubicBezTo>
                  <a:cubicBezTo>
                    <a:pt x="70" y="2"/>
                    <a:pt x="60" y="0"/>
                    <a:pt x="58" y="1"/>
                  </a:cubicBezTo>
                  <a:cubicBezTo>
                    <a:pt x="54" y="3"/>
                    <a:pt x="50" y="3"/>
                    <a:pt x="51" y="2"/>
                  </a:cubicBezTo>
                  <a:cubicBezTo>
                    <a:pt x="49" y="0"/>
                    <a:pt x="36" y="13"/>
                    <a:pt x="42" y="5"/>
                  </a:cubicBezTo>
                  <a:cubicBezTo>
                    <a:pt x="42" y="5"/>
                    <a:pt x="41" y="6"/>
                    <a:pt x="41" y="6"/>
                  </a:cubicBezTo>
                  <a:cubicBezTo>
                    <a:pt x="39" y="11"/>
                    <a:pt x="25" y="15"/>
                    <a:pt x="20" y="18"/>
                  </a:cubicBezTo>
                  <a:cubicBezTo>
                    <a:pt x="19" y="19"/>
                    <a:pt x="14" y="30"/>
                    <a:pt x="11" y="36"/>
                  </a:cubicBezTo>
                  <a:cubicBezTo>
                    <a:pt x="9" y="42"/>
                    <a:pt x="0" y="60"/>
                    <a:pt x="7" y="63"/>
                  </a:cubicBezTo>
                  <a:cubicBezTo>
                    <a:pt x="6" y="64"/>
                    <a:pt x="8" y="71"/>
                    <a:pt x="10" y="75"/>
                  </a:cubicBezTo>
                  <a:cubicBezTo>
                    <a:pt x="10" y="75"/>
                    <a:pt x="10" y="76"/>
                    <a:pt x="10" y="76"/>
                  </a:cubicBezTo>
                  <a:cubicBezTo>
                    <a:pt x="10" y="76"/>
                    <a:pt x="11" y="76"/>
                    <a:pt x="11" y="76"/>
                  </a:cubicBezTo>
                  <a:cubicBezTo>
                    <a:pt x="12" y="78"/>
                    <a:pt x="14" y="79"/>
                    <a:pt x="15" y="78"/>
                  </a:cubicBezTo>
                  <a:cubicBezTo>
                    <a:pt x="16" y="77"/>
                    <a:pt x="17" y="76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3"/>
                  </a:cubicBezTo>
                  <a:cubicBezTo>
                    <a:pt x="19" y="64"/>
                    <a:pt x="15" y="47"/>
                    <a:pt x="24" y="43"/>
                  </a:cubicBezTo>
                  <a:cubicBezTo>
                    <a:pt x="20" y="49"/>
                    <a:pt x="23" y="43"/>
                    <a:pt x="24" y="46"/>
                  </a:cubicBezTo>
                  <a:cubicBezTo>
                    <a:pt x="24" y="44"/>
                    <a:pt x="25" y="42"/>
                    <a:pt x="26" y="41"/>
                  </a:cubicBezTo>
                  <a:cubicBezTo>
                    <a:pt x="26" y="40"/>
                    <a:pt x="26" y="40"/>
                    <a:pt x="27" y="40"/>
                  </a:cubicBezTo>
                  <a:cubicBezTo>
                    <a:pt x="27" y="40"/>
                    <a:pt x="27" y="40"/>
                    <a:pt x="28" y="40"/>
                  </a:cubicBezTo>
                  <a:cubicBezTo>
                    <a:pt x="26" y="39"/>
                    <a:pt x="26" y="39"/>
                    <a:pt x="25" y="41"/>
                  </a:cubicBezTo>
                  <a:cubicBezTo>
                    <a:pt x="25" y="36"/>
                    <a:pt x="39" y="24"/>
                    <a:pt x="42" y="22"/>
                  </a:cubicBezTo>
                  <a:cubicBezTo>
                    <a:pt x="52" y="16"/>
                    <a:pt x="59" y="16"/>
                    <a:pt x="70" y="16"/>
                  </a:cubicBezTo>
                  <a:cubicBezTo>
                    <a:pt x="72" y="15"/>
                    <a:pt x="73" y="15"/>
                    <a:pt x="73" y="14"/>
                  </a:cubicBezTo>
                  <a:cubicBezTo>
                    <a:pt x="75" y="14"/>
                    <a:pt x="77" y="14"/>
                    <a:pt x="79" y="15"/>
                  </a:cubicBezTo>
                  <a:cubicBezTo>
                    <a:pt x="77" y="17"/>
                    <a:pt x="87" y="16"/>
                    <a:pt x="88" y="18"/>
                  </a:cubicBezTo>
                  <a:cubicBezTo>
                    <a:pt x="87" y="13"/>
                    <a:pt x="95" y="22"/>
                    <a:pt x="94" y="20"/>
                  </a:cubicBezTo>
                  <a:cubicBezTo>
                    <a:pt x="96" y="21"/>
                    <a:pt x="106" y="27"/>
                    <a:pt x="109" y="25"/>
                  </a:cubicBezTo>
                  <a:cubicBezTo>
                    <a:pt x="108" y="26"/>
                    <a:pt x="107" y="27"/>
                    <a:pt x="106" y="27"/>
                  </a:cubicBezTo>
                  <a:cubicBezTo>
                    <a:pt x="109" y="27"/>
                    <a:pt x="109" y="26"/>
                    <a:pt x="109" y="25"/>
                  </a:cubicBezTo>
                  <a:cubicBezTo>
                    <a:pt x="110" y="25"/>
                    <a:pt x="110" y="24"/>
                    <a:pt x="110" y="23"/>
                  </a:cubicBezTo>
                  <a:cubicBezTo>
                    <a:pt x="110" y="24"/>
                    <a:pt x="110" y="25"/>
                    <a:pt x="109" y="25"/>
                  </a:cubicBezTo>
                  <a:close/>
                  <a:moveTo>
                    <a:pt x="19" y="42"/>
                  </a:moveTo>
                  <a:cubicBezTo>
                    <a:pt x="20" y="41"/>
                    <a:pt x="20" y="41"/>
                    <a:pt x="19" y="42"/>
                  </a:cubicBezTo>
                  <a:close/>
                  <a:moveTo>
                    <a:pt x="85" y="13"/>
                  </a:moveTo>
                  <a:cubicBezTo>
                    <a:pt x="85" y="13"/>
                    <a:pt x="80" y="12"/>
                    <a:pt x="74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1" y="11"/>
                    <a:pt x="70" y="11"/>
                    <a:pt x="68" y="11"/>
                  </a:cubicBezTo>
                  <a:cubicBezTo>
                    <a:pt x="66" y="10"/>
                    <a:pt x="64" y="10"/>
                    <a:pt x="64" y="10"/>
                  </a:cubicBezTo>
                  <a:cubicBezTo>
                    <a:pt x="63" y="10"/>
                    <a:pt x="62" y="10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56" y="12"/>
                    <a:pt x="49" y="15"/>
                    <a:pt x="48" y="14"/>
                  </a:cubicBezTo>
                  <a:cubicBezTo>
                    <a:pt x="48" y="17"/>
                    <a:pt x="41" y="17"/>
                    <a:pt x="42" y="16"/>
                  </a:cubicBezTo>
                  <a:cubicBezTo>
                    <a:pt x="37" y="19"/>
                    <a:pt x="37" y="24"/>
                    <a:pt x="33" y="26"/>
                  </a:cubicBezTo>
                  <a:cubicBezTo>
                    <a:pt x="32" y="25"/>
                    <a:pt x="33" y="24"/>
                    <a:pt x="34" y="24"/>
                  </a:cubicBezTo>
                  <a:cubicBezTo>
                    <a:pt x="31" y="21"/>
                    <a:pt x="26" y="31"/>
                    <a:pt x="24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16" y="35"/>
                    <a:pt x="13" y="49"/>
                    <a:pt x="12" y="61"/>
                  </a:cubicBezTo>
                  <a:cubicBezTo>
                    <a:pt x="11" y="48"/>
                    <a:pt x="15" y="33"/>
                    <a:pt x="21" y="27"/>
                  </a:cubicBezTo>
                  <a:cubicBezTo>
                    <a:pt x="41" y="9"/>
                    <a:pt x="66" y="0"/>
                    <a:pt x="91" y="13"/>
                  </a:cubicBezTo>
                  <a:cubicBezTo>
                    <a:pt x="90" y="13"/>
                    <a:pt x="89" y="13"/>
                    <a:pt x="88" y="13"/>
                  </a:cubicBezTo>
                  <a:cubicBezTo>
                    <a:pt x="90" y="13"/>
                    <a:pt x="92" y="15"/>
                    <a:pt x="93" y="16"/>
                  </a:cubicBezTo>
                  <a:cubicBezTo>
                    <a:pt x="91" y="15"/>
                    <a:pt x="85" y="13"/>
                    <a:pt x="85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0" y="0"/>
              <a:ext cx="569913" cy="646113"/>
            </a:xfrm>
            <a:custGeom>
              <a:rect b="b" l="l" r="r" t="t"/>
              <a:pathLst>
                <a:path extrusionOk="0" h="172" w="152">
                  <a:moveTo>
                    <a:pt x="150" y="59"/>
                  </a:moveTo>
                  <a:cubicBezTo>
                    <a:pt x="149" y="58"/>
                    <a:pt x="144" y="47"/>
                    <a:pt x="146" y="49"/>
                  </a:cubicBezTo>
                  <a:cubicBezTo>
                    <a:pt x="145" y="47"/>
                    <a:pt x="140" y="38"/>
                    <a:pt x="140" y="38"/>
                  </a:cubicBezTo>
                  <a:cubicBezTo>
                    <a:pt x="137" y="37"/>
                    <a:pt x="134" y="28"/>
                    <a:pt x="131" y="26"/>
                  </a:cubicBezTo>
                  <a:cubicBezTo>
                    <a:pt x="127" y="22"/>
                    <a:pt x="122" y="20"/>
                    <a:pt x="119" y="16"/>
                  </a:cubicBezTo>
                  <a:cubicBezTo>
                    <a:pt x="120" y="17"/>
                    <a:pt x="121" y="17"/>
                    <a:pt x="121" y="17"/>
                  </a:cubicBezTo>
                  <a:cubicBezTo>
                    <a:pt x="120" y="16"/>
                    <a:pt x="119" y="16"/>
                    <a:pt x="117" y="15"/>
                  </a:cubicBezTo>
                  <a:cubicBezTo>
                    <a:pt x="122" y="19"/>
                    <a:pt x="104" y="9"/>
                    <a:pt x="104" y="9"/>
                  </a:cubicBezTo>
                  <a:cubicBezTo>
                    <a:pt x="102" y="8"/>
                    <a:pt x="94" y="8"/>
                    <a:pt x="98" y="6"/>
                  </a:cubicBezTo>
                  <a:cubicBezTo>
                    <a:pt x="97" y="6"/>
                    <a:pt x="94" y="5"/>
                    <a:pt x="90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1" y="5"/>
                    <a:pt x="91" y="4"/>
                  </a:cubicBezTo>
                  <a:cubicBezTo>
                    <a:pt x="91" y="4"/>
                    <a:pt x="90" y="5"/>
                    <a:pt x="90" y="5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0" y="4"/>
                    <a:pt x="89" y="3"/>
                    <a:pt x="89" y="3"/>
                  </a:cubicBezTo>
                  <a:cubicBezTo>
                    <a:pt x="89" y="4"/>
                    <a:pt x="89" y="4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4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4"/>
                    <a:pt x="89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2"/>
                    <a:pt x="88" y="2"/>
                    <a:pt x="88" y="3"/>
                  </a:cubicBezTo>
                  <a:cubicBezTo>
                    <a:pt x="86" y="2"/>
                    <a:pt x="84" y="3"/>
                    <a:pt x="83" y="3"/>
                  </a:cubicBezTo>
                  <a:cubicBezTo>
                    <a:pt x="82" y="3"/>
                    <a:pt x="81" y="3"/>
                    <a:pt x="81" y="3"/>
                  </a:cubicBezTo>
                  <a:cubicBezTo>
                    <a:pt x="80" y="3"/>
                    <a:pt x="79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7" y="1"/>
                    <a:pt x="74" y="0"/>
                    <a:pt x="75" y="1"/>
                  </a:cubicBezTo>
                  <a:cubicBezTo>
                    <a:pt x="72" y="0"/>
                    <a:pt x="63" y="4"/>
                    <a:pt x="58" y="5"/>
                  </a:cubicBezTo>
                  <a:cubicBezTo>
                    <a:pt x="54" y="5"/>
                    <a:pt x="40" y="13"/>
                    <a:pt x="41" y="12"/>
                  </a:cubicBezTo>
                  <a:cubicBezTo>
                    <a:pt x="43" y="14"/>
                    <a:pt x="32" y="19"/>
                    <a:pt x="34" y="17"/>
                  </a:cubicBezTo>
                  <a:cubicBezTo>
                    <a:pt x="26" y="23"/>
                    <a:pt x="26" y="30"/>
                    <a:pt x="21" y="35"/>
                  </a:cubicBezTo>
                  <a:cubicBezTo>
                    <a:pt x="20" y="34"/>
                    <a:pt x="23" y="30"/>
                    <a:pt x="22" y="30"/>
                  </a:cubicBezTo>
                  <a:cubicBezTo>
                    <a:pt x="21" y="33"/>
                    <a:pt x="15" y="47"/>
                    <a:pt x="13" y="45"/>
                  </a:cubicBezTo>
                  <a:cubicBezTo>
                    <a:pt x="12" y="57"/>
                    <a:pt x="12" y="49"/>
                    <a:pt x="12" y="48"/>
                  </a:cubicBezTo>
                  <a:cubicBezTo>
                    <a:pt x="0" y="61"/>
                    <a:pt x="9" y="91"/>
                    <a:pt x="17" y="105"/>
                  </a:cubicBezTo>
                  <a:cubicBezTo>
                    <a:pt x="24" y="118"/>
                    <a:pt x="34" y="137"/>
                    <a:pt x="43" y="146"/>
                  </a:cubicBezTo>
                  <a:cubicBezTo>
                    <a:pt x="42" y="147"/>
                    <a:pt x="42" y="147"/>
                    <a:pt x="43" y="147"/>
                  </a:cubicBezTo>
                  <a:cubicBezTo>
                    <a:pt x="47" y="167"/>
                    <a:pt x="80" y="172"/>
                    <a:pt x="97" y="164"/>
                  </a:cubicBezTo>
                  <a:cubicBezTo>
                    <a:pt x="105" y="159"/>
                    <a:pt x="116" y="152"/>
                    <a:pt x="120" y="143"/>
                  </a:cubicBezTo>
                  <a:cubicBezTo>
                    <a:pt x="122" y="140"/>
                    <a:pt x="131" y="121"/>
                    <a:pt x="131" y="123"/>
                  </a:cubicBezTo>
                  <a:cubicBezTo>
                    <a:pt x="135" y="112"/>
                    <a:pt x="144" y="105"/>
                    <a:pt x="146" y="93"/>
                  </a:cubicBezTo>
                  <a:cubicBezTo>
                    <a:pt x="148" y="80"/>
                    <a:pt x="152" y="68"/>
                    <a:pt x="147" y="55"/>
                  </a:cubicBezTo>
                  <a:cubicBezTo>
                    <a:pt x="149" y="54"/>
                    <a:pt x="148" y="59"/>
                    <a:pt x="150" y="59"/>
                  </a:cubicBezTo>
                  <a:close/>
                  <a:moveTo>
                    <a:pt x="142" y="53"/>
                  </a:moveTo>
                  <a:cubicBezTo>
                    <a:pt x="143" y="55"/>
                    <a:pt x="144" y="56"/>
                    <a:pt x="142" y="53"/>
                  </a:cubicBezTo>
                  <a:close/>
                  <a:moveTo>
                    <a:pt x="141" y="51"/>
                  </a:moveTo>
                  <a:cubicBezTo>
                    <a:pt x="141" y="51"/>
                    <a:pt x="141" y="52"/>
                    <a:pt x="141" y="52"/>
                  </a:cubicBezTo>
                  <a:cubicBezTo>
                    <a:pt x="141" y="52"/>
                    <a:pt x="141" y="51"/>
                    <a:pt x="140" y="50"/>
                  </a:cubicBezTo>
                  <a:cubicBezTo>
                    <a:pt x="141" y="51"/>
                    <a:pt x="141" y="51"/>
                    <a:pt x="141" y="51"/>
                  </a:cubicBezTo>
                  <a:close/>
                  <a:moveTo>
                    <a:pt x="89" y="5"/>
                  </a:move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6"/>
                    <a:pt x="89" y="6"/>
                  </a:cubicBezTo>
                  <a:cubicBezTo>
                    <a:pt x="89" y="6"/>
                    <a:pt x="89" y="5"/>
                    <a:pt x="89" y="5"/>
                  </a:cubicBezTo>
                  <a:close/>
                  <a:moveTo>
                    <a:pt x="9" y="66"/>
                  </a:moveTo>
                  <a:cubicBezTo>
                    <a:pt x="10" y="64"/>
                    <a:pt x="10" y="63"/>
                    <a:pt x="9" y="66"/>
                  </a:cubicBezTo>
                  <a:close/>
                  <a:moveTo>
                    <a:pt x="144" y="85"/>
                  </a:moveTo>
                  <a:cubicBezTo>
                    <a:pt x="142" y="99"/>
                    <a:pt x="129" y="108"/>
                    <a:pt x="128" y="118"/>
                  </a:cubicBezTo>
                  <a:cubicBezTo>
                    <a:pt x="128" y="117"/>
                    <a:pt x="120" y="132"/>
                    <a:pt x="119" y="135"/>
                  </a:cubicBezTo>
                  <a:cubicBezTo>
                    <a:pt x="121" y="123"/>
                    <a:pt x="116" y="135"/>
                    <a:pt x="119" y="133"/>
                  </a:cubicBezTo>
                  <a:cubicBezTo>
                    <a:pt x="119" y="137"/>
                    <a:pt x="115" y="142"/>
                    <a:pt x="112" y="145"/>
                  </a:cubicBezTo>
                  <a:cubicBezTo>
                    <a:pt x="106" y="153"/>
                    <a:pt x="100" y="154"/>
                    <a:pt x="96" y="157"/>
                  </a:cubicBezTo>
                  <a:cubicBezTo>
                    <a:pt x="91" y="161"/>
                    <a:pt x="75" y="161"/>
                    <a:pt x="65" y="158"/>
                  </a:cubicBezTo>
                  <a:cubicBezTo>
                    <a:pt x="49" y="154"/>
                    <a:pt x="50" y="141"/>
                    <a:pt x="41" y="132"/>
                  </a:cubicBezTo>
                  <a:cubicBezTo>
                    <a:pt x="44" y="127"/>
                    <a:pt x="27" y="108"/>
                    <a:pt x="24" y="103"/>
                  </a:cubicBezTo>
                  <a:cubicBezTo>
                    <a:pt x="18" y="94"/>
                    <a:pt x="7" y="74"/>
                    <a:pt x="14" y="64"/>
                  </a:cubicBezTo>
                  <a:cubicBezTo>
                    <a:pt x="14" y="65"/>
                    <a:pt x="13" y="67"/>
                    <a:pt x="13" y="68"/>
                  </a:cubicBezTo>
                  <a:cubicBezTo>
                    <a:pt x="14" y="67"/>
                    <a:pt x="18" y="59"/>
                    <a:pt x="16" y="56"/>
                  </a:cubicBezTo>
                  <a:cubicBezTo>
                    <a:pt x="15" y="57"/>
                    <a:pt x="15" y="58"/>
                    <a:pt x="15" y="59"/>
                  </a:cubicBezTo>
                  <a:cubicBezTo>
                    <a:pt x="10" y="41"/>
                    <a:pt x="39" y="23"/>
                    <a:pt x="49" y="15"/>
                  </a:cubicBezTo>
                  <a:cubicBezTo>
                    <a:pt x="56" y="10"/>
                    <a:pt x="63" y="9"/>
                    <a:pt x="71" y="7"/>
                  </a:cubicBezTo>
                  <a:cubicBezTo>
                    <a:pt x="75" y="7"/>
                    <a:pt x="81" y="7"/>
                    <a:pt x="85" y="6"/>
                  </a:cubicBezTo>
                  <a:cubicBezTo>
                    <a:pt x="86" y="7"/>
                    <a:pt x="87" y="7"/>
                    <a:pt x="88" y="7"/>
                  </a:cubicBezTo>
                  <a:cubicBezTo>
                    <a:pt x="88" y="8"/>
                    <a:pt x="88" y="7"/>
                    <a:pt x="88" y="7"/>
                  </a:cubicBezTo>
                  <a:cubicBezTo>
                    <a:pt x="89" y="8"/>
                    <a:pt x="91" y="8"/>
                    <a:pt x="92" y="9"/>
                  </a:cubicBezTo>
                  <a:cubicBezTo>
                    <a:pt x="90" y="10"/>
                    <a:pt x="104" y="11"/>
                    <a:pt x="107" y="15"/>
                  </a:cubicBezTo>
                  <a:cubicBezTo>
                    <a:pt x="105" y="11"/>
                    <a:pt x="116" y="19"/>
                    <a:pt x="117" y="19"/>
                  </a:cubicBezTo>
                  <a:cubicBezTo>
                    <a:pt x="117" y="19"/>
                    <a:pt x="116" y="19"/>
                    <a:pt x="115" y="19"/>
                  </a:cubicBezTo>
                  <a:cubicBezTo>
                    <a:pt x="115" y="19"/>
                    <a:pt x="119" y="22"/>
                    <a:pt x="117" y="20"/>
                  </a:cubicBezTo>
                  <a:cubicBezTo>
                    <a:pt x="118" y="21"/>
                    <a:pt x="129" y="31"/>
                    <a:pt x="132" y="34"/>
                  </a:cubicBezTo>
                  <a:cubicBezTo>
                    <a:pt x="132" y="35"/>
                    <a:pt x="132" y="35"/>
                    <a:pt x="131" y="35"/>
                  </a:cubicBezTo>
                  <a:cubicBezTo>
                    <a:pt x="133" y="37"/>
                    <a:pt x="137" y="41"/>
                    <a:pt x="138" y="43"/>
                  </a:cubicBezTo>
                  <a:cubicBezTo>
                    <a:pt x="139" y="43"/>
                    <a:pt x="139" y="51"/>
                    <a:pt x="140" y="53"/>
                  </a:cubicBezTo>
                  <a:cubicBezTo>
                    <a:pt x="141" y="52"/>
                    <a:pt x="141" y="52"/>
                    <a:pt x="141" y="53"/>
                  </a:cubicBezTo>
                  <a:cubicBezTo>
                    <a:pt x="142" y="57"/>
                    <a:pt x="144" y="62"/>
                    <a:pt x="144" y="66"/>
                  </a:cubicBezTo>
                  <a:cubicBezTo>
                    <a:pt x="146" y="76"/>
                    <a:pt x="144" y="75"/>
                    <a:pt x="144" y="85"/>
                  </a:cubicBezTo>
                  <a:close/>
                  <a:moveTo>
                    <a:pt x="16" y="58"/>
                  </a:move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7"/>
                    <a:pt x="16" y="5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03212" y="714375"/>
              <a:ext cx="65088" cy="41275"/>
            </a:xfrm>
            <a:custGeom>
              <a:rect b="b" l="l" r="r" t="t"/>
              <a:pathLst>
                <a:path extrusionOk="0" h="11" w="17">
                  <a:moveTo>
                    <a:pt x="16" y="1"/>
                  </a:moveTo>
                  <a:cubicBezTo>
                    <a:pt x="11" y="4"/>
                    <a:pt x="6" y="7"/>
                    <a:pt x="1" y="10"/>
                  </a:cubicBezTo>
                  <a:cubicBezTo>
                    <a:pt x="0" y="10"/>
                    <a:pt x="1" y="11"/>
                    <a:pt x="2" y="10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1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58762" y="657225"/>
              <a:ext cx="142875" cy="79375"/>
            </a:xfrm>
            <a:custGeom>
              <a:rect b="b" l="l" r="r" t="t"/>
              <a:pathLst>
                <a:path extrusionOk="0" h="21" w="38">
                  <a:moveTo>
                    <a:pt x="2" y="21"/>
                  </a:moveTo>
                  <a:cubicBezTo>
                    <a:pt x="14" y="14"/>
                    <a:pt x="25" y="7"/>
                    <a:pt x="37" y="1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4" y="6"/>
                    <a:pt x="13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9712" y="650875"/>
              <a:ext cx="117475" cy="77788"/>
            </a:xfrm>
            <a:custGeom>
              <a:rect b="b" l="l" r="r" t="t"/>
              <a:pathLst>
                <a:path extrusionOk="0" h="21" w="31">
                  <a:moveTo>
                    <a:pt x="30" y="0"/>
                  </a:moveTo>
                  <a:cubicBezTo>
                    <a:pt x="20" y="7"/>
                    <a:pt x="11" y="13"/>
                    <a:pt x="1" y="20"/>
                  </a:cubicBezTo>
                  <a:cubicBezTo>
                    <a:pt x="0" y="21"/>
                    <a:pt x="2" y="21"/>
                    <a:pt x="2" y="20"/>
                  </a:cubicBezTo>
                  <a:cubicBezTo>
                    <a:pt x="11" y="14"/>
                    <a:pt x="21" y="7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20662" y="657225"/>
              <a:ext cx="87313" cy="53975"/>
            </a:xfrm>
            <a:custGeom>
              <a:rect b="b" l="l" r="r" t="t"/>
              <a:pathLst>
                <a:path extrusionOk="0" h="14" w="23">
                  <a:moveTo>
                    <a:pt x="2" y="13"/>
                  </a:moveTo>
                  <a:cubicBezTo>
                    <a:pt x="9" y="9"/>
                    <a:pt x="15" y="5"/>
                    <a:pt x="22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5" y="4"/>
                    <a:pt x="8" y="8"/>
                    <a:pt x="1" y="13"/>
                  </a:cubicBezTo>
                  <a:cubicBezTo>
                    <a:pt x="0" y="13"/>
                    <a:pt x="1" y="14"/>
                    <a:pt x="2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14312" y="657225"/>
              <a:ext cx="63500" cy="41275"/>
            </a:xfrm>
            <a:custGeom>
              <a:rect b="b" l="l" r="r" t="t"/>
              <a:pathLst>
                <a:path extrusionOk="0" h="11" w="17">
                  <a:moveTo>
                    <a:pt x="15" y="0"/>
                  </a:moveTo>
                  <a:cubicBezTo>
                    <a:pt x="11" y="3"/>
                    <a:pt x="6" y="7"/>
                    <a:pt x="1" y="10"/>
                  </a:cubicBezTo>
                  <a:cubicBezTo>
                    <a:pt x="0" y="11"/>
                    <a:pt x="1" y="11"/>
                    <a:pt x="2" y="11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03212" y="555625"/>
              <a:ext cx="112713" cy="49213"/>
            </a:xfrm>
            <a:custGeom>
              <a:rect b="b" l="l" r="r" t="t"/>
              <a:pathLst>
                <a:path extrusionOk="0" h="13" w="30">
                  <a:moveTo>
                    <a:pt x="2" y="13"/>
                  </a:moveTo>
                  <a:cubicBezTo>
                    <a:pt x="8" y="9"/>
                    <a:pt x="15" y="6"/>
                    <a:pt x="22" y="3"/>
                  </a:cubicBezTo>
                  <a:cubicBezTo>
                    <a:pt x="23" y="3"/>
                    <a:pt x="24" y="2"/>
                    <a:pt x="25" y="2"/>
                  </a:cubicBezTo>
                  <a:cubicBezTo>
                    <a:pt x="30" y="1"/>
                    <a:pt x="25" y="3"/>
                    <a:pt x="24" y="4"/>
                  </a:cubicBezTo>
                  <a:cubicBezTo>
                    <a:pt x="21" y="6"/>
                    <a:pt x="19" y="8"/>
                    <a:pt x="16" y="10"/>
                  </a:cubicBezTo>
                  <a:cubicBezTo>
                    <a:pt x="15" y="11"/>
                    <a:pt x="16" y="11"/>
                    <a:pt x="17" y="11"/>
                  </a:cubicBezTo>
                  <a:cubicBezTo>
                    <a:pt x="21" y="8"/>
                    <a:pt x="25" y="4"/>
                    <a:pt x="29" y="1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19" y="3"/>
                    <a:pt x="10" y="7"/>
                    <a:pt x="1" y="12"/>
                  </a:cubicBezTo>
                  <a:cubicBezTo>
                    <a:pt x="0" y="12"/>
                    <a:pt x="1" y="13"/>
                    <a:pt x="2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92087" y="657225"/>
              <a:ext cx="36513" cy="23813"/>
            </a:xfrm>
            <a:custGeom>
              <a:rect b="b" l="l" r="r" t="t"/>
              <a:pathLst>
                <a:path extrusionOk="0" h="6" w="10">
                  <a:moveTo>
                    <a:pt x="2" y="5"/>
                  </a:moveTo>
                  <a:cubicBezTo>
                    <a:pt x="4" y="4"/>
                    <a:pt x="7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6" y="2"/>
                    <a:pt x="4" y="3"/>
                    <a:pt x="1" y="5"/>
                  </a:cubicBezTo>
                  <a:cubicBezTo>
                    <a:pt x="0" y="5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25425" y="484188"/>
              <a:ext cx="239713" cy="125413"/>
            </a:xfrm>
            <a:custGeom>
              <a:rect b="b" l="l" r="r" t="t"/>
              <a:pathLst>
                <a:path extrusionOk="0" h="33" w="64">
                  <a:moveTo>
                    <a:pt x="2" y="32"/>
                  </a:moveTo>
                  <a:cubicBezTo>
                    <a:pt x="18" y="22"/>
                    <a:pt x="34" y="12"/>
                    <a:pt x="52" y="5"/>
                  </a:cubicBezTo>
                  <a:cubicBezTo>
                    <a:pt x="64" y="0"/>
                    <a:pt x="42" y="15"/>
                    <a:pt x="39" y="17"/>
                  </a:cubicBezTo>
                  <a:cubicBezTo>
                    <a:pt x="31" y="22"/>
                    <a:pt x="23" y="27"/>
                    <a:pt x="15" y="32"/>
                  </a:cubicBezTo>
                  <a:cubicBezTo>
                    <a:pt x="14" y="33"/>
                    <a:pt x="16" y="32"/>
                    <a:pt x="16" y="32"/>
                  </a:cubicBezTo>
                  <a:cubicBezTo>
                    <a:pt x="31" y="23"/>
                    <a:pt x="46" y="13"/>
                    <a:pt x="60" y="2"/>
                  </a:cubicBezTo>
                  <a:cubicBezTo>
                    <a:pt x="61" y="1"/>
                    <a:pt x="59" y="2"/>
                    <a:pt x="59" y="2"/>
                  </a:cubicBezTo>
                  <a:cubicBezTo>
                    <a:pt x="38" y="9"/>
                    <a:pt x="19" y="20"/>
                    <a:pt x="1" y="32"/>
                  </a:cubicBezTo>
                  <a:cubicBezTo>
                    <a:pt x="0" y="33"/>
                    <a:pt x="1" y="33"/>
                    <a:pt x="2" y="32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20662" y="417513"/>
              <a:ext cx="293688" cy="192088"/>
            </a:xfrm>
            <a:custGeom>
              <a:rect b="b" l="l" r="r" t="t"/>
              <a:pathLst>
                <a:path extrusionOk="0" h="51" w="78">
                  <a:moveTo>
                    <a:pt x="76" y="0"/>
                  </a:moveTo>
                  <a:cubicBezTo>
                    <a:pt x="51" y="17"/>
                    <a:pt x="26" y="34"/>
                    <a:pt x="1" y="50"/>
                  </a:cubicBezTo>
                  <a:cubicBezTo>
                    <a:pt x="0" y="51"/>
                    <a:pt x="1" y="51"/>
                    <a:pt x="2" y="51"/>
                  </a:cubicBezTo>
                  <a:cubicBezTo>
                    <a:pt x="27" y="34"/>
                    <a:pt x="52" y="18"/>
                    <a:pt x="77" y="1"/>
                  </a:cubicBezTo>
                  <a:cubicBezTo>
                    <a:pt x="78" y="0"/>
                    <a:pt x="77" y="0"/>
                    <a:pt x="7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95262" y="398463"/>
              <a:ext cx="327025" cy="184150"/>
            </a:xfrm>
            <a:custGeom>
              <a:rect b="b" l="l" r="r" t="t"/>
              <a:pathLst>
                <a:path extrusionOk="0" h="49" w="87">
                  <a:moveTo>
                    <a:pt x="2" y="49"/>
                  </a:moveTo>
                  <a:cubicBezTo>
                    <a:pt x="30" y="33"/>
                    <a:pt x="56" y="14"/>
                    <a:pt x="86" y="0"/>
                  </a:cubicBezTo>
                  <a:cubicBezTo>
                    <a:pt x="87" y="0"/>
                    <a:pt x="86" y="0"/>
                    <a:pt x="86" y="0"/>
                  </a:cubicBezTo>
                  <a:cubicBezTo>
                    <a:pt x="56" y="13"/>
                    <a:pt x="29" y="33"/>
                    <a:pt x="1" y="49"/>
                  </a:cubicBezTo>
                  <a:cubicBezTo>
                    <a:pt x="0" y="49"/>
                    <a:pt x="1" y="49"/>
                    <a:pt x="2" y="4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84150" y="330200"/>
              <a:ext cx="360363" cy="233363"/>
            </a:xfrm>
            <a:custGeom>
              <a:rect b="b" l="l" r="r" t="t"/>
              <a:pathLst>
                <a:path extrusionOk="0" h="62" w="96">
                  <a:moveTo>
                    <a:pt x="94" y="0"/>
                  </a:moveTo>
                  <a:cubicBezTo>
                    <a:pt x="64" y="22"/>
                    <a:pt x="32" y="41"/>
                    <a:pt x="1" y="61"/>
                  </a:cubicBezTo>
                  <a:cubicBezTo>
                    <a:pt x="0" y="62"/>
                    <a:pt x="2" y="62"/>
                    <a:pt x="2" y="61"/>
                  </a:cubicBezTo>
                  <a:cubicBezTo>
                    <a:pt x="33" y="41"/>
                    <a:pt x="65" y="22"/>
                    <a:pt x="95" y="0"/>
                  </a:cubicBezTo>
                  <a:cubicBezTo>
                    <a:pt x="96" y="0"/>
                    <a:pt x="94" y="0"/>
                    <a:pt x="94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68275" y="327025"/>
              <a:ext cx="371475" cy="203200"/>
            </a:xfrm>
            <a:custGeom>
              <a:rect b="b" l="l" r="r" t="t"/>
              <a:pathLst>
                <a:path extrusionOk="0" h="54" w="99">
                  <a:moveTo>
                    <a:pt x="2" y="53"/>
                  </a:moveTo>
                  <a:cubicBezTo>
                    <a:pt x="33" y="34"/>
                    <a:pt x="63" y="13"/>
                    <a:pt x="98" y="0"/>
                  </a:cubicBezTo>
                  <a:cubicBezTo>
                    <a:pt x="99" y="0"/>
                    <a:pt x="98" y="0"/>
                    <a:pt x="98" y="0"/>
                  </a:cubicBezTo>
                  <a:cubicBezTo>
                    <a:pt x="63" y="13"/>
                    <a:pt x="32" y="34"/>
                    <a:pt x="1" y="53"/>
                  </a:cubicBezTo>
                  <a:cubicBezTo>
                    <a:pt x="0" y="54"/>
                    <a:pt x="1" y="54"/>
                    <a:pt x="2" y="5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42875" y="266700"/>
              <a:ext cx="396875" cy="247650"/>
            </a:xfrm>
            <a:custGeom>
              <a:rect b="b" l="l" r="r" t="t"/>
              <a:pathLst>
                <a:path extrusionOk="0" h="66" w="106">
                  <a:moveTo>
                    <a:pt x="2" y="57"/>
                  </a:moveTo>
                  <a:cubicBezTo>
                    <a:pt x="15" y="50"/>
                    <a:pt x="28" y="41"/>
                    <a:pt x="41" y="33"/>
                  </a:cubicBezTo>
                  <a:cubicBezTo>
                    <a:pt x="50" y="27"/>
                    <a:pt x="59" y="21"/>
                    <a:pt x="69" y="16"/>
                  </a:cubicBezTo>
                  <a:cubicBezTo>
                    <a:pt x="74" y="13"/>
                    <a:pt x="80" y="10"/>
                    <a:pt x="86" y="7"/>
                  </a:cubicBezTo>
                  <a:cubicBezTo>
                    <a:pt x="91" y="3"/>
                    <a:pt x="94" y="4"/>
                    <a:pt x="95" y="9"/>
                  </a:cubicBezTo>
                  <a:cubicBezTo>
                    <a:pt x="69" y="32"/>
                    <a:pt x="34" y="45"/>
                    <a:pt x="6" y="65"/>
                  </a:cubicBezTo>
                  <a:cubicBezTo>
                    <a:pt x="6" y="66"/>
                    <a:pt x="7" y="66"/>
                    <a:pt x="7" y="66"/>
                  </a:cubicBezTo>
                  <a:cubicBezTo>
                    <a:pt x="39" y="42"/>
                    <a:pt x="77" y="28"/>
                    <a:pt x="105" y="1"/>
                  </a:cubicBezTo>
                  <a:cubicBezTo>
                    <a:pt x="106" y="0"/>
                    <a:pt x="105" y="0"/>
                    <a:pt x="105" y="0"/>
                  </a:cubicBezTo>
                  <a:cubicBezTo>
                    <a:pt x="66" y="12"/>
                    <a:pt x="36" y="38"/>
                    <a:pt x="1" y="57"/>
                  </a:cubicBezTo>
                  <a:cubicBezTo>
                    <a:pt x="0" y="57"/>
                    <a:pt x="1" y="57"/>
                    <a:pt x="2" y="57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31762" y="206375"/>
              <a:ext cx="415925" cy="260350"/>
            </a:xfrm>
            <a:custGeom>
              <a:rect b="b" l="l" r="r" t="t"/>
              <a:pathLst>
                <a:path extrusionOk="0" h="69" w="111">
                  <a:moveTo>
                    <a:pt x="109" y="0"/>
                  </a:moveTo>
                  <a:cubicBezTo>
                    <a:pt x="72" y="22"/>
                    <a:pt x="35" y="43"/>
                    <a:pt x="0" y="69"/>
                  </a:cubicBezTo>
                  <a:cubicBezTo>
                    <a:pt x="0" y="69"/>
                    <a:pt x="1" y="69"/>
                    <a:pt x="1" y="69"/>
                  </a:cubicBezTo>
                  <a:cubicBezTo>
                    <a:pt x="36" y="43"/>
                    <a:pt x="73" y="22"/>
                    <a:pt x="110" y="1"/>
                  </a:cubicBezTo>
                  <a:cubicBezTo>
                    <a:pt x="111" y="0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0650" y="206375"/>
              <a:ext cx="423863" cy="247650"/>
            </a:xfrm>
            <a:custGeom>
              <a:rect b="b" l="l" r="r" t="t"/>
              <a:pathLst>
                <a:path extrusionOk="0" h="66" w="113">
                  <a:moveTo>
                    <a:pt x="2" y="66"/>
                  </a:moveTo>
                  <a:cubicBezTo>
                    <a:pt x="39" y="45"/>
                    <a:pt x="76" y="23"/>
                    <a:pt x="113" y="1"/>
                  </a:cubicBezTo>
                  <a:cubicBezTo>
                    <a:pt x="113" y="0"/>
                    <a:pt x="112" y="0"/>
                    <a:pt x="112" y="1"/>
                  </a:cubicBezTo>
                  <a:cubicBezTo>
                    <a:pt x="75" y="22"/>
                    <a:pt x="39" y="45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12712" y="184150"/>
              <a:ext cx="427038" cy="247650"/>
            </a:xfrm>
            <a:custGeom>
              <a:rect b="b" l="l" r="r" t="t"/>
              <a:pathLst>
                <a:path extrusionOk="0" h="66" w="114">
                  <a:moveTo>
                    <a:pt x="112" y="0"/>
                  </a:moveTo>
                  <a:cubicBezTo>
                    <a:pt x="75" y="22"/>
                    <a:pt x="35" y="39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ubicBezTo>
                    <a:pt x="36" y="40"/>
                    <a:pt x="76" y="23"/>
                    <a:pt x="113" y="0"/>
                  </a:cubicBezTo>
                  <a:cubicBezTo>
                    <a:pt x="114" y="0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6837" y="173038"/>
              <a:ext cx="436563" cy="247650"/>
            </a:xfrm>
            <a:custGeom>
              <a:rect b="b" l="l" r="r" t="t"/>
              <a:pathLst>
                <a:path extrusionOk="0" h="66" w="116">
                  <a:moveTo>
                    <a:pt x="2" y="66"/>
                  </a:moveTo>
                  <a:cubicBezTo>
                    <a:pt x="40" y="46"/>
                    <a:pt x="77" y="23"/>
                    <a:pt x="115" y="1"/>
                  </a:cubicBezTo>
                  <a:cubicBezTo>
                    <a:pt x="116" y="1"/>
                    <a:pt x="115" y="0"/>
                    <a:pt x="115" y="0"/>
                  </a:cubicBezTo>
                  <a:cubicBezTo>
                    <a:pt x="77" y="22"/>
                    <a:pt x="40" y="45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0487" y="138113"/>
              <a:ext cx="423863" cy="268288"/>
            </a:xfrm>
            <a:custGeom>
              <a:rect b="b" l="l" r="r" t="t"/>
              <a:pathLst>
                <a:path extrusionOk="0" h="71" w="113">
                  <a:moveTo>
                    <a:pt x="112" y="0"/>
                  </a:moveTo>
                  <a:cubicBezTo>
                    <a:pt x="74" y="22"/>
                    <a:pt x="36" y="44"/>
                    <a:pt x="1" y="70"/>
                  </a:cubicBezTo>
                  <a:cubicBezTo>
                    <a:pt x="0" y="71"/>
                    <a:pt x="1" y="71"/>
                    <a:pt x="2" y="70"/>
                  </a:cubicBezTo>
                  <a:cubicBezTo>
                    <a:pt x="37" y="44"/>
                    <a:pt x="75" y="23"/>
                    <a:pt x="112" y="0"/>
                  </a:cubicBezTo>
                  <a:cubicBezTo>
                    <a:pt x="113" y="0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4612" y="115888"/>
              <a:ext cx="423863" cy="249238"/>
            </a:xfrm>
            <a:custGeom>
              <a:rect b="b" l="l" r="r" t="t"/>
              <a:pathLst>
                <a:path extrusionOk="0" h="66" w="113">
                  <a:moveTo>
                    <a:pt x="2" y="66"/>
                  </a:moveTo>
                  <a:cubicBezTo>
                    <a:pt x="39" y="46"/>
                    <a:pt x="75" y="23"/>
                    <a:pt x="112" y="1"/>
                  </a:cubicBezTo>
                  <a:cubicBezTo>
                    <a:pt x="113" y="1"/>
                    <a:pt x="111" y="0"/>
                    <a:pt x="111" y="1"/>
                  </a:cubicBezTo>
                  <a:cubicBezTo>
                    <a:pt x="74" y="22"/>
                    <a:pt x="39" y="45"/>
                    <a:pt x="1" y="65"/>
                  </a:cubicBezTo>
                  <a:cubicBezTo>
                    <a:pt x="0" y="66"/>
                    <a:pt x="2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1437" y="93663"/>
              <a:ext cx="401638" cy="252413"/>
            </a:xfrm>
            <a:custGeom>
              <a:rect b="b" l="l" r="r" t="t"/>
              <a:pathLst>
                <a:path extrusionOk="0" h="67" w="107">
                  <a:moveTo>
                    <a:pt x="105" y="0"/>
                  </a:moveTo>
                  <a:cubicBezTo>
                    <a:pt x="71" y="24"/>
                    <a:pt x="35" y="44"/>
                    <a:pt x="0" y="67"/>
                  </a:cubicBezTo>
                  <a:cubicBezTo>
                    <a:pt x="0" y="67"/>
                    <a:pt x="1" y="67"/>
                    <a:pt x="1" y="67"/>
                  </a:cubicBezTo>
                  <a:cubicBezTo>
                    <a:pt x="36" y="44"/>
                    <a:pt x="72" y="24"/>
                    <a:pt x="106" y="0"/>
                  </a:cubicBezTo>
                  <a:cubicBezTo>
                    <a:pt x="107" y="0"/>
                    <a:pt x="106" y="0"/>
                    <a:pt x="10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5562" y="85725"/>
              <a:ext cx="409575" cy="241300"/>
            </a:xfrm>
            <a:custGeom>
              <a:rect b="b" l="l" r="r" t="t"/>
              <a:pathLst>
                <a:path extrusionOk="0" h="64" w="109">
                  <a:moveTo>
                    <a:pt x="2" y="63"/>
                  </a:moveTo>
                  <a:cubicBezTo>
                    <a:pt x="39" y="46"/>
                    <a:pt x="72" y="19"/>
                    <a:pt x="108" y="1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71" y="19"/>
                    <a:pt x="38" y="45"/>
                    <a:pt x="1" y="63"/>
                  </a:cubicBezTo>
                  <a:cubicBezTo>
                    <a:pt x="0" y="63"/>
                    <a:pt x="1" y="64"/>
                    <a:pt x="2" y="6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2387" y="250825"/>
              <a:ext cx="63500" cy="49213"/>
            </a:xfrm>
            <a:custGeom>
              <a:rect b="b" l="l" r="r" t="t"/>
              <a:pathLst>
                <a:path extrusionOk="0" h="13" w="17">
                  <a:moveTo>
                    <a:pt x="15" y="1"/>
                  </a:moveTo>
                  <a:cubicBezTo>
                    <a:pt x="10" y="4"/>
                    <a:pt x="6" y="8"/>
                    <a:pt x="1" y="12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6" y="9"/>
                    <a:pt x="11" y="5"/>
                    <a:pt x="16" y="1"/>
                  </a:cubicBezTo>
                  <a:cubicBezTo>
                    <a:pt x="17" y="1"/>
                    <a:pt x="15" y="0"/>
                    <a:pt x="1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50812" y="127000"/>
              <a:ext cx="146050" cy="95250"/>
            </a:xfrm>
            <a:custGeom>
              <a:rect b="b" l="l" r="r" t="t"/>
              <a:pathLst>
                <a:path extrusionOk="0" h="25" w="39">
                  <a:moveTo>
                    <a:pt x="37" y="0"/>
                  </a:moveTo>
                  <a:cubicBezTo>
                    <a:pt x="25" y="8"/>
                    <a:pt x="12" y="16"/>
                    <a:pt x="0" y="25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9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44487" y="74613"/>
              <a:ext cx="26988" cy="15875"/>
            </a:xfrm>
            <a:custGeom>
              <a:rect b="b" l="l" r="r" t="t"/>
              <a:pathLst>
                <a:path extrusionOk="0" h="4" w="7">
                  <a:moveTo>
                    <a:pt x="2" y="3"/>
                  </a:move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4" y="1"/>
                    <a:pt x="3" y="2"/>
                    <a:pt x="1" y="3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4" y="1"/>
                    <a:pt x="2" y="2"/>
                    <a:pt x="1" y="3"/>
                  </a:cubicBezTo>
                  <a:cubicBezTo>
                    <a:pt x="0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6050" y="127000"/>
              <a:ext cx="142875" cy="95250"/>
            </a:xfrm>
            <a:custGeom>
              <a:rect b="b" l="l" r="r" t="t"/>
              <a:pathLst>
                <a:path extrusionOk="0" h="25" w="38">
                  <a:moveTo>
                    <a:pt x="1" y="25"/>
                  </a:moveTo>
                  <a:cubicBezTo>
                    <a:pt x="13" y="17"/>
                    <a:pt x="25" y="9"/>
                    <a:pt x="37" y="1"/>
                  </a:cubicBezTo>
                  <a:cubicBezTo>
                    <a:pt x="38" y="0"/>
                    <a:pt x="36" y="0"/>
                    <a:pt x="36" y="1"/>
                  </a:cubicBezTo>
                  <a:cubicBezTo>
                    <a:pt x="24" y="9"/>
                    <a:pt x="12" y="17"/>
                    <a:pt x="0" y="25"/>
                  </a:cubicBezTo>
                  <a:cubicBezTo>
                    <a:pt x="0" y="25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2387" y="244475"/>
              <a:ext cx="55563" cy="33338"/>
            </a:xfrm>
            <a:custGeom>
              <a:rect b="b" l="l" r="r" t="t"/>
              <a:pathLst>
                <a:path extrusionOk="0" h="9" w="15">
                  <a:moveTo>
                    <a:pt x="1" y="9"/>
                  </a:moveTo>
                  <a:cubicBezTo>
                    <a:pt x="5" y="6"/>
                    <a:pt x="10" y="4"/>
                    <a:pt x="14" y="2"/>
                  </a:cubicBezTo>
                  <a:cubicBezTo>
                    <a:pt x="15" y="1"/>
                    <a:pt x="14" y="0"/>
                    <a:pt x="13" y="1"/>
                  </a:cubicBezTo>
                  <a:cubicBezTo>
                    <a:pt x="9" y="3"/>
                    <a:pt x="5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1275" y="30163"/>
              <a:ext cx="307975" cy="220663"/>
            </a:xfrm>
            <a:custGeom>
              <a:rect b="b" l="l" r="r" t="t"/>
              <a:pathLst>
                <a:path extrusionOk="0" h="59" w="82">
                  <a:moveTo>
                    <a:pt x="81" y="0"/>
                  </a:moveTo>
                  <a:cubicBezTo>
                    <a:pt x="55" y="20"/>
                    <a:pt x="26" y="37"/>
                    <a:pt x="0" y="58"/>
                  </a:cubicBezTo>
                  <a:cubicBezTo>
                    <a:pt x="0" y="59"/>
                    <a:pt x="1" y="59"/>
                    <a:pt x="2" y="59"/>
                  </a:cubicBezTo>
                  <a:cubicBezTo>
                    <a:pt x="27" y="37"/>
                    <a:pt x="56" y="21"/>
                    <a:pt x="82" y="0"/>
                  </a:cubicBezTo>
                  <a:cubicBezTo>
                    <a:pt x="82" y="0"/>
                    <a:pt x="81" y="0"/>
                    <a:pt x="81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1275" y="25400"/>
              <a:ext cx="296863" cy="188913"/>
            </a:xfrm>
            <a:custGeom>
              <a:rect b="b" l="l" r="r" t="t"/>
              <a:pathLst>
                <a:path extrusionOk="0" h="50" w="79">
                  <a:moveTo>
                    <a:pt x="1" y="49"/>
                  </a:moveTo>
                  <a:cubicBezTo>
                    <a:pt x="27" y="34"/>
                    <a:pt x="50" y="13"/>
                    <a:pt x="78" y="1"/>
                  </a:cubicBezTo>
                  <a:cubicBezTo>
                    <a:pt x="79" y="0"/>
                    <a:pt x="78" y="0"/>
                    <a:pt x="77" y="0"/>
                  </a:cubicBezTo>
                  <a:cubicBezTo>
                    <a:pt x="49" y="12"/>
                    <a:pt x="27" y="33"/>
                    <a:pt x="1" y="48"/>
                  </a:cubicBezTo>
                  <a:cubicBezTo>
                    <a:pt x="0" y="49"/>
                    <a:pt x="1" y="50"/>
                    <a:pt x="1" y="4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1275" y="11113"/>
              <a:ext cx="198438" cy="165100"/>
            </a:xfrm>
            <a:custGeom>
              <a:rect b="b" l="l" r="r" t="t"/>
              <a:pathLst>
                <a:path extrusionOk="0" h="44" w="53">
                  <a:moveTo>
                    <a:pt x="52" y="0"/>
                  </a:moveTo>
                  <a:cubicBezTo>
                    <a:pt x="34" y="14"/>
                    <a:pt x="16" y="28"/>
                    <a:pt x="0" y="43"/>
                  </a:cubicBezTo>
                  <a:cubicBezTo>
                    <a:pt x="0" y="44"/>
                    <a:pt x="1" y="44"/>
                    <a:pt x="1" y="43"/>
                  </a:cubicBezTo>
                  <a:cubicBezTo>
                    <a:pt x="18" y="28"/>
                    <a:pt x="35" y="14"/>
                    <a:pt x="53" y="1"/>
                  </a:cubicBezTo>
                  <a:cubicBezTo>
                    <a:pt x="53" y="0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5351463" y="2660650"/>
            <a:ext cx="569913" cy="774701"/>
            <a:chOff x="0" y="0"/>
            <a:chExt cx="569913" cy="774701"/>
          </a:xfrm>
        </p:grpSpPr>
        <p:sp>
          <p:nvSpPr>
            <p:cNvPr id="148" name="Google Shape;148;p2"/>
            <p:cNvSpPr/>
            <p:nvPr/>
          </p:nvSpPr>
          <p:spPr>
            <a:xfrm>
              <a:off x="173037" y="627063"/>
              <a:ext cx="247650" cy="147638"/>
            </a:xfrm>
            <a:custGeom>
              <a:rect b="b" l="l" r="r" t="t"/>
              <a:pathLst>
                <a:path extrusionOk="0" h="39" w="66">
                  <a:moveTo>
                    <a:pt x="17" y="5"/>
                  </a:moveTo>
                  <a:cubicBezTo>
                    <a:pt x="21" y="3"/>
                    <a:pt x="11" y="3"/>
                    <a:pt x="10" y="6"/>
                  </a:cubicBezTo>
                  <a:cubicBezTo>
                    <a:pt x="9" y="3"/>
                    <a:pt x="8" y="3"/>
                    <a:pt x="7" y="3"/>
                  </a:cubicBezTo>
                  <a:cubicBezTo>
                    <a:pt x="6" y="2"/>
                    <a:pt x="6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1" y="4"/>
                  </a:cubicBezTo>
                  <a:cubicBezTo>
                    <a:pt x="1" y="5"/>
                    <a:pt x="0" y="6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3"/>
                    <a:pt x="2" y="15"/>
                    <a:pt x="3" y="17"/>
                  </a:cubicBezTo>
                  <a:cubicBezTo>
                    <a:pt x="3" y="19"/>
                    <a:pt x="3" y="20"/>
                    <a:pt x="4" y="22"/>
                  </a:cubicBezTo>
                  <a:cubicBezTo>
                    <a:pt x="2" y="22"/>
                    <a:pt x="0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26"/>
                    <a:pt x="10" y="24"/>
                    <a:pt x="12" y="28"/>
                  </a:cubicBezTo>
                  <a:cubicBezTo>
                    <a:pt x="11" y="28"/>
                    <a:pt x="10" y="27"/>
                    <a:pt x="9" y="28"/>
                  </a:cubicBezTo>
                  <a:cubicBezTo>
                    <a:pt x="13" y="36"/>
                    <a:pt x="29" y="39"/>
                    <a:pt x="37" y="39"/>
                  </a:cubicBezTo>
                  <a:cubicBezTo>
                    <a:pt x="49" y="39"/>
                    <a:pt x="55" y="29"/>
                    <a:pt x="60" y="23"/>
                  </a:cubicBezTo>
                  <a:cubicBezTo>
                    <a:pt x="62" y="22"/>
                    <a:pt x="66" y="8"/>
                    <a:pt x="65" y="4"/>
                  </a:cubicBezTo>
                  <a:cubicBezTo>
                    <a:pt x="65" y="1"/>
                    <a:pt x="22" y="5"/>
                    <a:pt x="17" y="5"/>
                  </a:cubicBezTo>
                  <a:close/>
                  <a:moveTo>
                    <a:pt x="4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22" y="35"/>
                  </a:moveTo>
                  <a:cubicBezTo>
                    <a:pt x="22" y="35"/>
                    <a:pt x="22" y="35"/>
                    <a:pt x="23" y="36"/>
                  </a:cubicBezTo>
                  <a:cubicBezTo>
                    <a:pt x="22" y="35"/>
                    <a:pt x="22" y="35"/>
                    <a:pt x="22" y="35"/>
                  </a:cubicBezTo>
                  <a:close/>
                  <a:moveTo>
                    <a:pt x="57" y="9"/>
                  </a:moveTo>
                  <a:cubicBezTo>
                    <a:pt x="57" y="10"/>
                    <a:pt x="57" y="10"/>
                    <a:pt x="56" y="11"/>
                  </a:cubicBezTo>
                  <a:cubicBezTo>
                    <a:pt x="59" y="10"/>
                    <a:pt x="52" y="24"/>
                    <a:pt x="49" y="26"/>
                  </a:cubicBezTo>
                  <a:cubicBezTo>
                    <a:pt x="47" y="29"/>
                    <a:pt x="26" y="38"/>
                    <a:pt x="23" y="31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27" y="29"/>
                    <a:pt x="18" y="31"/>
                    <a:pt x="21" y="30"/>
                  </a:cubicBezTo>
                  <a:cubicBezTo>
                    <a:pt x="17" y="31"/>
                    <a:pt x="9" y="20"/>
                    <a:pt x="8" y="13"/>
                  </a:cubicBezTo>
                  <a:cubicBezTo>
                    <a:pt x="8" y="13"/>
                    <a:pt x="8" y="12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9"/>
                    <a:pt x="12" y="10"/>
                    <a:pt x="14" y="10"/>
                  </a:cubicBezTo>
                  <a:cubicBezTo>
                    <a:pt x="14" y="10"/>
                    <a:pt x="14" y="9"/>
                    <a:pt x="14" y="9"/>
                  </a:cubicBezTo>
                  <a:cubicBezTo>
                    <a:pt x="16" y="12"/>
                    <a:pt x="42" y="10"/>
                    <a:pt x="42" y="10"/>
                  </a:cubicBezTo>
                  <a:cubicBezTo>
                    <a:pt x="42" y="10"/>
                    <a:pt x="43" y="9"/>
                    <a:pt x="43" y="9"/>
                  </a:cubicBezTo>
                  <a:cubicBezTo>
                    <a:pt x="44" y="10"/>
                    <a:pt x="45" y="10"/>
                    <a:pt x="43" y="10"/>
                  </a:cubicBezTo>
                  <a:cubicBezTo>
                    <a:pt x="46" y="16"/>
                    <a:pt x="49" y="3"/>
                    <a:pt x="49" y="10"/>
                  </a:cubicBezTo>
                  <a:cubicBezTo>
                    <a:pt x="49" y="13"/>
                    <a:pt x="64" y="0"/>
                    <a:pt x="57" y="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71437" y="74613"/>
              <a:ext cx="412750" cy="296863"/>
            </a:xfrm>
            <a:custGeom>
              <a:rect b="b" l="l" r="r" t="t"/>
              <a:pathLst>
                <a:path extrusionOk="0" h="79" w="110">
                  <a:moveTo>
                    <a:pt x="109" y="25"/>
                  </a:moveTo>
                  <a:cubicBezTo>
                    <a:pt x="109" y="24"/>
                    <a:pt x="107" y="22"/>
                    <a:pt x="106" y="21"/>
                  </a:cubicBezTo>
                  <a:cubicBezTo>
                    <a:pt x="106" y="21"/>
                    <a:pt x="106" y="21"/>
                    <a:pt x="107" y="21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0"/>
                    <a:pt x="105" y="19"/>
                    <a:pt x="105" y="19"/>
                  </a:cubicBezTo>
                  <a:cubicBezTo>
                    <a:pt x="106" y="20"/>
                    <a:pt x="101" y="13"/>
                    <a:pt x="97" y="11"/>
                  </a:cubicBezTo>
                  <a:cubicBezTo>
                    <a:pt x="97" y="11"/>
                    <a:pt x="97" y="11"/>
                    <a:pt x="97" y="12"/>
                  </a:cubicBezTo>
                  <a:cubicBezTo>
                    <a:pt x="88" y="8"/>
                    <a:pt x="83" y="2"/>
                    <a:pt x="72" y="2"/>
                  </a:cubicBezTo>
                  <a:cubicBezTo>
                    <a:pt x="70" y="2"/>
                    <a:pt x="60" y="0"/>
                    <a:pt x="58" y="1"/>
                  </a:cubicBezTo>
                  <a:cubicBezTo>
                    <a:pt x="54" y="3"/>
                    <a:pt x="50" y="3"/>
                    <a:pt x="51" y="2"/>
                  </a:cubicBezTo>
                  <a:cubicBezTo>
                    <a:pt x="49" y="0"/>
                    <a:pt x="36" y="13"/>
                    <a:pt x="42" y="5"/>
                  </a:cubicBezTo>
                  <a:cubicBezTo>
                    <a:pt x="42" y="5"/>
                    <a:pt x="41" y="6"/>
                    <a:pt x="41" y="6"/>
                  </a:cubicBezTo>
                  <a:cubicBezTo>
                    <a:pt x="39" y="11"/>
                    <a:pt x="25" y="15"/>
                    <a:pt x="20" y="18"/>
                  </a:cubicBezTo>
                  <a:cubicBezTo>
                    <a:pt x="19" y="19"/>
                    <a:pt x="14" y="30"/>
                    <a:pt x="11" y="36"/>
                  </a:cubicBezTo>
                  <a:cubicBezTo>
                    <a:pt x="9" y="42"/>
                    <a:pt x="0" y="60"/>
                    <a:pt x="7" y="63"/>
                  </a:cubicBezTo>
                  <a:cubicBezTo>
                    <a:pt x="6" y="64"/>
                    <a:pt x="8" y="71"/>
                    <a:pt x="10" y="75"/>
                  </a:cubicBezTo>
                  <a:cubicBezTo>
                    <a:pt x="10" y="75"/>
                    <a:pt x="10" y="76"/>
                    <a:pt x="10" y="76"/>
                  </a:cubicBezTo>
                  <a:cubicBezTo>
                    <a:pt x="10" y="76"/>
                    <a:pt x="11" y="76"/>
                    <a:pt x="11" y="76"/>
                  </a:cubicBezTo>
                  <a:cubicBezTo>
                    <a:pt x="12" y="78"/>
                    <a:pt x="14" y="79"/>
                    <a:pt x="15" y="78"/>
                  </a:cubicBezTo>
                  <a:cubicBezTo>
                    <a:pt x="16" y="77"/>
                    <a:pt x="17" y="76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3"/>
                  </a:cubicBezTo>
                  <a:cubicBezTo>
                    <a:pt x="19" y="64"/>
                    <a:pt x="15" y="47"/>
                    <a:pt x="24" y="43"/>
                  </a:cubicBezTo>
                  <a:cubicBezTo>
                    <a:pt x="20" y="49"/>
                    <a:pt x="23" y="43"/>
                    <a:pt x="24" y="46"/>
                  </a:cubicBezTo>
                  <a:cubicBezTo>
                    <a:pt x="24" y="44"/>
                    <a:pt x="25" y="42"/>
                    <a:pt x="26" y="41"/>
                  </a:cubicBezTo>
                  <a:cubicBezTo>
                    <a:pt x="26" y="40"/>
                    <a:pt x="26" y="40"/>
                    <a:pt x="27" y="40"/>
                  </a:cubicBezTo>
                  <a:cubicBezTo>
                    <a:pt x="27" y="40"/>
                    <a:pt x="27" y="40"/>
                    <a:pt x="28" y="40"/>
                  </a:cubicBezTo>
                  <a:cubicBezTo>
                    <a:pt x="26" y="39"/>
                    <a:pt x="26" y="39"/>
                    <a:pt x="25" y="41"/>
                  </a:cubicBezTo>
                  <a:cubicBezTo>
                    <a:pt x="25" y="36"/>
                    <a:pt x="39" y="24"/>
                    <a:pt x="42" y="22"/>
                  </a:cubicBezTo>
                  <a:cubicBezTo>
                    <a:pt x="52" y="16"/>
                    <a:pt x="59" y="16"/>
                    <a:pt x="70" y="16"/>
                  </a:cubicBezTo>
                  <a:cubicBezTo>
                    <a:pt x="72" y="15"/>
                    <a:pt x="73" y="15"/>
                    <a:pt x="73" y="14"/>
                  </a:cubicBezTo>
                  <a:cubicBezTo>
                    <a:pt x="75" y="14"/>
                    <a:pt x="77" y="14"/>
                    <a:pt x="79" y="15"/>
                  </a:cubicBezTo>
                  <a:cubicBezTo>
                    <a:pt x="77" y="17"/>
                    <a:pt x="87" y="16"/>
                    <a:pt x="88" y="18"/>
                  </a:cubicBezTo>
                  <a:cubicBezTo>
                    <a:pt x="87" y="13"/>
                    <a:pt x="95" y="22"/>
                    <a:pt x="94" y="20"/>
                  </a:cubicBezTo>
                  <a:cubicBezTo>
                    <a:pt x="96" y="21"/>
                    <a:pt x="106" y="27"/>
                    <a:pt x="109" y="25"/>
                  </a:cubicBezTo>
                  <a:cubicBezTo>
                    <a:pt x="108" y="26"/>
                    <a:pt x="107" y="27"/>
                    <a:pt x="106" y="27"/>
                  </a:cubicBezTo>
                  <a:cubicBezTo>
                    <a:pt x="109" y="27"/>
                    <a:pt x="109" y="26"/>
                    <a:pt x="109" y="25"/>
                  </a:cubicBezTo>
                  <a:cubicBezTo>
                    <a:pt x="110" y="25"/>
                    <a:pt x="110" y="24"/>
                    <a:pt x="110" y="23"/>
                  </a:cubicBezTo>
                  <a:cubicBezTo>
                    <a:pt x="110" y="24"/>
                    <a:pt x="110" y="25"/>
                    <a:pt x="109" y="25"/>
                  </a:cubicBezTo>
                  <a:close/>
                  <a:moveTo>
                    <a:pt x="19" y="42"/>
                  </a:moveTo>
                  <a:cubicBezTo>
                    <a:pt x="20" y="41"/>
                    <a:pt x="20" y="41"/>
                    <a:pt x="19" y="42"/>
                  </a:cubicBezTo>
                  <a:close/>
                  <a:moveTo>
                    <a:pt x="85" y="13"/>
                  </a:moveTo>
                  <a:cubicBezTo>
                    <a:pt x="85" y="13"/>
                    <a:pt x="80" y="12"/>
                    <a:pt x="74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1" y="11"/>
                    <a:pt x="70" y="11"/>
                    <a:pt x="68" y="11"/>
                  </a:cubicBezTo>
                  <a:cubicBezTo>
                    <a:pt x="66" y="10"/>
                    <a:pt x="64" y="10"/>
                    <a:pt x="64" y="10"/>
                  </a:cubicBezTo>
                  <a:cubicBezTo>
                    <a:pt x="63" y="10"/>
                    <a:pt x="62" y="10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56" y="12"/>
                    <a:pt x="49" y="15"/>
                    <a:pt x="48" y="14"/>
                  </a:cubicBezTo>
                  <a:cubicBezTo>
                    <a:pt x="48" y="17"/>
                    <a:pt x="41" y="17"/>
                    <a:pt x="42" y="16"/>
                  </a:cubicBezTo>
                  <a:cubicBezTo>
                    <a:pt x="37" y="19"/>
                    <a:pt x="37" y="24"/>
                    <a:pt x="33" y="26"/>
                  </a:cubicBezTo>
                  <a:cubicBezTo>
                    <a:pt x="32" y="25"/>
                    <a:pt x="33" y="24"/>
                    <a:pt x="34" y="24"/>
                  </a:cubicBezTo>
                  <a:cubicBezTo>
                    <a:pt x="31" y="21"/>
                    <a:pt x="26" y="31"/>
                    <a:pt x="24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16" y="35"/>
                    <a:pt x="13" y="49"/>
                    <a:pt x="12" y="61"/>
                  </a:cubicBezTo>
                  <a:cubicBezTo>
                    <a:pt x="11" y="48"/>
                    <a:pt x="15" y="33"/>
                    <a:pt x="21" y="27"/>
                  </a:cubicBezTo>
                  <a:cubicBezTo>
                    <a:pt x="41" y="9"/>
                    <a:pt x="66" y="0"/>
                    <a:pt x="91" y="13"/>
                  </a:cubicBezTo>
                  <a:cubicBezTo>
                    <a:pt x="90" y="13"/>
                    <a:pt x="89" y="13"/>
                    <a:pt x="88" y="13"/>
                  </a:cubicBezTo>
                  <a:cubicBezTo>
                    <a:pt x="90" y="13"/>
                    <a:pt x="92" y="15"/>
                    <a:pt x="93" y="16"/>
                  </a:cubicBezTo>
                  <a:cubicBezTo>
                    <a:pt x="91" y="15"/>
                    <a:pt x="85" y="13"/>
                    <a:pt x="85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0" y="0"/>
              <a:ext cx="569913" cy="646113"/>
            </a:xfrm>
            <a:custGeom>
              <a:rect b="b" l="l" r="r" t="t"/>
              <a:pathLst>
                <a:path extrusionOk="0" h="172" w="152">
                  <a:moveTo>
                    <a:pt x="150" y="59"/>
                  </a:moveTo>
                  <a:cubicBezTo>
                    <a:pt x="149" y="58"/>
                    <a:pt x="144" y="47"/>
                    <a:pt x="146" y="49"/>
                  </a:cubicBezTo>
                  <a:cubicBezTo>
                    <a:pt x="145" y="47"/>
                    <a:pt x="140" y="38"/>
                    <a:pt x="140" y="38"/>
                  </a:cubicBezTo>
                  <a:cubicBezTo>
                    <a:pt x="137" y="37"/>
                    <a:pt x="134" y="28"/>
                    <a:pt x="131" y="26"/>
                  </a:cubicBezTo>
                  <a:cubicBezTo>
                    <a:pt x="127" y="22"/>
                    <a:pt x="122" y="20"/>
                    <a:pt x="119" y="16"/>
                  </a:cubicBezTo>
                  <a:cubicBezTo>
                    <a:pt x="120" y="17"/>
                    <a:pt x="121" y="17"/>
                    <a:pt x="121" y="17"/>
                  </a:cubicBezTo>
                  <a:cubicBezTo>
                    <a:pt x="120" y="16"/>
                    <a:pt x="119" y="16"/>
                    <a:pt x="117" y="15"/>
                  </a:cubicBezTo>
                  <a:cubicBezTo>
                    <a:pt x="122" y="19"/>
                    <a:pt x="104" y="9"/>
                    <a:pt x="104" y="9"/>
                  </a:cubicBezTo>
                  <a:cubicBezTo>
                    <a:pt x="102" y="8"/>
                    <a:pt x="94" y="8"/>
                    <a:pt x="98" y="6"/>
                  </a:cubicBezTo>
                  <a:cubicBezTo>
                    <a:pt x="97" y="6"/>
                    <a:pt x="94" y="5"/>
                    <a:pt x="90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1" y="5"/>
                    <a:pt x="91" y="4"/>
                  </a:cubicBezTo>
                  <a:cubicBezTo>
                    <a:pt x="91" y="4"/>
                    <a:pt x="90" y="5"/>
                    <a:pt x="90" y="5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0" y="4"/>
                    <a:pt x="89" y="3"/>
                    <a:pt x="89" y="3"/>
                  </a:cubicBezTo>
                  <a:cubicBezTo>
                    <a:pt x="89" y="4"/>
                    <a:pt x="89" y="4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4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4"/>
                    <a:pt x="89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2"/>
                    <a:pt x="88" y="2"/>
                    <a:pt x="88" y="3"/>
                  </a:cubicBezTo>
                  <a:cubicBezTo>
                    <a:pt x="86" y="2"/>
                    <a:pt x="84" y="3"/>
                    <a:pt x="83" y="3"/>
                  </a:cubicBezTo>
                  <a:cubicBezTo>
                    <a:pt x="82" y="3"/>
                    <a:pt x="81" y="3"/>
                    <a:pt x="81" y="3"/>
                  </a:cubicBezTo>
                  <a:cubicBezTo>
                    <a:pt x="80" y="3"/>
                    <a:pt x="79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7" y="1"/>
                    <a:pt x="74" y="0"/>
                    <a:pt x="75" y="1"/>
                  </a:cubicBezTo>
                  <a:cubicBezTo>
                    <a:pt x="72" y="0"/>
                    <a:pt x="63" y="4"/>
                    <a:pt x="58" y="5"/>
                  </a:cubicBezTo>
                  <a:cubicBezTo>
                    <a:pt x="54" y="5"/>
                    <a:pt x="40" y="13"/>
                    <a:pt x="41" y="12"/>
                  </a:cubicBezTo>
                  <a:cubicBezTo>
                    <a:pt x="43" y="14"/>
                    <a:pt x="32" y="19"/>
                    <a:pt x="34" y="17"/>
                  </a:cubicBezTo>
                  <a:cubicBezTo>
                    <a:pt x="26" y="23"/>
                    <a:pt x="26" y="30"/>
                    <a:pt x="21" y="35"/>
                  </a:cubicBezTo>
                  <a:cubicBezTo>
                    <a:pt x="20" y="34"/>
                    <a:pt x="23" y="30"/>
                    <a:pt x="22" y="30"/>
                  </a:cubicBezTo>
                  <a:cubicBezTo>
                    <a:pt x="21" y="33"/>
                    <a:pt x="15" y="47"/>
                    <a:pt x="13" y="45"/>
                  </a:cubicBezTo>
                  <a:cubicBezTo>
                    <a:pt x="12" y="57"/>
                    <a:pt x="12" y="49"/>
                    <a:pt x="12" y="48"/>
                  </a:cubicBezTo>
                  <a:cubicBezTo>
                    <a:pt x="0" y="61"/>
                    <a:pt x="9" y="91"/>
                    <a:pt x="17" y="105"/>
                  </a:cubicBezTo>
                  <a:cubicBezTo>
                    <a:pt x="24" y="118"/>
                    <a:pt x="34" y="137"/>
                    <a:pt x="43" y="146"/>
                  </a:cubicBezTo>
                  <a:cubicBezTo>
                    <a:pt x="42" y="147"/>
                    <a:pt x="42" y="147"/>
                    <a:pt x="43" y="147"/>
                  </a:cubicBezTo>
                  <a:cubicBezTo>
                    <a:pt x="47" y="167"/>
                    <a:pt x="80" y="172"/>
                    <a:pt x="97" y="164"/>
                  </a:cubicBezTo>
                  <a:cubicBezTo>
                    <a:pt x="105" y="159"/>
                    <a:pt x="116" y="152"/>
                    <a:pt x="120" y="143"/>
                  </a:cubicBezTo>
                  <a:cubicBezTo>
                    <a:pt x="122" y="140"/>
                    <a:pt x="131" y="121"/>
                    <a:pt x="131" y="123"/>
                  </a:cubicBezTo>
                  <a:cubicBezTo>
                    <a:pt x="135" y="112"/>
                    <a:pt x="144" y="105"/>
                    <a:pt x="146" y="93"/>
                  </a:cubicBezTo>
                  <a:cubicBezTo>
                    <a:pt x="148" y="80"/>
                    <a:pt x="152" y="68"/>
                    <a:pt x="147" y="55"/>
                  </a:cubicBezTo>
                  <a:cubicBezTo>
                    <a:pt x="149" y="54"/>
                    <a:pt x="148" y="59"/>
                    <a:pt x="150" y="59"/>
                  </a:cubicBezTo>
                  <a:close/>
                  <a:moveTo>
                    <a:pt x="142" y="53"/>
                  </a:moveTo>
                  <a:cubicBezTo>
                    <a:pt x="143" y="55"/>
                    <a:pt x="144" y="56"/>
                    <a:pt x="142" y="53"/>
                  </a:cubicBezTo>
                  <a:close/>
                  <a:moveTo>
                    <a:pt x="141" y="51"/>
                  </a:moveTo>
                  <a:cubicBezTo>
                    <a:pt x="141" y="51"/>
                    <a:pt x="141" y="52"/>
                    <a:pt x="141" y="52"/>
                  </a:cubicBezTo>
                  <a:cubicBezTo>
                    <a:pt x="141" y="52"/>
                    <a:pt x="141" y="51"/>
                    <a:pt x="140" y="50"/>
                  </a:cubicBezTo>
                  <a:cubicBezTo>
                    <a:pt x="141" y="51"/>
                    <a:pt x="141" y="51"/>
                    <a:pt x="141" y="51"/>
                  </a:cubicBezTo>
                  <a:close/>
                  <a:moveTo>
                    <a:pt x="89" y="5"/>
                  </a:move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6"/>
                    <a:pt x="89" y="6"/>
                  </a:cubicBezTo>
                  <a:cubicBezTo>
                    <a:pt x="89" y="6"/>
                    <a:pt x="89" y="5"/>
                    <a:pt x="89" y="5"/>
                  </a:cubicBezTo>
                  <a:close/>
                  <a:moveTo>
                    <a:pt x="9" y="66"/>
                  </a:moveTo>
                  <a:cubicBezTo>
                    <a:pt x="10" y="64"/>
                    <a:pt x="10" y="63"/>
                    <a:pt x="9" y="66"/>
                  </a:cubicBezTo>
                  <a:close/>
                  <a:moveTo>
                    <a:pt x="144" y="85"/>
                  </a:moveTo>
                  <a:cubicBezTo>
                    <a:pt x="142" y="99"/>
                    <a:pt x="129" y="108"/>
                    <a:pt x="128" y="118"/>
                  </a:cubicBezTo>
                  <a:cubicBezTo>
                    <a:pt x="128" y="117"/>
                    <a:pt x="120" y="132"/>
                    <a:pt x="119" y="135"/>
                  </a:cubicBezTo>
                  <a:cubicBezTo>
                    <a:pt x="121" y="123"/>
                    <a:pt x="116" y="135"/>
                    <a:pt x="119" y="133"/>
                  </a:cubicBezTo>
                  <a:cubicBezTo>
                    <a:pt x="119" y="137"/>
                    <a:pt x="115" y="142"/>
                    <a:pt x="112" y="145"/>
                  </a:cubicBezTo>
                  <a:cubicBezTo>
                    <a:pt x="106" y="153"/>
                    <a:pt x="100" y="154"/>
                    <a:pt x="96" y="157"/>
                  </a:cubicBezTo>
                  <a:cubicBezTo>
                    <a:pt x="91" y="161"/>
                    <a:pt x="75" y="161"/>
                    <a:pt x="65" y="158"/>
                  </a:cubicBezTo>
                  <a:cubicBezTo>
                    <a:pt x="49" y="154"/>
                    <a:pt x="50" y="141"/>
                    <a:pt x="41" y="132"/>
                  </a:cubicBezTo>
                  <a:cubicBezTo>
                    <a:pt x="44" y="127"/>
                    <a:pt x="27" y="108"/>
                    <a:pt x="24" y="103"/>
                  </a:cubicBezTo>
                  <a:cubicBezTo>
                    <a:pt x="18" y="94"/>
                    <a:pt x="7" y="74"/>
                    <a:pt x="14" y="64"/>
                  </a:cubicBezTo>
                  <a:cubicBezTo>
                    <a:pt x="14" y="65"/>
                    <a:pt x="13" y="67"/>
                    <a:pt x="13" y="68"/>
                  </a:cubicBezTo>
                  <a:cubicBezTo>
                    <a:pt x="14" y="67"/>
                    <a:pt x="18" y="59"/>
                    <a:pt x="16" y="56"/>
                  </a:cubicBezTo>
                  <a:cubicBezTo>
                    <a:pt x="15" y="57"/>
                    <a:pt x="15" y="58"/>
                    <a:pt x="15" y="59"/>
                  </a:cubicBezTo>
                  <a:cubicBezTo>
                    <a:pt x="10" y="41"/>
                    <a:pt x="39" y="23"/>
                    <a:pt x="49" y="15"/>
                  </a:cubicBezTo>
                  <a:cubicBezTo>
                    <a:pt x="56" y="10"/>
                    <a:pt x="63" y="9"/>
                    <a:pt x="71" y="7"/>
                  </a:cubicBezTo>
                  <a:cubicBezTo>
                    <a:pt x="75" y="7"/>
                    <a:pt x="81" y="7"/>
                    <a:pt x="85" y="6"/>
                  </a:cubicBezTo>
                  <a:cubicBezTo>
                    <a:pt x="86" y="7"/>
                    <a:pt x="87" y="7"/>
                    <a:pt x="88" y="7"/>
                  </a:cubicBezTo>
                  <a:cubicBezTo>
                    <a:pt x="88" y="8"/>
                    <a:pt x="88" y="7"/>
                    <a:pt x="88" y="7"/>
                  </a:cubicBezTo>
                  <a:cubicBezTo>
                    <a:pt x="89" y="8"/>
                    <a:pt x="91" y="8"/>
                    <a:pt x="92" y="9"/>
                  </a:cubicBezTo>
                  <a:cubicBezTo>
                    <a:pt x="90" y="10"/>
                    <a:pt x="104" y="11"/>
                    <a:pt x="107" y="15"/>
                  </a:cubicBezTo>
                  <a:cubicBezTo>
                    <a:pt x="105" y="11"/>
                    <a:pt x="116" y="19"/>
                    <a:pt x="117" y="19"/>
                  </a:cubicBezTo>
                  <a:cubicBezTo>
                    <a:pt x="117" y="19"/>
                    <a:pt x="116" y="19"/>
                    <a:pt x="115" y="19"/>
                  </a:cubicBezTo>
                  <a:cubicBezTo>
                    <a:pt x="115" y="19"/>
                    <a:pt x="119" y="22"/>
                    <a:pt x="117" y="20"/>
                  </a:cubicBezTo>
                  <a:cubicBezTo>
                    <a:pt x="118" y="21"/>
                    <a:pt x="129" y="31"/>
                    <a:pt x="132" y="34"/>
                  </a:cubicBezTo>
                  <a:cubicBezTo>
                    <a:pt x="132" y="35"/>
                    <a:pt x="132" y="35"/>
                    <a:pt x="131" y="35"/>
                  </a:cubicBezTo>
                  <a:cubicBezTo>
                    <a:pt x="133" y="37"/>
                    <a:pt x="137" y="41"/>
                    <a:pt x="138" y="43"/>
                  </a:cubicBezTo>
                  <a:cubicBezTo>
                    <a:pt x="139" y="43"/>
                    <a:pt x="139" y="51"/>
                    <a:pt x="140" y="53"/>
                  </a:cubicBezTo>
                  <a:cubicBezTo>
                    <a:pt x="141" y="52"/>
                    <a:pt x="141" y="52"/>
                    <a:pt x="141" y="53"/>
                  </a:cubicBezTo>
                  <a:cubicBezTo>
                    <a:pt x="142" y="57"/>
                    <a:pt x="144" y="62"/>
                    <a:pt x="144" y="66"/>
                  </a:cubicBezTo>
                  <a:cubicBezTo>
                    <a:pt x="146" y="76"/>
                    <a:pt x="144" y="75"/>
                    <a:pt x="144" y="85"/>
                  </a:cubicBezTo>
                  <a:close/>
                  <a:moveTo>
                    <a:pt x="16" y="58"/>
                  </a:move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7"/>
                    <a:pt x="16" y="5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03212" y="714375"/>
              <a:ext cx="65088" cy="41275"/>
            </a:xfrm>
            <a:custGeom>
              <a:rect b="b" l="l" r="r" t="t"/>
              <a:pathLst>
                <a:path extrusionOk="0" h="11" w="17">
                  <a:moveTo>
                    <a:pt x="16" y="1"/>
                  </a:moveTo>
                  <a:cubicBezTo>
                    <a:pt x="11" y="4"/>
                    <a:pt x="6" y="7"/>
                    <a:pt x="1" y="10"/>
                  </a:cubicBezTo>
                  <a:cubicBezTo>
                    <a:pt x="0" y="10"/>
                    <a:pt x="1" y="11"/>
                    <a:pt x="2" y="10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1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58762" y="657225"/>
              <a:ext cx="142875" cy="79375"/>
            </a:xfrm>
            <a:custGeom>
              <a:rect b="b" l="l" r="r" t="t"/>
              <a:pathLst>
                <a:path extrusionOk="0" h="21" w="38">
                  <a:moveTo>
                    <a:pt x="2" y="21"/>
                  </a:moveTo>
                  <a:cubicBezTo>
                    <a:pt x="14" y="14"/>
                    <a:pt x="25" y="7"/>
                    <a:pt x="37" y="1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4" y="6"/>
                    <a:pt x="13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39712" y="650875"/>
              <a:ext cx="117475" cy="77788"/>
            </a:xfrm>
            <a:custGeom>
              <a:rect b="b" l="l" r="r" t="t"/>
              <a:pathLst>
                <a:path extrusionOk="0" h="21" w="31">
                  <a:moveTo>
                    <a:pt x="30" y="0"/>
                  </a:moveTo>
                  <a:cubicBezTo>
                    <a:pt x="20" y="7"/>
                    <a:pt x="11" y="13"/>
                    <a:pt x="1" y="20"/>
                  </a:cubicBezTo>
                  <a:cubicBezTo>
                    <a:pt x="0" y="21"/>
                    <a:pt x="2" y="21"/>
                    <a:pt x="2" y="20"/>
                  </a:cubicBezTo>
                  <a:cubicBezTo>
                    <a:pt x="11" y="14"/>
                    <a:pt x="21" y="7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20662" y="657225"/>
              <a:ext cx="87313" cy="53975"/>
            </a:xfrm>
            <a:custGeom>
              <a:rect b="b" l="l" r="r" t="t"/>
              <a:pathLst>
                <a:path extrusionOk="0" h="14" w="23">
                  <a:moveTo>
                    <a:pt x="2" y="13"/>
                  </a:moveTo>
                  <a:cubicBezTo>
                    <a:pt x="9" y="9"/>
                    <a:pt x="15" y="5"/>
                    <a:pt x="22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5" y="4"/>
                    <a:pt x="8" y="8"/>
                    <a:pt x="1" y="13"/>
                  </a:cubicBezTo>
                  <a:cubicBezTo>
                    <a:pt x="0" y="13"/>
                    <a:pt x="1" y="14"/>
                    <a:pt x="2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14312" y="657225"/>
              <a:ext cx="63500" cy="41275"/>
            </a:xfrm>
            <a:custGeom>
              <a:rect b="b" l="l" r="r" t="t"/>
              <a:pathLst>
                <a:path extrusionOk="0" h="11" w="17">
                  <a:moveTo>
                    <a:pt x="15" y="0"/>
                  </a:moveTo>
                  <a:cubicBezTo>
                    <a:pt x="11" y="3"/>
                    <a:pt x="6" y="7"/>
                    <a:pt x="1" y="10"/>
                  </a:cubicBezTo>
                  <a:cubicBezTo>
                    <a:pt x="0" y="11"/>
                    <a:pt x="1" y="11"/>
                    <a:pt x="2" y="11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03212" y="555625"/>
              <a:ext cx="112713" cy="49213"/>
            </a:xfrm>
            <a:custGeom>
              <a:rect b="b" l="l" r="r" t="t"/>
              <a:pathLst>
                <a:path extrusionOk="0" h="13" w="30">
                  <a:moveTo>
                    <a:pt x="2" y="13"/>
                  </a:moveTo>
                  <a:cubicBezTo>
                    <a:pt x="8" y="9"/>
                    <a:pt x="15" y="6"/>
                    <a:pt x="22" y="3"/>
                  </a:cubicBezTo>
                  <a:cubicBezTo>
                    <a:pt x="23" y="3"/>
                    <a:pt x="24" y="2"/>
                    <a:pt x="25" y="2"/>
                  </a:cubicBezTo>
                  <a:cubicBezTo>
                    <a:pt x="30" y="1"/>
                    <a:pt x="25" y="3"/>
                    <a:pt x="24" y="4"/>
                  </a:cubicBezTo>
                  <a:cubicBezTo>
                    <a:pt x="21" y="6"/>
                    <a:pt x="19" y="8"/>
                    <a:pt x="16" y="10"/>
                  </a:cubicBezTo>
                  <a:cubicBezTo>
                    <a:pt x="15" y="11"/>
                    <a:pt x="16" y="11"/>
                    <a:pt x="17" y="11"/>
                  </a:cubicBezTo>
                  <a:cubicBezTo>
                    <a:pt x="21" y="8"/>
                    <a:pt x="25" y="4"/>
                    <a:pt x="29" y="1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19" y="3"/>
                    <a:pt x="10" y="7"/>
                    <a:pt x="1" y="12"/>
                  </a:cubicBezTo>
                  <a:cubicBezTo>
                    <a:pt x="0" y="12"/>
                    <a:pt x="1" y="13"/>
                    <a:pt x="2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92087" y="657225"/>
              <a:ext cx="36513" cy="23813"/>
            </a:xfrm>
            <a:custGeom>
              <a:rect b="b" l="l" r="r" t="t"/>
              <a:pathLst>
                <a:path extrusionOk="0" h="6" w="10">
                  <a:moveTo>
                    <a:pt x="2" y="5"/>
                  </a:moveTo>
                  <a:cubicBezTo>
                    <a:pt x="4" y="4"/>
                    <a:pt x="7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6" y="2"/>
                    <a:pt x="4" y="3"/>
                    <a:pt x="1" y="5"/>
                  </a:cubicBezTo>
                  <a:cubicBezTo>
                    <a:pt x="0" y="5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25425" y="484188"/>
              <a:ext cx="239713" cy="125413"/>
            </a:xfrm>
            <a:custGeom>
              <a:rect b="b" l="l" r="r" t="t"/>
              <a:pathLst>
                <a:path extrusionOk="0" h="33" w="64">
                  <a:moveTo>
                    <a:pt x="2" y="32"/>
                  </a:moveTo>
                  <a:cubicBezTo>
                    <a:pt x="18" y="22"/>
                    <a:pt x="34" y="12"/>
                    <a:pt x="52" y="5"/>
                  </a:cubicBezTo>
                  <a:cubicBezTo>
                    <a:pt x="64" y="0"/>
                    <a:pt x="42" y="15"/>
                    <a:pt x="39" y="17"/>
                  </a:cubicBezTo>
                  <a:cubicBezTo>
                    <a:pt x="31" y="22"/>
                    <a:pt x="23" y="27"/>
                    <a:pt x="15" y="32"/>
                  </a:cubicBezTo>
                  <a:cubicBezTo>
                    <a:pt x="14" y="33"/>
                    <a:pt x="16" y="32"/>
                    <a:pt x="16" y="32"/>
                  </a:cubicBezTo>
                  <a:cubicBezTo>
                    <a:pt x="31" y="23"/>
                    <a:pt x="46" y="13"/>
                    <a:pt x="60" y="2"/>
                  </a:cubicBezTo>
                  <a:cubicBezTo>
                    <a:pt x="61" y="1"/>
                    <a:pt x="59" y="2"/>
                    <a:pt x="59" y="2"/>
                  </a:cubicBezTo>
                  <a:cubicBezTo>
                    <a:pt x="38" y="9"/>
                    <a:pt x="19" y="20"/>
                    <a:pt x="1" y="32"/>
                  </a:cubicBezTo>
                  <a:cubicBezTo>
                    <a:pt x="0" y="33"/>
                    <a:pt x="1" y="33"/>
                    <a:pt x="2" y="32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20662" y="417513"/>
              <a:ext cx="293688" cy="192088"/>
            </a:xfrm>
            <a:custGeom>
              <a:rect b="b" l="l" r="r" t="t"/>
              <a:pathLst>
                <a:path extrusionOk="0" h="51" w="78">
                  <a:moveTo>
                    <a:pt x="76" y="0"/>
                  </a:moveTo>
                  <a:cubicBezTo>
                    <a:pt x="51" y="17"/>
                    <a:pt x="26" y="34"/>
                    <a:pt x="1" y="50"/>
                  </a:cubicBezTo>
                  <a:cubicBezTo>
                    <a:pt x="0" y="51"/>
                    <a:pt x="1" y="51"/>
                    <a:pt x="2" y="51"/>
                  </a:cubicBezTo>
                  <a:cubicBezTo>
                    <a:pt x="27" y="34"/>
                    <a:pt x="52" y="18"/>
                    <a:pt x="77" y="1"/>
                  </a:cubicBezTo>
                  <a:cubicBezTo>
                    <a:pt x="78" y="0"/>
                    <a:pt x="77" y="0"/>
                    <a:pt x="7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95262" y="398463"/>
              <a:ext cx="327025" cy="184150"/>
            </a:xfrm>
            <a:custGeom>
              <a:rect b="b" l="l" r="r" t="t"/>
              <a:pathLst>
                <a:path extrusionOk="0" h="49" w="87">
                  <a:moveTo>
                    <a:pt x="2" y="49"/>
                  </a:moveTo>
                  <a:cubicBezTo>
                    <a:pt x="30" y="33"/>
                    <a:pt x="56" y="14"/>
                    <a:pt x="86" y="0"/>
                  </a:cubicBezTo>
                  <a:cubicBezTo>
                    <a:pt x="87" y="0"/>
                    <a:pt x="86" y="0"/>
                    <a:pt x="86" y="0"/>
                  </a:cubicBezTo>
                  <a:cubicBezTo>
                    <a:pt x="56" y="13"/>
                    <a:pt x="29" y="33"/>
                    <a:pt x="1" y="49"/>
                  </a:cubicBezTo>
                  <a:cubicBezTo>
                    <a:pt x="0" y="49"/>
                    <a:pt x="1" y="49"/>
                    <a:pt x="2" y="4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84150" y="330200"/>
              <a:ext cx="360363" cy="233363"/>
            </a:xfrm>
            <a:custGeom>
              <a:rect b="b" l="l" r="r" t="t"/>
              <a:pathLst>
                <a:path extrusionOk="0" h="62" w="96">
                  <a:moveTo>
                    <a:pt x="94" y="0"/>
                  </a:moveTo>
                  <a:cubicBezTo>
                    <a:pt x="64" y="22"/>
                    <a:pt x="32" y="41"/>
                    <a:pt x="1" y="61"/>
                  </a:cubicBezTo>
                  <a:cubicBezTo>
                    <a:pt x="0" y="62"/>
                    <a:pt x="2" y="62"/>
                    <a:pt x="2" y="61"/>
                  </a:cubicBezTo>
                  <a:cubicBezTo>
                    <a:pt x="33" y="41"/>
                    <a:pt x="65" y="22"/>
                    <a:pt x="95" y="0"/>
                  </a:cubicBezTo>
                  <a:cubicBezTo>
                    <a:pt x="96" y="0"/>
                    <a:pt x="94" y="0"/>
                    <a:pt x="94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68275" y="327025"/>
              <a:ext cx="371475" cy="203200"/>
            </a:xfrm>
            <a:custGeom>
              <a:rect b="b" l="l" r="r" t="t"/>
              <a:pathLst>
                <a:path extrusionOk="0" h="54" w="99">
                  <a:moveTo>
                    <a:pt x="2" y="53"/>
                  </a:moveTo>
                  <a:cubicBezTo>
                    <a:pt x="33" y="34"/>
                    <a:pt x="63" y="13"/>
                    <a:pt x="98" y="0"/>
                  </a:cubicBezTo>
                  <a:cubicBezTo>
                    <a:pt x="99" y="0"/>
                    <a:pt x="98" y="0"/>
                    <a:pt x="98" y="0"/>
                  </a:cubicBezTo>
                  <a:cubicBezTo>
                    <a:pt x="63" y="13"/>
                    <a:pt x="32" y="34"/>
                    <a:pt x="1" y="53"/>
                  </a:cubicBezTo>
                  <a:cubicBezTo>
                    <a:pt x="0" y="54"/>
                    <a:pt x="1" y="54"/>
                    <a:pt x="2" y="5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2875" y="266700"/>
              <a:ext cx="396875" cy="247650"/>
            </a:xfrm>
            <a:custGeom>
              <a:rect b="b" l="l" r="r" t="t"/>
              <a:pathLst>
                <a:path extrusionOk="0" h="66" w="106">
                  <a:moveTo>
                    <a:pt x="2" y="57"/>
                  </a:moveTo>
                  <a:cubicBezTo>
                    <a:pt x="15" y="50"/>
                    <a:pt x="28" y="41"/>
                    <a:pt x="41" y="33"/>
                  </a:cubicBezTo>
                  <a:cubicBezTo>
                    <a:pt x="50" y="27"/>
                    <a:pt x="59" y="21"/>
                    <a:pt x="69" y="16"/>
                  </a:cubicBezTo>
                  <a:cubicBezTo>
                    <a:pt x="74" y="13"/>
                    <a:pt x="80" y="10"/>
                    <a:pt x="86" y="7"/>
                  </a:cubicBezTo>
                  <a:cubicBezTo>
                    <a:pt x="91" y="3"/>
                    <a:pt x="94" y="4"/>
                    <a:pt x="95" y="9"/>
                  </a:cubicBezTo>
                  <a:cubicBezTo>
                    <a:pt x="69" y="32"/>
                    <a:pt x="34" y="45"/>
                    <a:pt x="6" y="65"/>
                  </a:cubicBezTo>
                  <a:cubicBezTo>
                    <a:pt x="6" y="66"/>
                    <a:pt x="7" y="66"/>
                    <a:pt x="7" y="66"/>
                  </a:cubicBezTo>
                  <a:cubicBezTo>
                    <a:pt x="39" y="42"/>
                    <a:pt x="77" y="28"/>
                    <a:pt x="105" y="1"/>
                  </a:cubicBezTo>
                  <a:cubicBezTo>
                    <a:pt x="106" y="0"/>
                    <a:pt x="105" y="0"/>
                    <a:pt x="105" y="0"/>
                  </a:cubicBezTo>
                  <a:cubicBezTo>
                    <a:pt x="66" y="12"/>
                    <a:pt x="36" y="38"/>
                    <a:pt x="1" y="57"/>
                  </a:cubicBezTo>
                  <a:cubicBezTo>
                    <a:pt x="0" y="57"/>
                    <a:pt x="1" y="57"/>
                    <a:pt x="2" y="57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31762" y="206375"/>
              <a:ext cx="415925" cy="260350"/>
            </a:xfrm>
            <a:custGeom>
              <a:rect b="b" l="l" r="r" t="t"/>
              <a:pathLst>
                <a:path extrusionOk="0" h="69" w="111">
                  <a:moveTo>
                    <a:pt x="109" y="0"/>
                  </a:moveTo>
                  <a:cubicBezTo>
                    <a:pt x="72" y="22"/>
                    <a:pt x="35" y="43"/>
                    <a:pt x="0" y="69"/>
                  </a:cubicBezTo>
                  <a:cubicBezTo>
                    <a:pt x="0" y="69"/>
                    <a:pt x="1" y="69"/>
                    <a:pt x="1" y="69"/>
                  </a:cubicBezTo>
                  <a:cubicBezTo>
                    <a:pt x="36" y="43"/>
                    <a:pt x="73" y="22"/>
                    <a:pt x="110" y="1"/>
                  </a:cubicBezTo>
                  <a:cubicBezTo>
                    <a:pt x="111" y="0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20650" y="206375"/>
              <a:ext cx="423863" cy="247650"/>
            </a:xfrm>
            <a:custGeom>
              <a:rect b="b" l="l" r="r" t="t"/>
              <a:pathLst>
                <a:path extrusionOk="0" h="66" w="113">
                  <a:moveTo>
                    <a:pt x="2" y="66"/>
                  </a:moveTo>
                  <a:cubicBezTo>
                    <a:pt x="39" y="45"/>
                    <a:pt x="76" y="23"/>
                    <a:pt x="113" y="1"/>
                  </a:cubicBezTo>
                  <a:cubicBezTo>
                    <a:pt x="113" y="0"/>
                    <a:pt x="112" y="0"/>
                    <a:pt x="112" y="1"/>
                  </a:cubicBezTo>
                  <a:cubicBezTo>
                    <a:pt x="75" y="22"/>
                    <a:pt x="39" y="45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12712" y="184150"/>
              <a:ext cx="427038" cy="247650"/>
            </a:xfrm>
            <a:custGeom>
              <a:rect b="b" l="l" r="r" t="t"/>
              <a:pathLst>
                <a:path extrusionOk="0" h="66" w="114">
                  <a:moveTo>
                    <a:pt x="112" y="0"/>
                  </a:moveTo>
                  <a:cubicBezTo>
                    <a:pt x="75" y="22"/>
                    <a:pt x="35" y="39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ubicBezTo>
                    <a:pt x="36" y="40"/>
                    <a:pt x="76" y="23"/>
                    <a:pt x="113" y="0"/>
                  </a:cubicBezTo>
                  <a:cubicBezTo>
                    <a:pt x="114" y="0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96837" y="173038"/>
              <a:ext cx="436563" cy="247650"/>
            </a:xfrm>
            <a:custGeom>
              <a:rect b="b" l="l" r="r" t="t"/>
              <a:pathLst>
                <a:path extrusionOk="0" h="66" w="116">
                  <a:moveTo>
                    <a:pt x="2" y="66"/>
                  </a:moveTo>
                  <a:cubicBezTo>
                    <a:pt x="40" y="46"/>
                    <a:pt x="77" y="23"/>
                    <a:pt x="115" y="1"/>
                  </a:cubicBezTo>
                  <a:cubicBezTo>
                    <a:pt x="116" y="1"/>
                    <a:pt x="115" y="0"/>
                    <a:pt x="115" y="0"/>
                  </a:cubicBezTo>
                  <a:cubicBezTo>
                    <a:pt x="77" y="22"/>
                    <a:pt x="40" y="45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90487" y="138113"/>
              <a:ext cx="423863" cy="268288"/>
            </a:xfrm>
            <a:custGeom>
              <a:rect b="b" l="l" r="r" t="t"/>
              <a:pathLst>
                <a:path extrusionOk="0" h="71" w="113">
                  <a:moveTo>
                    <a:pt x="112" y="0"/>
                  </a:moveTo>
                  <a:cubicBezTo>
                    <a:pt x="74" y="22"/>
                    <a:pt x="36" y="44"/>
                    <a:pt x="1" y="70"/>
                  </a:cubicBezTo>
                  <a:cubicBezTo>
                    <a:pt x="0" y="71"/>
                    <a:pt x="1" y="71"/>
                    <a:pt x="2" y="70"/>
                  </a:cubicBezTo>
                  <a:cubicBezTo>
                    <a:pt x="37" y="44"/>
                    <a:pt x="75" y="23"/>
                    <a:pt x="112" y="0"/>
                  </a:cubicBezTo>
                  <a:cubicBezTo>
                    <a:pt x="113" y="0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74612" y="115888"/>
              <a:ext cx="423863" cy="249238"/>
            </a:xfrm>
            <a:custGeom>
              <a:rect b="b" l="l" r="r" t="t"/>
              <a:pathLst>
                <a:path extrusionOk="0" h="66" w="113">
                  <a:moveTo>
                    <a:pt x="2" y="66"/>
                  </a:moveTo>
                  <a:cubicBezTo>
                    <a:pt x="39" y="46"/>
                    <a:pt x="75" y="23"/>
                    <a:pt x="112" y="1"/>
                  </a:cubicBezTo>
                  <a:cubicBezTo>
                    <a:pt x="113" y="1"/>
                    <a:pt x="111" y="0"/>
                    <a:pt x="111" y="1"/>
                  </a:cubicBezTo>
                  <a:cubicBezTo>
                    <a:pt x="74" y="22"/>
                    <a:pt x="39" y="45"/>
                    <a:pt x="1" y="65"/>
                  </a:cubicBezTo>
                  <a:cubicBezTo>
                    <a:pt x="0" y="66"/>
                    <a:pt x="2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71437" y="93663"/>
              <a:ext cx="401638" cy="252413"/>
            </a:xfrm>
            <a:custGeom>
              <a:rect b="b" l="l" r="r" t="t"/>
              <a:pathLst>
                <a:path extrusionOk="0" h="67" w="107">
                  <a:moveTo>
                    <a:pt x="105" y="0"/>
                  </a:moveTo>
                  <a:cubicBezTo>
                    <a:pt x="71" y="24"/>
                    <a:pt x="35" y="44"/>
                    <a:pt x="0" y="67"/>
                  </a:cubicBezTo>
                  <a:cubicBezTo>
                    <a:pt x="0" y="67"/>
                    <a:pt x="1" y="67"/>
                    <a:pt x="1" y="67"/>
                  </a:cubicBezTo>
                  <a:cubicBezTo>
                    <a:pt x="36" y="44"/>
                    <a:pt x="72" y="24"/>
                    <a:pt x="106" y="0"/>
                  </a:cubicBezTo>
                  <a:cubicBezTo>
                    <a:pt x="107" y="0"/>
                    <a:pt x="106" y="0"/>
                    <a:pt x="10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5562" y="85725"/>
              <a:ext cx="409575" cy="241300"/>
            </a:xfrm>
            <a:custGeom>
              <a:rect b="b" l="l" r="r" t="t"/>
              <a:pathLst>
                <a:path extrusionOk="0" h="64" w="109">
                  <a:moveTo>
                    <a:pt x="2" y="63"/>
                  </a:moveTo>
                  <a:cubicBezTo>
                    <a:pt x="39" y="46"/>
                    <a:pt x="72" y="19"/>
                    <a:pt x="108" y="1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71" y="19"/>
                    <a:pt x="38" y="45"/>
                    <a:pt x="1" y="63"/>
                  </a:cubicBezTo>
                  <a:cubicBezTo>
                    <a:pt x="0" y="63"/>
                    <a:pt x="1" y="64"/>
                    <a:pt x="2" y="6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2387" y="250825"/>
              <a:ext cx="63500" cy="49213"/>
            </a:xfrm>
            <a:custGeom>
              <a:rect b="b" l="l" r="r" t="t"/>
              <a:pathLst>
                <a:path extrusionOk="0" h="13" w="17">
                  <a:moveTo>
                    <a:pt x="15" y="1"/>
                  </a:moveTo>
                  <a:cubicBezTo>
                    <a:pt x="10" y="4"/>
                    <a:pt x="6" y="8"/>
                    <a:pt x="1" y="12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6" y="9"/>
                    <a:pt x="11" y="5"/>
                    <a:pt x="16" y="1"/>
                  </a:cubicBezTo>
                  <a:cubicBezTo>
                    <a:pt x="17" y="1"/>
                    <a:pt x="15" y="0"/>
                    <a:pt x="1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0812" y="127000"/>
              <a:ext cx="146050" cy="95250"/>
            </a:xfrm>
            <a:custGeom>
              <a:rect b="b" l="l" r="r" t="t"/>
              <a:pathLst>
                <a:path extrusionOk="0" h="25" w="39">
                  <a:moveTo>
                    <a:pt x="37" y="0"/>
                  </a:moveTo>
                  <a:cubicBezTo>
                    <a:pt x="25" y="8"/>
                    <a:pt x="12" y="16"/>
                    <a:pt x="0" y="25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9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44487" y="74613"/>
              <a:ext cx="26988" cy="15875"/>
            </a:xfrm>
            <a:custGeom>
              <a:rect b="b" l="l" r="r" t="t"/>
              <a:pathLst>
                <a:path extrusionOk="0" h="4" w="7">
                  <a:moveTo>
                    <a:pt x="2" y="3"/>
                  </a:move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4" y="1"/>
                    <a:pt x="3" y="2"/>
                    <a:pt x="1" y="3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4" y="1"/>
                    <a:pt x="2" y="2"/>
                    <a:pt x="1" y="3"/>
                  </a:cubicBezTo>
                  <a:cubicBezTo>
                    <a:pt x="0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46050" y="127000"/>
              <a:ext cx="142875" cy="95250"/>
            </a:xfrm>
            <a:custGeom>
              <a:rect b="b" l="l" r="r" t="t"/>
              <a:pathLst>
                <a:path extrusionOk="0" h="25" w="38">
                  <a:moveTo>
                    <a:pt x="1" y="25"/>
                  </a:moveTo>
                  <a:cubicBezTo>
                    <a:pt x="13" y="17"/>
                    <a:pt x="25" y="9"/>
                    <a:pt x="37" y="1"/>
                  </a:cubicBezTo>
                  <a:cubicBezTo>
                    <a:pt x="38" y="0"/>
                    <a:pt x="36" y="0"/>
                    <a:pt x="36" y="1"/>
                  </a:cubicBezTo>
                  <a:cubicBezTo>
                    <a:pt x="24" y="9"/>
                    <a:pt x="12" y="17"/>
                    <a:pt x="0" y="25"/>
                  </a:cubicBezTo>
                  <a:cubicBezTo>
                    <a:pt x="0" y="25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2387" y="244475"/>
              <a:ext cx="55563" cy="33338"/>
            </a:xfrm>
            <a:custGeom>
              <a:rect b="b" l="l" r="r" t="t"/>
              <a:pathLst>
                <a:path extrusionOk="0" h="9" w="15">
                  <a:moveTo>
                    <a:pt x="1" y="9"/>
                  </a:moveTo>
                  <a:cubicBezTo>
                    <a:pt x="5" y="6"/>
                    <a:pt x="10" y="4"/>
                    <a:pt x="14" y="2"/>
                  </a:cubicBezTo>
                  <a:cubicBezTo>
                    <a:pt x="15" y="1"/>
                    <a:pt x="14" y="0"/>
                    <a:pt x="13" y="1"/>
                  </a:cubicBezTo>
                  <a:cubicBezTo>
                    <a:pt x="9" y="3"/>
                    <a:pt x="5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1275" y="30163"/>
              <a:ext cx="307975" cy="220663"/>
            </a:xfrm>
            <a:custGeom>
              <a:rect b="b" l="l" r="r" t="t"/>
              <a:pathLst>
                <a:path extrusionOk="0" h="59" w="82">
                  <a:moveTo>
                    <a:pt x="81" y="0"/>
                  </a:moveTo>
                  <a:cubicBezTo>
                    <a:pt x="55" y="20"/>
                    <a:pt x="26" y="37"/>
                    <a:pt x="0" y="58"/>
                  </a:cubicBezTo>
                  <a:cubicBezTo>
                    <a:pt x="0" y="59"/>
                    <a:pt x="1" y="59"/>
                    <a:pt x="2" y="59"/>
                  </a:cubicBezTo>
                  <a:cubicBezTo>
                    <a:pt x="27" y="37"/>
                    <a:pt x="56" y="21"/>
                    <a:pt x="82" y="0"/>
                  </a:cubicBezTo>
                  <a:cubicBezTo>
                    <a:pt x="82" y="0"/>
                    <a:pt x="81" y="0"/>
                    <a:pt x="81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1275" y="25400"/>
              <a:ext cx="296863" cy="188913"/>
            </a:xfrm>
            <a:custGeom>
              <a:rect b="b" l="l" r="r" t="t"/>
              <a:pathLst>
                <a:path extrusionOk="0" h="50" w="79">
                  <a:moveTo>
                    <a:pt x="1" y="49"/>
                  </a:moveTo>
                  <a:cubicBezTo>
                    <a:pt x="27" y="34"/>
                    <a:pt x="50" y="13"/>
                    <a:pt x="78" y="1"/>
                  </a:cubicBezTo>
                  <a:cubicBezTo>
                    <a:pt x="79" y="0"/>
                    <a:pt x="78" y="0"/>
                    <a:pt x="77" y="0"/>
                  </a:cubicBezTo>
                  <a:cubicBezTo>
                    <a:pt x="49" y="12"/>
                    <a:pt x="27" y="33"/>
                    <a:pt x="1" y="48"/>
                  </a:cubicBezTo>
                  <a:cubicBezTo>
                    <a:pt x="0" y="49"/>
                    <a:pt x="1" y="50"/>
                    <a:pt x="1" y="4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1275" y="11113"/>
              <a:ext cx="198438" cy="165100"/>
            </a:xfrm>
            <a:custGeom>
              <a:rect b="b" l="l" r="r" t="t"/>
              <a:pathLst>
                <a:path extrusionOk="0" h="44" w="53">
                  <a:moveTo>
                    <a:pt x="52" y="0"/>
                  </a:moveTo>
                  <a:cubicBezTo>
                    <a:pt x="34" y="14"/>
                    <a:pt x="16" y="28"/>
                    <a:pt x="0" y="43"/>
                  </a:cubicBezTo>
                  <a:cubicBezTo>
                    <a:pt x="0" y="44"/>
                    <a:pt x="1" y="44"/>
                    <a:pt x="1" y="43"/>
                  </a:cubicBezTo>
                  <a:cubicBezTo>
                    <a:pt x="18" y="28"/>
                    <a:pt x="35" y="14"/>
                    <a:pt x="53" y="1"/>
                  </a:cubicBezTo>
                  <a:cubicBezTo>
                    <a:pt x="53" y="0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2"/>
          <p:cNvGrpSpPr/>
          <p:nvPr/>
        </p:nvGrpSpPr>
        <p:grpSpPr>
          <a:xfrm>
            <a:off x="5351463" y="3798888"/>
            <a:ext cx="569913" cy="774701"/>
            <a:chOff x="0" y="0"/>
            <a:chExt cx="569913" cy="774701"/>
          </a:xfrm>
        </p:grpSpPr>
        <p:sp>
          <p:nvSpPr>
            <p:cNvPr id="181" name="Google Shape;181;p2"/>
            <p:cNvSpPr/>
            <p:nvPr/>
          </p:nvSpPr>
          <p:spPr>
            <a:xfrm>
              <a:off x="173037" y="627063"/>
              <a:ext cx="247650" cy="147638"/>
            </a:xfrm>
            <a:custGeom>
              <a:rect b="b" l="l" r="r" t="t"/>
              <a:pathLst>
                <a:path extrusionOk="0" h="39" w="66">
                  <a:moveTo>
                    <a:pt x="17" y="5"/>
                  </a:moveTo>
                  <a:cubicBezTo>
                    <a:pt x="21" y="3"/>
                    <a:pt x="11" y="3"/>
                    <a:pt x="10" y="6"/>
                  </a:cubicBezTo>
                  <a:cubicBezTo>
                    <a:pt x="9" y="3"/>
                    <a:pt x="8" y="3"/>
                    <a:pt x="7" y="3"/>
                  </a:cubicBezTo>
                  <a:cubicBezTo>
                    <a:pt x="6" y="2"/>
                    <a:pt x="6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1" y="4"/>
                  </a:cubicBezTo>
                  <a:cubicBezTo>
                    <a:pt x="1" y="5"/>
                    <a:pt x="0" y="6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3"/>
                    <a:pt x="2" y="15"/>
                    <a:pt x="3" y="17"/>
                  </a:cubicBezTo>
                  <a:cubicBezTo>
                    <a:pt x="3" y="19"/>
                    <a:pt x="3" y="20"/>
                    <a:pt x="4" y="22"/>
                  </a:cubicBezTo>
                  <a:cubicBezTo>
                    <a:pt x="2" y="22"/>
                    <a:pt x="0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26"/>
                    <a:pt x="10" y="24"/>
                    <a:pt x="12" y="28"/>
                  </a:cubicBezTo>
                  <a:cubicBezTo>
                    <a:pt x="11" y="28"/>
                    <a:pt x="10" y="27"/>
                    <a:pt x="9" y="28"/>
                  </a:cubicBezTo>
                  <a:cubicBezTo>
                    <a:pt x="13" y="36"/>
                    <a:pt x="29" y="39"/>
                    <a:pt x="37" y="39"/>
                  </a:cubicBezTo>
                  <a:cubicBezTo>
                    <a:pt x="49" y="39"/>
                    <a:pt x="55" y="29"/>
                    <a:pt x="60" y="23"/>
                  </a:cubicBezTo>
                  <a:cubicBezTo>
                    <a:pt x="62" y="22"/>
                    <a:pt x="66" y="8"/>
                    <a:pt x="65" y="4"/>
                  </a:cubicBezTo>
                  <a:cubicBezTo>
                    <a:pt x="65" y="1"/>
                    <a:pt x="22" y="5"/>
                    <a:pt x="17" y="5"/>
                  </a:cubicBezTo>
                  <a:close/>
                  <a:moveTo>
                    <a:pt x="4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22" y="35"/>
                  </a:moveTo>
                  <a:cubicBezTo>
                    <a:pt x="22" y="35"/>
                    <a:pt x="22" y="35"/>
                    <a:pt x="23" y="36"/>
                  </a:cubicBezTo>
                  <a:cubicBezTo>
                    <a:pt x="22" y="35"/>
                    <a:pt x="22" y="35"/>
                    <a:pt x="22" y="35"/>
                  </a:cubicBezTo>
                  <a:close/>
                  <a:moveTo>
                    <a:pt x="57" y="9"/>
                  </a:moveTo>
                  <a:cubicBezTo>
                    <a:pt x="57" y="10"/>
                    <a:pt x="57" y="10"/>
                    <a:pt x="56" y="11"/>
                  </a:cubicBezTo>
                  <a:cubicBezTo>
                    <a:pt x="59" y="10"/>
                    <a:pt x="52" y="24"/>
                    <a:pt x="49" y="26"/>
                  </a:cubicBezTo>
                  <a:cubicBezTo>
                    <a:pt x="47" y="29"/>
                    <a:pt x="26" y="38"/>
                    <a:pt x="23" y="31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27" y="29"/>
                    <a:pt x="18" y="31"/>
                    <a:pt x="21" y="30"/>
                  </a:cubicBezTo>
                  <a:cubicBezTo>
                    <a:pt x="17" y="31"/>
                    <a:pt x="9" y="20"/>
                    <a:pt x="8" y="13"/>
                  </a:cubicBezTo>
                  <a:cubicBezTo>
                    <a:pt x="8" y="13"/>
                    <a:pt x="8" y="12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9"/>
                    <a:pt x="12" y="10"/>
                    <a:pt x="14" y="10"/>
                  </a:cubicBezTo>
                  <a:cubicBezTo>
                    <a:pt x="14" y="10"/>
                    <a:pt x="14" y="9"/>
                    <a:pt x="14" y="9"/>
                  </a:cubicBezTo>
                  <a:cubicBezTo>
                    <a:pt x="16" y="12"/>
                    <a:pt x="42" y="10"/>
                    <a:pt x="42" y="10"/>
                  </a:cubicBezTo>
                  <a:cubicBezTo>
                    <a:pt x="42" y="10"/>
                    <a:pt x="43" y="9"/>
                    <a:pt x="43" y="9"/>
                  </a:cubicBezTo>
                  <a:cubicBezTo>
                    <a:pt x="44" y="10"/>
                    <a:pt x="45" y="10"/>
                    <a:pt x="43" y="10"/>
                  </a:cubicBezTo>
                  <a:cubicBezTo>
                    <a:pt x="46" y="16"/>
                    <a:pt x="49" y="3"/>
                    <a:pt x="49" y="10"/>
                  </a:cubicBezTo>
                  <a:cubicBezTo>
                    <a:pt x="49" y="13"/>
                    <a:pt x="64" y="0"/>
                    <a:pt x="57" y="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1437" y="74613"/>
              <a:ext cx="412750" cy="296863"/>
            </a:xfrm>
            <a:custGeom>
              <a:rect b="b" l="l" r="r" t="t"/>
              <a:pathLst>
                <a:path extrusionOk="0" h="79" w="110">
                  <a:moveTo>
                    <a:pt x="109" y="25"/>
                  </a:moveTo>
                  <a:cubicBezTo>
                    <a:pt x="109" y="24"/>
                    <a:pt x="107" y="22"/>
                    <a:pt x="106" y="21"/>
                  </a:cubicBezTo>
                  <a:cubicBezTo>
                    <a:pt x="106" y="21"/>
                    <a:pt x="106" y="21"/>
                    <a:pt x="107" y="21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0"/>
                    <a:pt x="105" y="19"/>
                    <a:pt x="105" y="19"/>
                  </a:cubicBezTo>
                  <a:cubicBezTo>
                    <a:pt x="106" y="20"/>
                    <a:pt x="101" y="13"/>
                    <a:pt x="97" y="11"/>
                  </a:cubicBezTo>
                  <a:cubicBezTo>
                    <a:pt x="97" y="11"/>
                    <a:pt x="97" y="11"/>
                    <a:pt x="97" y="12"/>
                  </a:cubicBezTo>
                  <a:cubicBezTo>
                    <a:pt x="88" y="8"/>
                    <a:pt x="83" y="2"/>
                    <a:pt x="72" y="2"/>
                  </a:cubicBezTo>
                  <a:cubicBezTo>
                    <a:pt x="70" y="2"/>
                    <a:pt x="60" y="0"/>
                    <a:pt x="58" y="1"/>
                  </a:cubicBezTo>
                  <a:cubicBezTo>
                    <a:pt x="54" y="3"/>
                    <a:pt x="50" y="3"/>
                    <a:pt x="51" y="2"/>
                  </a:cubicBezTo>
                  <a:cubicBezTo>
                    <a:pt x="49" y="0"/>
                    <a:pt x="36" y="13"/>
                    <a:pt x="42" y="5"/>
                  </a:cubicBezTo>
                  <a:cubicBezTo>
                    <a:pt x="42" y="5"/>
                    <a:pt x="41" y="6"/>
                    <a:pt x="41" y="6"/>
                  </a:cubicBezTo>
                  <a:cubicBezTo>
                    <a:pt x="39" y="11"/>
                    <a:pt x="25" y="15"/>
                    <a:pt x="20" y="18"/>
                  </a:cubicBezTo>
                  <a:cubicBezTo>
                    <a:pt x="19" y="19"/>
                    <a:pt x="14" y="30"/>
                    <a:pt x="11" y="36"/>
                  </a:cubicBezTo>
                  <a:cubicBezTo>
                    <a:pt x="9" y="42"/>
                    <a:pt x="0" y="60"/>
                    <a:pt x="7" y="63"/>
                  </a:cubicBezTo>
                  <a:cubicBezTo>
                    <a:pt x="6" y="64"/>
                    <a:pt x="8" y="71"/>
                    <a:pt x="10" y="75"/>
                  </a:cubicBezTo>
                  <a:cubicBezTo>
                    <a:pt x="10" y="75"/>
                    <a:pt x="10" y="76"/>
                    <a:pt x="10" y="76"/>
                  </a:cubicBezTo>
                  <a:cubicBezTo>
                    <a:pt x="10" y="76"/>
                    <a:pt x="11" y="76"/>
                    <a:pt x="11" y="76"/>
                  </a:cubicBezTo>
                  <a:cubicBezTo>
                    <a:pt x="12" y="78"/>
                    <a:pt x="14" y="79"/>
                    <a:pt x="15" y="78"/>
                  </a:cubicBezTo>
                  <a:cubicBezTo>
                    <a:pt x="16" y="77"/>
                    <a:pt x="17" y="76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3"/>
                  </a:cubicBezTo>
                  <a:cubicBezTo>
                    <a:pt x="19" y="64"/>
                    <a:pt x="15" y="47"/>
                    <a:pt x="24" y="43"/>
                  </a:cubicBezTo>
                  <a:cubicBezTo>
                    <a:pt x="20" y="49"/>
                    <a:pt x="23" y="43"/>
                    <a:pt x="24" y="46"/>
                  </a:cubicBezTo>
                  <a:cubicBezTo>
                    <a:pt x="24" y="44"/>
                    <a:pt x="25" y="42"/>
                    <a:pt x="26" y="41"/>
                  </a:cubicBezTo>
                  <a:cubicBezTo>
                    <a:pt x="26" y="40"/>
                    <a:pt x="26" y="40"/>
                    <a:pt x="27" y="40"/>
                  </a:cubicBezTo>
                  <a:cubicBezTo>
                    <a:pt x="27" y="40"/>
                    <a:pt x="27" y="40"/>
                    <a:pt x="28" y="40"/>
                  </a:cubicBezTo>
                  <a:cubicBezTo>
                    <a:pt x="26" y="39"/>
                    <a:pt x="26" y="39"/>
                    <a:pt x="25" y="41"/>
                  </a:cubicBezTo>
                  <a:cubicBezTo>
                    <a:pt x="25" y="36"/>
                    <a:pt x="39" y="24"/>
                    <a:pt x="42" y="22"/>
                  </a:cubicBezTo>
                  <a:cubicBezTo>
                    <a:pt x="52" y="16"/>
                    <a:pt x="59" y="16"/>
                    <a:pt x="70" y="16"/>
                  </a:cubicBezTo>
                  <a:cubicBezTo>
                    <a:pt x="72" y="15"/>
                    <a:pt x="73" y="15"/>
                    <a:pt x="73" y="14"/>
                  </a:cubicBezTo>
                  <a:cubicBezTo>
                    <a:pt x="75" y="14"/>
                    <a:pt x="77" y="14"/>
                    <a:pt x="79" y="15"/>
                  </a:cubicBezTo>
                  <a:cubicBezTo>
                    <a:pt x="77" y="17"/>
                    <a:pt x="87" y="16"/>
                    <a:pt x="88" y="18"/>
                  </a:cubicBezTo>
                  <a:cubicBezTo>
                    <a:pt x="87" y="13"/>
                    <a:pt x="95" y="22"/>
                    <a:pt x="94" y="20"/>
                  </a:cubicBezTo>
                  <a:cubicBezTo>
                    <a:pt x="96" y="21"/>
                    <a:pt x="106" y="27"/>
                    <a:pt x="109" y="25"/>
                  </a:cubicBezTo>
                  <a:cubicBezTo>
                    <a:pt x="108" y="26"/>
                    <a:pt x="107" y="27"/>
                    <a:pt x="106" y="27"/>
                  </a:cubicBezTo>
                  <a:cubicBezTo>
                    <a:pt x="109" y="27"/>
                    <a:pt x="109" y="26"/>
                    <a:pt x="109" y="25"/>
                  </a:cubicBezTo>
                  <a:cubicBezTo>
                    <a:pt x="110" y="25"/>
                    <a:pt x="110" y="24"/>
                    <a:pt x="110" y="23"/>
                  </a:cubicBezTo>
                  <a:cubicBezTo>
                    <a:pt x="110" y="24"/>
                    <a:pt x="110" y="25"/>
                    <a:pt x="109" y="25"/>
                  </a:cubicBezTo>
                  <a:close/>
                  <a:moveTo>
                    <a:pt x="19" y="42"/>
                  </a:moveTo>
                  <a:cubicBezTo>
                    <a:pt x="20" y="41"/>
                    <a:pt x="20" y="41"/>
                    <a:pt x="19" y="42"/>
                  </a:cubicBezTo>
                  <a:close/>
                  <a:moveTo>
                    <a:pt x="85" y="13"/>
                  </a:moveTo>
                  <a:cubicBezTo>
                    <a:pt x="85" y="13"/>
                    <a:pt x="80" y="12"/>
                    <a:pt x="74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1" y="11"/>
                    <a:pt x="70" y="11"/>
                    <a:pt x="68" y="11"/>
                  </a:cubicBezTo>
                  <a:cubicBezTo>
                    <a:pt x="66" y="10"/>
                    <a:pt x="64" y="10"/>
                    <a:pt x="64" y="10"/>
                  </a:cubicBezTo>
                  <a:cubicBezTo>
                    <a:pt x="63" y="10"/>
                    <a:pt x="62" y="10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56" y="12"/>
                    <a:pt x="49" y="15"/>
                    <a:pt x="48" y="14"/>
                  </a:cubicBezTo>
                  <a:cubicBezTo>
                    <a:pt x="48" y="17"/>
                    <a:pt x="41" y="17"/>
                    <a:pt x="42" y="16"/>
                  </a:cubicBezTo>
                  <a:cubicBezTo>
                    <a:pt x="37" y="19"/>
                    <a:pt x="37" y="24"/>
                    <a:pt x="33" y="26"/>
                  </a:cubicBezTo>
                  <a:cubicBezTo>
                    <a:pt x="32" y="25"/>
                    <a:pt x="33" y="24"/>
                    <a:pt x="34" y="24"/>
                  </a:cubicBezTo>
                  <a:cubicBezTo>
                    <a:pt x="31" y="21"/>
                    <a:pt x="26" y="31"/>
                    <a:pt x="24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16" y="35"/>
                    <a:pt x="13" y="49"/>
                    <a:pt x="12" y="61"/>
                  </a:cubicBezTo>
                  <a:cubicBezTo>
                    <a:pt x="11" y="48"/>
                    <a:pt x="15" y="33"/>
                    <a:pt x="21" y="27"/>
                  </a:cubicBezTo>
                  <a:cubicBezTo>
                    <a:pt x="41" y="9"/>
                    <a:pt x="66" y="0"/>
                    <a:pt x="91" y="13"/>
                  </a:cubicBezTo>
                  <a:cubicBezTo>
                    <a:pt x="90" y="13"/>
                    <a:pt x="89" y="13"/>
                    <a:pt x="88" y="13"/>
                  </a:cubicBezTo>
                  <a:cubicBezTo>
                    <a:pt x="90" y="13"/>
                    <a:pt x="92" y="15"/>
                    <a:pt x="93" y="16"/>
                  </a:cubicBezTo>
                  <a:cubicBezTo>
                    <a:pt x="91" y="15"/>
                    <a:pt x="85" y="13"/>
                    <a:pt x="85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0" y="0"/>
              <a:ext cx="569913" cy="646113"/>
            </a:xfrm>
            <a:custGeom>
              <a:rect b="b" l="l" r="r" t="t"/>
              <a:pathLst>
                <a:path extrusionOk="0" h="172" w="152">
                  <a:moveTo>
                    <a:pt x="150" y="59"/>
                  </a:moveTo>
                  <a:cubicBezTo>
                    <a:pt x="149" y="58"/>
                    <a:pt x="144" y="47"/>
                    <a:pt x="146" y="49"/>
                  </a:cubicBezTo>
                  <a:cubicBezTo>
                    <a:pt x="145" y="47"/>
                    <a:pt x="140" y="38"/>
                    <a:pt x="140" y="38"/>
                  </a:cubicBezTo>
                  <a:cubicBezTo>
                    <a:pt x="137" y="37"/>
                    <a:pt x="134" y="28"/>
                    <a:pt x="131" y="26"/>
                  </a:cubicBezTo>
                  <a:cubicBezTo>
                    <a:pt x="127" y="22"/>
                    <a:pt x="122" y="20"/>
                    <a:pt x="119" y="16"/>
                  </a:cubicBezTo>
                  <a:cubicBezTo>
                    <a:pt x="120" y="17"/>
                    <a:pt x="121" y="17"/>
                    <a:pt x="121" y="17"/>
                  </a:cubicBezTo>
                  <a:cubicBezTo>
                    <a:pt x="120" y="16"/>
                    <a:pt x="119" y="16"/>
                    <a:pt x="117" y="15"/>
                  </a:cubicBezTo>
                  <a:cubicBezTo>
                    <a:pt x="122" y="19"/>
                    <a:pt x="104" y="9"/>
                    <a:pt x="104" y="9"/>
                  </a:cubicBezTo>
                  <a:cubicBezTo>
                    <a:pt x="102" y="8"/>
                    <a:pt x="94" y="8"/>
                    <a:pt x="98" y="6"/>
                  </a:cubicBezTo>
                  <a:cubicBezTo>
                    <a:pt x="97" y="6"/>
                    <a:pt x="94" y="5"/>
                    <a:pt x="90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1" y="5"/>
                    <a:pt x="91" y="4"/>
                  </a:cubicBezTo>
                  <a:cubicBezTo>
                    <a:pt x="91" y="4"/>
                    <a:pt x="90" y="5"/>
                    <a:pt x="90" y="5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0" y="4"/>
                    <a:pt x="89" y="3"/>
                    <a:pt x="89" y="3"/>
                  </a:cubicBezTo>
                  <a:cubicBezTo>
                    <a:pt x="89" y="4"/>
                    <a:pt x="89" y="4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4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4"/>
                    <a:pt x="89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2"/>
                    <a:pt x="88" y="2"/>
                    <a:pt x="88" y="3"/>
                  </a:cubicBezTo>
                  <a:cubicBezTo>
                    <a:pt x="86" y="2"/>
                    <a:pt x="84" y="3"/>
                    <a:pt x="83" y="3"/>
                  </a:cubicBezTo>
                  <a:cubicBezTo>
                    <a:pt x="82" y="3"/>
                    <a:pt x="81" y="3"/>
                    <a:pt x="81" y="3"/>
                  </a:cubicBezTo>
                  <a:cubicBezTo>
                    <a:pt x="80" y="3"/>
                    <a:pt x="79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7" y="1"/>
                    <a:pt x="74" y="0"/>
                    <a:pt x="75" y="1"/>
                  </a:cubicBezTo>
                  <a:cubicBezTo>
                    <a:pt x="72" y="0"/>
                    <a:pt x="63" y="4"/>
                    <a:pt x="58" y="5"/>
                  </a:cubicBezTo>
                  <a:cubicBezTo>
                    <a:pt x="54" y="5"/>
                    <a:pt x="40" y="13"/>
                    <a:pt x="41" y="12"/>
                  </a:cubicBezTo>
                  <a:cubicBezTo>
                    <a:pt x="43" y="14"/>
                    <a:pt x="32" y="19"/>
                    <a:pt x="34" y="17"/>
                  </a:cubicBezTo>
                  <a:cubicBezTo>
                    <a:pt x="26" y="23"/>
                    <a:pt x="26" y="30"/>
                    <a:pt x="21" y="35"/>
                  </a:cubicBezTo>
                  <a:cubicBezTo>
                    <a:pt x="20" y="34"/>
                    <a:pt x="23" y="30"/>
                    <a:pt x="22" y="30"/>
                  </a:cubicBezTo>
                  <a:cubicBezTo>
                    <a:pt x="21" y="33"/>
                    <a:pt x="15" y="47"/>
                    <a:pt x="13" y="45"/>
                  </a:cubicBezTo>
                  <a:cubicBezTo>
                    <a:pt x="12" y="57"/>
                    <a:pt x="12" y="49"/>
                    <a:pt x="12" y="48"/>
                  </a:cubicBezTo>
                  <a:cubicBezTo>
                    <a:pt x="0" y="61"/>
                    <a:pt x="9" y="91"/>
                    <a:pt x="17" y="105"/>
                  </a:cubicBezTo>
                  <a:cubicBezTo>
                    <a:pt x="24" y="118"/>
                    <a:pt x="34" y="137"/>
                    <a:pt x="43" y="146"/>
                  </a:cubicBezTo>
                  <a:cubicBezTo>
                    <a:pt x="42" y="147"/>
                    <a:pt x="42" y="147"/>
                    <a:pt x="43" y="147"/>
                  </a:cubicBezTo>
                  <a:cubicBezTo>
                    <a:pt x="47" y="167"/>
                    <a:pt x="80" y="172"/>
                    <a:pt x="97" y="164"/>
                  </a:cubicBezTo>
                  <a:cubicBezTo>
                    <a:pt x="105" y="159"/>
                    <a:pt x="116" y="152"/>
                    <a:pt x="120" y="143"/>
                  </a:cubicBezTo>
                  <a:cubicBezTo>
                    <a:pt x="122" y="140"/>
                    <a:pt x="131" y="121"/>
                    <a:pt x="131" y="123"/>
                  </a:cubicBezTo>
                  <a:cubicBezTo>
                    <a:pt x="135" y="112"/>
                    <a:pt x="144" y="105"/>
                    <a:pt x="146" y="93"/>
                  </a:cubicBezTo>
                  <a:cubicBezTo>
                    <a:pt x="148" y="80"/>
                    <a:pt x="152" y="68"/>
                    <a:pt x="147" y="55"/>
                  </a:cubicBezTo>
                  <a:cubicBezTo>
                    <a:pt x="149" y="54"/>
                    <a:pt x="148" y="59"/>
                    <a:pt x="150" y="59"/>
                  </a:cubicBezTo>
                  <a:close/>
                  <a:moveTo>
                    <a:pt x="142" y="53"/>
                  </a:moveTo>
                  <a:cubicBezTo>
                    <a:pt x="143" y="55"/>
                    <a:pt x="144" y="56"/>
                    <a:pt x="142" y="53"/>
                  </a:cubicBezTo>
                  <a:close/>
                  <a:moveTo>
                    <a:pt x="141" y="51"/>
                  </a:moveTo>
                  <a:cubicBezTo>
                    <a:pt x="141" y="51"/>
                    <a:pt x="141" y="52"/>
                    <a:pt x="141" y="52"/>
                  </a:cubicBezTo>
                  <a:cubicBezTo>
                    <a:pt x="141" y="52"/>
                    <a:pt x="141" y="51"/>
                    <a:pt x="140" y="50"/>
                  </a:cubicBezTo>
                  <a:cubicBezTo>
                    <a:pt x="141" y="51"/>
                    <a:pt x="141" y="51"/>
                    <a:pt x="141" y="51"/>
                  </a:cubicBezTo>
                  <a:close/>
                  <a:moveTo>
                    <a:pt x="89" y="5"/>
                  </a:move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6"/>
                    <a:pt x="89" y="6"/>
                  </a:cubicBezTo>
                  <a:cubicBezTo>
                    <a:pt x="89" y="6"/>
                    <a:pt x="89" y="5"/>
                    <a:pt x="89" y="5"/>
                  </a:cubicBezTo>
                  <a:close/>
                  <a:moveTo>
                    <a:pt x="9" y="66"/>
                  </a:moveTo>
                  <a:cubicBezTo>
                    <a:pt x="10" y="64"/>
                    <a:pt x="10" y="63"/>
                    <a:pt x="9" y="66"/>
                  </a:cubicBezTo>
                  <a:close/>
                  <a:moveTo>
                    <a:pt x="144" y="85"/>
                  </a:moveTo>
                  <a:cubicBezTo>
                    <a:pt x="142" y="99"/>
                    <a:pt x="129" y="108"/>
                    <a:pt x="128" y="118"/>
                  </a:cubicBezTo>
                  <a:cubicBezTo>
                    <a:pt x="128" y="117"/>
                    <a:pt x="120" y="132"/>
                    <a:pt x="119" y="135"/>
                  </a:cubicBezTo>
                  <a:cubicBezTo>
                    <a:pt x="121" y="123"/>
                    <a:pt x="116" y="135"/>
                    <a:pt x="119" y="133"/>
                  </a:cubicBezTo>
                  <a:cubicBezTo>
                    <a:pt x="119" y="137"/>
                    <a:pt x="115" y="142"/>
                    <a:pt x="112" y="145"/>
                  </a:cubicBezTo>
                  <a:cubicBezTo>
                    <a:pt x="106" y="153"/>
                    <a:pt x="100" y="154"/>
                    <a:pt x="96" y="157"/>
                  </a:cubicBezTo>
                  <a:cubicBezTo>
                    <a:pt x="91" y="161"/>
                    <a:pt x="75" y="161"/>
                    <a:pt x="65" y="158"/>
                  </a:cubicBezTo>
                  <a:cubicBezTo>
                    <a:pt x="49" y="154"/>
                    <a:pt x="50" y="141"/>
                    <a:pt x="41" y="132"/>
                  </a:cubicBezTo>
                  <a:cubicBezTo>
                    <a:pt x="44" y="127"/>
                    <a:pt x="27" y="108"/>
                    <a:pt x="24" y="103"/>
                  </a:cubicBezTo>
                  <a:cubicBezTo>
                    <a:pt x="18" y="94"/>
                    <a:pt x="7" y="74"/>
                    <a:pt x="14" y="64"/>
                  </a:cubicBezTo>
                  <a:cubicBezTo>
                    <a:pt x="14" y="65"/>
                    <a:pt x="13" y="67"/>
                    <a:pt x="13" y="68"/>
                  </a:cubicBezTo>
                  <a:cubicBezTo>
                    <a:pt x="14" y="67"/>
                    <a:pt x="18" y="59"/>
                    <a:pt x="16" y="56"/>
                  </a:cubicBezTo>
                  <a:cubicBezTo>
                    <a:pt x="15" y="57"/>
                    <a:pt x="15" y="58"/>
                    <a:pt x="15" y="59"/>
                  </a:cubicBezTo>
                  <a:cubicBezTo>
                    <a:pt x="10" y="41"/>
                    <a:pt x="39" y="23"/>
                    <a:pt x="49" y="15"/>
                  </a:cubicBezTo>
                  <a:cubicBezTo>
                    <a:pt x="56" y="10"/>
                    <a:pt x="63" y="9"/>
                    <a:pt x="71" y="7"/>
                  </a:cubicBezTo>
                  <a:cubicBezTo>
                    <a:pt x="75" y="7"/>
                    <a:pt x="81" y="7"/>
                    <a:pt x="85" y="6"/>
                  </a:cubicBezTo>
                  <a:cubicBezTo>
                    <a:pt x="86" y="7"/>
                    <a:pt x="87" y="7"/>
                    <a:pt x="88" y="7"/>
                  </a:cubicBezTo>
                  <a:cubicBezTo>
                    <a:pt x="88" y="8"/>
                    <a:pt x="88" y="7"/>
                    <a:pt x="88" y="7"/>
                  </a:cubicBezTo>
                  <a:cubicBezTo>
                    <a:pt x="89" y="8"/>
                    <a:pt x="91" y="8"/>
                    <a:pt x="92" y="9"/>
                  </a:cubicBezTo>
                  <a:cubicBezTo>
                    <a:pt x="90" y="10"/>
                    <a:pt x="104" y="11"/>
                    <a:pt x="107" y="15"/>
                  </a:cubicBezTo>
                  <a:cubicBezTo>
                    <a:pt x="105" y="11"/>
                    <a:pt x="116" y="19"/>
                    <a:pt x="117" y="19"/>
                  </a:cubicBezTo>
                  <a:cubicBezTo>
                    <a:pt x="117" y="19"/>
                    <a:pt x="116" y="19"/>
                    <a:pt x="115" y="19"/>
                  </a:cubicBezTo>
                  <a:cubicBezTo>
                    <a:pt x="115" y="19"/>
                    <a:pt x="119" y="22"/>
                    <a:pt x="117" y="20"/>
                  </a:cubicBezTo>
                  <a:cubicBezTo>
                    <a:pt x="118" y="21"/>
                    <a:pt x="129" y="31"/>
                    <a:pt x="132" y="34"/>
                  </a:cubicBezTo>
                  <a:cubicBezTo>
                    <a:pt x="132" y="35"/>
                    <a:pt x="132" y="35"/>
                    <a:pt x="131" y="35"/>
                  </a:cubicBezTo>
                  <a:cubicBezTo>
                    <a:pt x="133" y="37"/>
                    <a:pt x="137" y="41"/>
                    <a:pt x="138" y="43"/>
                  </a:cubicBezTo>
                  <a:cubicBezTo>
                    <a:pt x="139" y="43"/>
                    <a:pt x="139" y="51"/>
                    <a:pt x="140" y="53"/>
                  </a:cubicBezTo>
                  <a:cubicBezTo>
                    <a:pt x="141" y="52"/>
                    <a:pt x="141" y="52"/>
                    <a:pt x="141" y="53"/>
                  </a:cubicBezTo>
                  <a:cubicBezTo>
                    <a:pt x="142" y="57"/>
                    <a:pt x="144" y="62"/>
                    <a:pt x="144" y="66"/>
                  </a:cubicBezTo>
                  <a:cubicBezTo>
                    <a:pt x="146" y="76"/>
                    <a:pt x="144" y="75"/>
                    <a:pt x="144" y="85"/>
                  </a:cubicBezTo>
                  <a:close/>
                  <a:moveTo>
                    <a:pt x="16" y="58"/>
                  </a:move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7"/>
                    <a:pt x="16" y="5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03212" y="714375"/>
              <a:ext cx="65088" cy="41275"/>
            </a:xfrm>
            <a:custGeom>
              <a:rect b="b" l="l" r="r" t="t"/>
              <a:pathLst>
                <a:path extrusionOk="0" h="11" w="17">
                  <a:moveTo>
                    <a:pt x="16" y="1"/>
                  </a:moveTo>
                  <a:cubicBezTo>
                    <a:pt x="11" y="4"/>
                    <a:pt x="6" y="7"/>
                    <a:pt x="1" y="10"/>
                  </a:cubicBezTo>
                  <a:cubicBezTo>
                    <a:pt x="0" y="10"/>
                    <a:pt x="1" y="11"/>
                    <a:pt x="2" y="10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1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58762" y="657225"/>
              <a:ext cx="142875" cy="79375"/>
            </a:xfrm>
            <a:custGeom>
              <a:rect b="b" l="l" r="r" t="t"/>
              <a:pathLst>
                <a:path extrusionOk="0" h="21" w="38">
                  <a:moveTo>
                    <a:pt x="2" y="21"/>
                  </a:moveTo>
                  <a:cubicBezTo>
                    <a:pt x="14" y="14"/>
                    <a:pt x="25" y="7"/>
                    <a:pt x="37" y="1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4" y="6"/>
                    <a:pt x="13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9712" y="650875"/>
              <a:ext cx="117475" cy="77788"/>
            </a:xfrm>
            <a:custGeom>
              <a:rect b="b" l="l" r="r" t="t"/>
              <a:pathLst>
                <a:path extrusionOk="0" h="21" w="31">
                  <a:moveTo>
                    <a:pt x="30" y="0"/>
                  </a:moveTo>
                  <a:cubicBezTo>
                    <a:pt x="20" y="7"/>
                    <a:pt x="11" y="13"/>
                    <a:pt x="1" y="20"/>
                  </a:cubicBezTo>
                  <a:cubicBezTo>
                    <a:pt x="0" y="21"/>
                    <a:pt x="2" y="21"/>
                    <a:pt x="2" y="20"/>
                  </a:cubicBezTo>
                  <a:cubicBezTo>
                    <a:pt x="11" y="14"/>
                    <a:pt x="21" y="7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0662" y="657225"/>
              <a:ext cx="87313" cy="53975"/>
            </a:xfrm>
            <a:custGeom>
              <a:rect b="b" l="l" r="r" t="t"/>
              <a:pathLst>
                <a:path extrusionOk="0" h="14" w="23">
                  <a:moveTo>
                    <a:pt x="2" y="13"/>
                  </a:moveTo>
                  <a:cubicBezTo>
                    <a:pt x="9" y="9"/>
                    <a:pt x="15" y="5"/>
                    <a:pt x="22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5" y="4"/>
                    <a:pt x="8" y="8"/>
                    <a:pt x="1" y="13"/>
                  </a:cubicBezTo>
                  <a:cubicBezTo>
                    <a:pt x="0" y="13"/>
                    <a:pt x="1" y="14"/>
                    <a:pt x="2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14312" y="657225"/>
              <a:ext cx="63500" cy="41275"/>
            </a:xfrm>
            <a:custGeom>
              <a:rect b="b" l="l" r="r" t="t"/>
              <a:pathLst>
                <a:path extrusionOk="0" h="11" w="17">
                  <a:moveTo>
                    <a:pt x="15" y="0"/>
                  </a:moveTo>
                  <a:cubicBezTo>
                    <a:pt x="11" y="3"/>
                    <a:pt x="6" y="7"/>
                    <a:pt x="1" y="10"/>
                  </a:cubicBezTo>
                  <a:cubicBezTo>
                    <a:pt x="0" y="11"/>
                    <a:pt x="1" y="11"/>
                    <a:pt x="2" y="11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03212" y="555625"/>
              <a:ext cx="112713" cy="49213"/>
            </a:xfrm>
            <a:custGeom>
              <a:rect b="b" l="l" r="r" t="t"/>
              <a:pathLst>
                <a:path extrusionOk="0" h="13" w="30">
                  <a:moveTo>
                    <a:pt x="2" y="13"/>
                  </a:moveTo>
                  <a:cubicBezTo>
                    <a:pt x="8" y="9"/>
                    <a:pt x="15" y="6"/>
                    <a:pt x="22" y="3"/>
                  </a:cubicBezTo>
                  <a:cubicBezTo>
                    <a:pt x="23" y="3"/>
                    <a:pt x="24" y="2"/>
                    <a:pt x="25" y="2"/>
                  </a:cubicBezTo>
                  <a:cubicBezTo>
                    <a:pt x="30" y="1"/>
                    <a:pt x="25" y="3"/>
                    <a:pt x="24" y="4"/>
                  </a:cubicBezTo>
                  <a:cubicBezTo>
                    <a:pt x="21" y="6"/>
                    <a:pt x="19" y="8"/>
                    <a:pt x="16" y="10"/>
                  </a:cubicBezTo>
                  <a:cubicBezTo>
                    <a:pt x="15" y="11"/>
                    <a:pt x="16" y="11"/>
                    <a:pt x="17" y="11"/>
                  </a:cubicBezTo>
                  <a:cubicBezTo>
                    <a:pt x="21" y="8"/>
                    <a:pt x="25" y="4"/>
                    <a:pt x="29" y="1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19" y="3"/>
                    <a:pt x="10" y="7"/>
                    <a:pt x="1" y="12"/>
                  </a:cubicBezTo>
                  <a:cubicBezTo>
                    <a:pt x="0" y="12"/>
                    <a:pt x="1" y="13"/>
                    <a:pt x="2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92087" y="657225"/>
              <a:ext cx="36513" cy="23813"/>
            </a:xfrm>
            <a:custGeom>
              <a:rect b="b" l="l" r="r" t="t"/>
              <a:pathLst>
                <a:path extrusionOk="0" h="6" w="10">
                  <a:moveTo>
                    <a:pt x="2" y="5"/>
                  </a:moveTo>
                  <a:cubicBezTo>
                    <a:pt x="4" y="4"/>
                    <a:pt x="7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6" y="2"/>
                    <a:pt x="4" y="3"/>
                    <a:pt x="1" y="5"/>
                  </a:cubicBezTo>
                  <a:cubicBezTo>
                    <a:pt x="0" y="5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25425" y="484188"/>
              <a:ext cx="239713" cy="125413"/>
            </a:xfrm>
            <a:custGeom>
              <a:rect b="b" l="l" r="r" t="t"/>
              <a:pathLst>
                <a:path extrusionOk="0" h="33" w="64">
                  <a:moveTo>
                    <a:pt x="2" y="32"/>
                  </a:moveTo>
                  <a:cubicBezTo>
                    <a:pt x="18" y="22"/>
                    <a:pt x="34" y="12"/>
                    <a:pt x="52" y="5"/>
                  </a:cubicBezTo>
                  <a:cubicBezTo>
                    <a:pt x="64" y="0"/>
                    <a:pt x="42" y="15"/>
                    <a:pt x="39" y="17"/>
                  </a:cubicBezTo>
                  <a:cubicBezTo>
                    <a:pt x="31" y="22"/>
                    <a:pt x="23" y="27"/>
                    <a:pt x="15" y="32"/>
                  </a:cubicBezTo>
                  <a:cubicBezTo>
                    <a:pt x="14" y="33"/>
                    <a:pt x="16" y="32"/>
                    <a:pt x="16" y="32"/>
                  </a:cubicBezTo>
                  <a:cubicBezTo>
                    <a:pt x="31" y="23"/>
                    <a:pt x="46" y="13"/>
                    <a:pt x="60" y="2"/>
                  </a:cubicBezTo>
                  <a:cubicBezTo>
                    <a:pt x="61" y="1"/>
                    <a:pt x="59" y="2"/>
                    <a:pt x="59" y="2"/>
                  </a:cubicBezTo>
                  <a:cubicBezTo>
                    <a:pt x="38" y="9"/>
                    <a:pt x="19" y="20"/>
                    <a:pt x="1" y="32"/>
                  </a:cubicBezTo>
                  <a:cubicBezTo>
                    <a:pt x="0" y="33"/>
                    <a:pt x="1" y="33"/>
                    <a:pt x="2" y="32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20662" y="417513"/>
              <a:ext cx="293688" cy="192088"/>
            </a:xfrm>
            <a:custGeom>
              <a:rect b="b" l="l" r="r" t="t"/>
              <a:pathLst>
                <a:path extrusionOk="0" h="51" w="78">
                  <a:moveTo>
                    <a:pt x="76" y="0"/>
                  </a:moveTo>
                  <a:cubicBezTo>
                    <a:pt x="51" y="17"/>
                    <a:pt x="26" y="34"/>
                    <a:pt x="1" y="50"/>
                  </a:cubicBezTo>
                  <a:cubicBezTo>
                    <a:pt x="0" y="51"/>
                    <a:pt x="1" y="51"/>
                    <a:pt x="2" y="51"/>
                  </a:cubicBezTo>
                  <a:cubicBezTo>
                    <a:pt x="27" y="34"/>
                    <a:pt x="52" y="18"/>
                    <a:pt x="77" y="1"/>
                  </a:cubicBezTo>
                  <a:cubicBezTo>
                    <a:pt x="78" y="0"/>
                    <a:pt x="77" y="0"/>
                    <a:pt x="7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95262" y="398463"/>
              <a:ext cx="327025" cy="184150"/>
            </a:xfrm>
            <a:custGeom>
              <a:rect b="b" l="l" r="r" t="t"/>
              <a:pathLst>
                <a:path extrusionOk="0" h="49" w="87">
                  <a:moveTo>
                    <a:pt x="2" y="49"/>
                  </a:moveTo>
                  <a:cubicBezTo>
                    <a:pt x="30" y="33"/>
                    <a:pt x="56" y="14"/>
                    <a:pt x="86" y="0"/>
                  </a:cubicBezTo>
                  <a:cubicBezTo>
                    <a:pt x="87" y="0"/>
                    <a:pt x="86" y="0"/>
                    <a:pt x="86" y="0"/>
                  </a:cubicBezTo>
                  <a:cubicBezTo>
                    <a:pt x="56" y="13"/>
                    <a:pt x="29" y="33"/>
                    <a:pt x="1" y="49"/>
                  </a:cubicBezTo>
                  <a:cubicBezTo>
                    <a:pt x="0" y="49"/>
                    <a:pt x="1" y="49"/>
                    <a:pt x="2" y="4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84150" y="330200"/>
              <a:ext cx="360363" cy="233363"/>
            </a:xfrm>
            <a:custGeom>
              <a:rect b="b" l="l" r="r" t="t"/>
              <a:pathLst>
                <a:path extrusionOk="0" h="62" w="96">
                  <a:moveTo>
                    <a:pt x="94" y="0"/>
                  </a:moveTo>
                  <a:cubicBezTo>
                    <a:pt x="64" y="22"/>
                    <a:pt x="32" y="41"/>
                    <a:pt x="1" y="61"/>
                  </a:cubicBezTo>
                  <a:cubicBezTo>
                    <a:pt x="0" y="62"/>
                    <a:pt x="2" y="62"/>
                    <a:pt x="2" y="61"/>
                  </a:cubicBezTo>
                  <a:cubicBezTo>
                    <a:pt x="33" y="41"/>
                    <a:pt x="65" y="22"/>
                    <a:pt x="95" y="0"/>
                  </a:cubicBezTo>
                  <a:cubicBezTo>
                    <a:pt x="96" y="0"/>
                    <a:pt x="94" y="0"/>
                    <a:pt x="94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68275" y="327025"/>
              <a:ext cx="371475" cy="203200"/>
            </a:xfrm>
            <a:custGeom>
              <a:rect b="b" l="l" r="r" t="t"/>
              <a:pathLst>
                <a:path extrusionOk="0" h="54" w="99">
                  <a:moveTo>
                    <a:pt x="2" y="53"/>
                  </a:moveTo>
                  <a:cubicBezTo>
                    <a:pt x="33" y="34"/>
                    <a:pt x="63" y="13"/>
                    <a:pt x="98" y="0"/>
                  </a:cubicBezTo>
                  <a:cubicBezTo>
                    <a:pt x="99" y="0"/>
                    <a:pt x="98" y="0"/>
                    <a:pt x="98" y="0"/>
                  </a:cubicBezTo>
                  <a:cubicBezTo>
                    <a:pt x="63" y="13"/>
                    <a:pt x="32" y="34"/>
                    <a:pt x="1" y="53"/>
                  </a:cubicBezTo>
                  <a:cubicBezTo>
                    <a:pt x="0" y="54"/>
                    <a:pt x="1" y="54"/>
                    <a:pt x="2" y="5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42875" y="266700"/>
              <a:ext cx="396875" cy="247650"/>
            </a:xfrm>
            <a:custGeom>
              <a:rect b="b" l="l" r="r" t="t"/>
              <a:pathLst>
                <a:path extrusionOk="0" h="66" w="106">
                  <a:moveTo>
                    <a:pt x="2" y="57"/>
                  </a:moveTo>
                  <a:cubicBezTo>
                    <a:pt x="15" y="50"/>
                    <a:pt x="28" y="41"/>
                    <a:pt x="41" y="33"/>
                  </a:cubicBezTo>
                  <a:cubicBezTo>
                    <a:pt x="50" y="27"/>
                    <a:pt x="59" y="21"/>
                    <a:pt x="69" y="16"/>
                  </a:cubicBezTo>
                  <a:cubicBezTo>
                    <a:pt x="74" y="13"/>
                    <a:pt x="80" y="10"/>
                    <a:pt x="86" y="7"/>
                  </a:cubicBezTo>
                  <a:cubicBezTo>
                    <a:pt x="91" y="3"/>
                    <a:pt x="94" y="4"/>
                    <a:pt x="95" y="9"/>
                  </a:cubicBezTo>
                  <a:cubicBezTo>
                    <a:pt x="69" y="32"/>
                    <a:pt x="34" y="45"/>
                    <a:pt x="6" y="65"/>
                  </a:cubicBezTo>
                  <a:cubicBezTo>
                    <a:pt x="6" y="66"/>
                    <a:pt x="7" y="66"/>
                    <a:pt x="7" y="66"/>
                  </a:cubicBezTo>
                  <a:cubicBezTo>
                    <a:pt x="39" y="42"/>
                    <a:pt x="77" y="28"/>
                    <a:pt x="105" y="1"/>
                  </a:cubicBezTo>
                  <a:cubicBezTo>
                    <a:pt x="106" y="0"/>
                    <a:pt x="105" y="0"/>
                    <a:pt x="105" y="0"/>
                  </a:cubicBezTo>
                  <a:cubicBezTo>
                    <a:pt x="66" y="12"/>
                    <a:pt x="36" y="38"/>
                    <a:pt x="1" y="57"/>
                  </a:cubicBezTo>
                  <a:cubicBezTo>
                    <a:pt x="0" y="57"/>
                    <a:pt x="1" y="57"/>
                    <a:pt x="2" y="57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31762" y="206375"/>
              <a:ext cx="415925" cy="260350"/>
            </a:xfrm>
            <a:custGeom>
              <a:rect b="b" l="l" r="r" t="t"/>
              <a:pathLst>
                <a:path extrusionOk="0" h="69" w="111">
                  <a:moveTo>
                    <a:pt x="109" y="0"/>
                  </a:moveTo>
                  <a:cubicBezTo>
                    <a:pt x="72" y="22"/>
                    <a:pt x="35" y="43"/>
                    <a:pt x="0" y="69"/>
                  </a:cubicBezTo>
                  <a:cubicBezTo>
                    <a:pt x="0" y="69"/>
                    <a:pt x="1" y="69"/>
                    <a:pt x="1" y="69"/>
                  </a:cubicBezTo>
                  <a:cubicBezTo>
                    <a:pt x="36" y="43"/>
                    <a:pt x="73" y="22"/>
                    <a:pt x="110" y="1"/>
                  </a:cubicBezTo>
                  <a:cubicBezTo>
                    <a:pt x="111" y="0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20650" y="206375"/>
              <a:ext cx="423863" cy="247650"/>
            </a:xfrm>
            <a:custGeom>
              <a:rect b="b" l="l" r="r" t="t"/>
              <a:pathLst>
                <a:path extrusionOk="0" h="66" w="113">
                  <a:moveTo>
                    <a:pt x="2" y="66"/>
                  </a:moveTo>
                  <a:cubicBezTo>
                    <a:pt x="39" y="45"/>
                    <a:pt x="76" y="23"/>
                    <a:pt x="113" y="1"/>
                  </a:cubicBezTo>
                  <a:cubicBezTo>
                    <a:pt x="113" y="0"/>
                    <a:pt x="112" y="0"/>
                    <a:pt x="112" y="1"/>
                  </a:cubicBezTo>
                  <a:cubicBezTo>
                    <a:pt x="75" y="22"/>
                    <a:pt x="39" y="45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12712" y="184150"/>
              <a:ext cx="427038" cy="247650"/>
            </a:xfrm>
            <a:custGeom>
              <a:rect b="b" l="l" r="r" t="t"/>
              <a:pathLst>
                <a:path extrusionOk="0" h="66" w="114">
                  <a:moveTo>
                    <a:pt x="112" y="0"/>
                  </a:moveTo>
                  <a:cubicBezTo>
                    <a:pt x="75" y="22"/>
                    <a:pt x="35" y="39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ubicBezTo>
                    <a:pt x="36" y="40"/>
                    <a:pt x="76" y="23"/>
                    <a:pt x="113" y="0"/>
                  </a:cubicBezTo>
                  <a:cubicBezTo>
                    <a:pt x="114" y="0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96837" y="173038"/>
              <a:ext cx="436563" cy="247650"/>
            </a:xfrm>
            <a:custGeom>
              <a:rect b="b" l="l" r="r" t="t"/>
              <a:pathLst>
                <a:path extrusionOk="0" h="66" w="116">
                  <a:moveTo>
                    <a:pt x="2" y="66"/>
                  </a:moveTo>
                  <a:cubicBezTo>
                    <a:pt x="40" y="46"/>
                    <a:pt x="77" y="23"/>
                    <a:pt x="115" y="1"/>
                  </a:cubicBezTo>
                  <a:cubicBezTo>
                    <a:pt x="116" y="1"/>
                    <a:pt x="115" y="0"/>
                    <a:pt x="115" y="0"/>
                  </a:cubicBezTo>
                  <a:cubicBezTo>
                    <a:pt x="77" y="22"/>
                    <a:pt x="40" y="45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90487" y="138113"/>
              <a:ext cx="423863" cy="268288"/>
            </a:xfrm>
            <a:custGeom>
              <a:rect b="b" l="l" r="r" t="t"/>
              <a:pathLst>
                <a:path extrusionOk="0" h="71" w="113">
                  <a:moveTo>
                    <a:pt x="112" y="0"/>
                  </a:moveTo>
                  <a:cubicBezTo>
                    <a:pt x="74" y="22"/>
                    <a:pt x="36" y="44"/>
                    <a:pt x="1" y="70"/>
                  </a:cubicBezTo>
                  <a:cubicBezTo>
                    <a:pt x="0" y="71"/>
                    <a:pt x="1" y="71"/>
                    <a:pt x="2" y="70"/>
                  </a:cubicBezTo>
                  <a:cubicBezTo>
                    <a:pt x="37" y="44"/>
                    <a:pt x="75" y="23"/>
                    <a:pt x="112" y="0"/>
                  </a:cubicBezTo>
                  <a:cubicBezTo>
                    <a:pt x="113" y="0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4612" y="115888"/>
              <a:ext cx="423863" cy="249238"/>
            </a:xfrm>
            <a:custGeom>
              <a:rect b="b" l="l" r="r" t="t"/>
              <a:pathLst>
                <a:path extrusionOk="0" h="66" w="113">
                  <a:moveTo>
                    <a:pt x="2" y="66"/>
                  </a:moveTo>
                  <a:cubicBezTo>
                    <a:pt x="39" y="46"/>
                    <a:pt x="75" y="23"/>
                    <a:pt x="112" y="1"/>
                  </a:cubicBezTo>
                  <a:cubicBezTo>
                    <a:pt x="113" y="1"/>
                    <a:pt x="111" y="0"/>
                    <a:pt x="111" y="1"/>
                  </a:cubicBezTo>
                  <a:cubicBezTo>
                    <a:pt x="74" y="22"/>
                    <a:pt x="39" y="45"/>
                    <a:pt x="1" y="65"/>
                  </a:cubicBezTo>
                  <a:cubicBezTo>
                    <a:pt x="0" y="66"/>
                    <a:pt x="2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1437" y="93663"/>
              <a:ext cx="401638" cy="252413"/>
            </a:xfrm>
            <a:custGeom>
              <a:rect b="b" l="l" r="r" t="t"/>
              <a:pathLst>
                <a:path extrusionOk="0" h="67" w="107">
                  <a:moveTo>
                    <a:pt x="105" y="0"/>
                  </a:moveTo>
                  <a:cubicBezTo>
                    <a:pt x="71" y="24"/>
                    <a:pt x="35" y="44"/>
                    <a:pt x="0" y="67"/>
                  </a:cubicBezTo>
                  <a:cubicBezTo>
                    <a:pt x="0" y="67"/>
                    <a:pt x="1" y="67"/>
                    <a:pt x="1" y="67"/>
                  </a:cubicBezTo>
                  <a:cubicBezTo>
                    <a:pt x="36" y="44"/>
                    <a:pt x="72" y="24"/>
                    <a:pt x="106" y="0"/>
                  </a:cubicBezTo>
                  <a:cubicBezTo>
                    <a:pt x="107" y="0"/>
                    <a:pt x="106" y="0"/>
                    <a:pt x="10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5562" y="85725"/>
              <a:ext cx="409575" cy="241300"/>
            </a:xfrm>
            <a:custGeom>
              <a:rect b="b" l="l" r="r" t="t"/>
              <a:pathLst>
                <a:path extrusionOk="0" h="64" w="109">
                  <a:moveTo>
                    <a:pt x="2" y="63"/>
                  </a:moveTo>
                  <a:cubicBezTo>
                    <a:pt x="39" y="46"/>
                    <a:pt x="72" y="19"/>
                    <a:pt x="108" y="1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71" y="19"/>
                    <a:pt x="38" y="45"/>
                    <a:pt x="1" y="63"/>
                  </a:cubicBezTo>
                  <a:cubicBezTo>
                    <a:pt x="0" y="63"/>
                    <a:pt x="1" y="64"/>
                    <a:pt x="2" y="6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2387" y="250825"/>
              <a:ext cx="63500" cy="49213"/>
            </a:xfrm>
            <a:custGeom>
              <a:rect b="b" l="l" r="r" t="t"/>
              <a:pathLst>
                <a:path extrusionOk="0" h="13" w="17">
                  <a:moveTo>
                    <a:pt x="15" y="1"/>
                  </a:moveTo>
                  <a:cubicBezTo>
                    <a:pt x="10" y="4"/>
                    <a:pt x="6" y="8"/>
                    <a:pt x="1" y="12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6" y="9"/>
                    <a:pt x="11" y="5"/>
                    <a:pt x="16" y="1"/>
                  </a:cubicBezTo>
                  <a:cubicBezTo>
                    <a:pt x="17" y="1"/>
                    <a:pt x="15" y="0"/>
                    <a:pt x="1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50812" y="127000"/>
              <a:ext cx="146050" cy="95250"/>
            </a:xfrm>
            <a:custGeom>
              <a:rect b="b" l="l" r="r" t="t"/>
              <a:pathLst>
                <a:path extrusionOk="0" h="25" w="39">
                  <a:moveTo>
                    <a:pt x="37" y="0"/>
                  </a:moveTo>
                  <a:cubicBezTo>
                    <a:pt x="25" y="8"/>
                    <a:pt x="12" y="16"/>
                    <a:pt x="0" y="25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9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344487" y="74613"/>
              <a:ext cx="26988" cy="15875"/>
            </a:xfrm>
            <a:custGeom>
              <a:rect b="b" l="l" r="r" t="t"/>
              <a:pathLst>
                <a:path extrusionOk="0" h="4" w="7">
                  <a:moveTo>
                    <a:pt x="2" y="3"/>
                  </a:move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4" y="1"/>
                    <a:pt x="3" y="2"/>
                    <a:pt x="1" y="3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4" y="1"/>
                    <a:pt x="2" y="2"/>
                    <a:pt x="1" y="3"/>
                  </a:cubicBezTo>
                  <a:cubicBezTo>
                    <a:pt x="0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46050" y="127000"/>
              <a:ext cx="142875" cy="95250"/>
            </a:xfrm>
            <a:custGeom>
              <a:rect b="b" l="l" r="r" t="t"/>
              <a:pathLst>
                <a:path extrusionOk="0" h="25" w="38">
                  <a:moveTo>
                    <a:pt x="1" y="25"/>
                  </a:moveTo>
                  <a:cubicBezTo>
                    <a:pt x="13" y="17"/>
                    <a:pt x="25" y="9"/>
                    <a:pt x="37" y="1"/>
                  </a:cubicBezTo>
                  <a:cubicBezTo>
                    <a:pt x="38" y="0"/>
                    <a:pt x="36" y="0"/>
                    <a:pt x="36" y="1"/>
                  </a:cubicBezTo>
                  <a:cubicBezTo>
                    <a:pt x="24" y="9"/>
                    <a:pt x="12" y="17"/>
                    <a:pt x="0" y="25"/>
                  </a:cubicBezTo>
                  <a:cubicBezTo>
                    <a:pt x="0" y="25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2387" y="244475"/>
              <a:ext cx="55563" cy="33338"/>
            </a:xfrm>
            <a:custGeom>
              <a:rect b="b" l="l" r="r" t="t"/>
              <a:pathLst>
                <a:path extrusionOk="0" h="9" w="15">
                  <a:moveTo>
                    <a:pt x="1" y="9"/>
                  </a:moveTo>
                  <a:cubicBezTo>
                    <a:pt x="5" y="6"/>
                    <a:pt x="10" y="4"/>
                    <a:pt x="14" y="2"/>
                  </a:cubicBezTo>
                  <a:cubicBezTo>
                    <a:pt x="15" y="1"/>
                    <a:pt x="14" y="0"/>
                    <a:pt x="13" y="1"/>
                  </a:cubicBezTo>
                  <a:cubicBezTo>
                    <a:pt x="9" y="3"/>
                    <a:pt x="5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1275" y="30163"/>
              <a:ext cx="307975" cy="220663"/>
            </a:xfrm>
            <a:custGeom>
              <a:rect b="b" l="l" r="r" t="t"/>
              <a:pathLst>
                <a:path extrusionOk="0" h="59" w="82">
                  <a:moveTo>
                    <a:pt x="81" y="0"/>
                  </a:moveTo>
                  <a:cubicBezTo>
                    <a:pt x="55" y="20"/>
                    <a:pt x="26" y="37"/>
                    <a:pt x="0" y="58"/>
                  </a:cubicBezTo>
                  <a:cubicBezTo>
                    <a:pt x="0" y="59"/>
                    <a:pt x="1" y="59"/>
                    <a:pt x="2" y="59"/>
                  </a:cubicBezTo>
                  <a:cubicBezTo>
                    <a:pt x="27" y="37"/>
                    <a:pt x="56" y="21"/>
                    <a:pt x="82" y="0"/>
                  </a:cubicBezTo>
                  <a:cubicBezTo>
                    <a:pt x="82" y="0"/>
                    <a:pt x="81" y="0"/>
                    <a:pt x="81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1275" y="25400"/>
              <a:ext cx="296863" cy="188913"/>
            </a:xfrm>
            <a:custGeom>
              <a:rect b="b" l="l" r="r" t="t"/>
              <a:pathLst>
                <a:path extrusionOk="0" h="50" w="79">
                  <a:moveTo>
                    <a:pt x="1" y="49"/>
                  </a:moveTo>
                  <a:cubicBezTo>
                    <a:pt x="27" y="34"/>
                    <a:pt x="50" y="13"/>
                    <a:pt x="78" y="1"/>
                  </a:cubicBezTo>
                  <a:cubicBezTo>
                    <a:pt x="79" y="0"/>
                    <a:pt x="78" y="0"/>
                    <a:pt x="77" y="0"/>
                  </a:cubicBezTo>
                  <a:cubicBezTo>
                    <a:pt x="49" y="12"/>
                    <a:pt x="27" y="33"/>
                    <a:pt x="1" y="48"/>
                  </a:cubicBezTo>
                  <a:cubicBezTo>
                    <a:pt x="0" y="49"/>
                    <a:pt x="1" y="50"/>
                    <a:pt x="1" y="4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1275" y="11113"/>
              <a:ext cx="198438" cy="165100"/>
            </a:xfrm>
            <a:custGeom>
              <a:rect b="b" l="l" r="r" t="t"/>
              <a:pathLst>
                <a:path extrusionOk="0" h="44" w="53">
                  <a:moveTo>
                    <a:pt x="52" y="0"/>
                  </a:moveTo>
                  <a:cubicBezTo>
                    <a:pt x="34" y="14"/>
                    <a:pt x="16" y="28"/>
                    <a:pt x="0" y="43"/>
                  </a:cubicBezTo>
                  <a:cubicBezTo>
                    <a:pt x="0" y="44"/>
                    <a:pt x="1" y="44"/>
                    <a:pt x="1" y="43"/>
                  </a:cubicBezTo>
                  <a:cubicBezTo>
                    <a:pt x="18" y="28"/>
                    <a:pt x="35" y="14"/>
                    <a:pt x="53" y="1"/>
                  </a:cubicBezTo>
                  <a:cubicBezTo>
                    <a:pt x="53" y="0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2"/>
          <p:cNvGrpSpPr/>
          <p:nvPr/>
        </p:nvGrpSpPr>
        <p:grpSpPr>
          <a:xfrm>
            <a:off x="5351463" y="4937150"/>
            <a:ext cx="569913" cy="774701"/>
            <a:chOff x="0" y="0"/>
            <a:chExt cx="569913" cy="774701"/>
          </a:xfrm>
        </p:grpSpPr>
        <p:sp>
          <p:nvSpPr>
            <p:cNvPr id="214" name="Google Shape;214;p2"/>
            <p:cNvSpPr/>
            <p:nvPr/>
          </p:nvSpPr>
          <p:spPr>
            <a:xfrm>
              <a:off x="173037" y="627063"/>
              <a:ext cx="247650" cy="147638"/>
            </a:xfrm>
            <a:custGeom>
              <a:rect b="b" l="l" r="r" t="t"/>
              <a:pathLst>
                <a:path extrusionOk="0" h="39" w="66">
                  <a:moveTo>
                    <a:pt x="17" y="5"/>
                  </a:moveTo>
                  <a:cubicBezTo>
                    <a:pt x="21" y="3"/>
                    <a:pt x="11" y="3"/>
                    <a:pt x="10" y="6"/>
                  </a:cubicBezTo>
                  <a:cubicBezTo>
                    <a:pt x="9" y="3"/>
                    <a:pt x="8" y="3"/>
                    <a:pt x="7" y="3"/>
                  </a:cubicBezTo>
                  <a:cubicBezTo>
                    <a:pt x="6" y="2"/>
                    <a:pt x="6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1" y="4"/>
                  </a:cubicBezTo>
                  <a:cubicBezTo>
                    <a:pt x="1" y="5"/>
                    <a:pt x="0" y="6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3"/>
                    <a:pt x="2" y="15"/>
                    <a:pt x="3" y="17"/>
                  </a:cubicBezTo>
                  <a:cubicBezTo>
                    <a:pt x="3" y="19"/>
                    <a:pt x="3" y="20"/>
                    <a:pt x="4" y="22"/>
                  </a:cubicBezTo>
                  <a:cubicBezTo>
                    <a:pt x="2" y="22"/>
                    <a:pt x="0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26"/>
                    <a:pt x="10" y="24"/>
                    <a:pt x="12" y="28"/>
                  </a:cubicBezTo>
                  <a:cubicBezTo>
                    <a:pt x="11" y="28"/>
                    <a:pt x="10" y="27"/>
                    <a:pt x="9" y="28"/>
                  </a:cubicBezTo>
                  <a:cubicBezTo>
                    <a:pt x="13" y="36"/>
                    <a:pt x="29" y="39"/>
                    <a:pt x="37" y="39"/>
                  </a:cubicBezTo>
                  <a:cubicBezTo>
                    <a:pt x="49" y="39"/>
                    <a:pt x="55" y="29"/>
                    <a:pt x="60" y="23"/>
                  </a:cubicBezTo>
                  <a:cubicBezTo>
                    <a:pt x="62" y="22"/>
                    <a:pt x="66" y="8"/>
                    <a:pt x="65" y="4"/>
                  </a:cubicBezTo>
                  <a:cubicBezTo>
                    <a:pt x="65" y="1"/>
                    <a:pt x="22" y="5"/>
                    <a:pt x="17" y="5"/>
                  </a:cubicBezTo>
                  <a:close/>
                  <a:moveTo>
                    <a:pt x="4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22" y="35"/>
                  </a:moveTo>
                  <a:cubicBezTo>
                    <a:pt x="22" y="35"/>
                    <a:pt x="22" y="35"/>
                    <a:pt x="23" y="36"/>
                  </a:cubicBezTo>
                  <a:cubicBezTo>
                    <a:pt x="22" y="35"/>
                    <a:pt x="22" y="35"/>
                    <a:pt x="22" y="35"/>
                  </a:cubicBezTo>
                  <a:close/>
                  <a:moveTo>
                    <a:pt x="57" y="9"/>
                  </a:moveTo>
                  <a:cubicBezTo>
                    <a:pt x="57" y="10"/>
                    <a:pt x="57" y="10"/>
                    <a:pt x="56" y="11"/>
                  </a:cubicBezTo>
                  <a:cubicBezTo>
                    <a:pt x="59" y="10"/>
                    <a:pt x="52" y="24"/>
                    <a:pt x="49" y="26"/>
                  </a:cubicBezTo>
                  <a:cubicBezTo>
                    <a:pt x="47" y="29"/>
                    <a:pt x="26" y="38"/>
                    <a:pt x="23" y="31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27" y="29"/>
                    <a:pt x="18" y="31"/>
                    <a:pt x="21" y="30"/>
                  </a:cubicBezTo>
                  <a:cubicBezTo>
                    <a:pt x="17" y="31"/>
                    <a:pt x="9" y="20"/>
                    <a:pt x="8" y="13"/>
                  </a:cubicBezTo>
                  <a:cubicBezTo>
                    <a:pt x="8" y="13"/>
                    <a:pt x="8" y="12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9"/>
                    <a:pt x="12" y="10"/>
                    <a:pt x="14" y="10"/>
                  </a:cubicBezTo>
                  <a:cubicBezTo>
                    <a:pt x="14" y="10"/>
                    <a:pt x="14" y="9"/>
                    <a:pt x="14" y="9"/>
                  </a:cubicBezTo>
                  <a:cubicBezTo>
                    <a:pt x="16" y="12"/>
                    <a:pt x="42" y="10"/>
                    <a:pt x="42" y="10"/>
                  </a:cubicBezTo>
                  <a:cubicBezTo>
                    <a:pt x="42" y="10"/>
                    <a:pt x="43" y="9"/>
                    <a:pt x="43" y="9"/>
                  </a:cubicBezTo>
                  <a:cubicBezTo>
                    <a:pt x="44" y="10"/>
                    <a:pt x="45" y="10"/>
                    <a:pt x="43" y="10"/>
                  </a:cubicBezTo>
                  <a:cubicBezTo>
                    <a:pt x="46" y="16"/>
                    <a:pt x="49" y="3"/>
                    <a:pt x="49" y="10"/>
                  </a:cubicBezTo>
                  <a:cubicBezTo>
                    <a:pt x="49" y="13"/>
                    <a:pt x="64" y="0"/>
                    <a:pt x="57" y="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71437" y="74613"/>
              <a:ext cx="412750" cy="296863"/>
            </a:xfrm>
            <a:custGeom>
              <a:rect b="b" l="l" r="r" t="t"/>
              <a:pathLst>
                <a:path extrusionOk="0" h="79" w="110">
                  <a:moveTo>
                    <a:pt x="109" y="25"/>
                  </a:moveTo>
                  <a:cubicBezTo>
                    <a:pt x="109" y="24"/>
                    <a:pt x="107" y="22"/>
                    <a:pt x="106" y="21"/>
                  </a:cubicBezTo>
                  <a:cubicBezTo>
                    <a:pt x="106" y="21"/>
                    <a:pt x="106" y="21"/>
                    <a:pt x="107" y="21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0"/>
                    <a:pt x="105" y="19"/>
                    <a:pt x="105" y="19"/>
                  </a:cubicBezTo>
                  <a:cubicBezTo>
                    <a:pt x="106" y="20"/>
                    <a:pt x="101" y="13"/>
                    <a:pt x="97" y="11"/>
                  </a:cubicBezTo>
                  <a:cubicBezTo>
                    <a:pt x="97" y="11"/>
                    <a:pt x="97" y="11"/>
                    <a:pt x="97" y="12"/>
                  </a:cubicBezTo>
                  <a:cubicBezTo>
                    <a:pt x="88" y="8"/>
                    <a:pt x="83" y="2"/>
                    <a:pt x="72" y="2"/>
                  </a:cubicBezTo>
                  <a:cubicBezTo>
                    <a:pt x="70" y="2"/>
                    <a:pt x="60" y="0"/>
                    <a:pt x="58" y="1"/>
                  </a:cubicBezTo>
                  <a:cubicBezTo>
                    <a:pt x="54" y="3"/>
                    <a:pt x="50" y="3"/>
                    <a:pt x="51" y="2"/>
                  </a:cubicBezTo>
                  <a:cubicBezTo>
                    <a:pt x="49" y="0"/>
                    <a:pt x="36" y="13"/>
                    <a:pt x="42" y="5"/>
                  </a:cubicBezTo>
                  <a:cubicBezTo>
                    <a:pt x="42" y="5"/>
                    <a:pt x="41" y="6"/>
                    <a:pt x="41" y="6"/>
                  </a:cubicBezTo>
                  <a:cubicBezTo>
                    <a:pt x="39" y="11"/>
                    <a:pt x="25" y="15"/>
                    <a:pt x="20" y="18"/>
                  </a:cubicBezTo>
                  <a:cubicBezTo>
                    <a:pt x="19" y="19"/>
                    <a:pt x="14" y="30"/>
                    <a:pt x="11" y="36"/>
                  </a:cubicBezTo>
                  <a:cubicBezTo>
                    <a:pt x="9" y="42"/>
                    <a:pt x="0" y="60"/>
                    <a:pt x="7" y="63"/>
                  </a:cubicBezTo>
                  <a:cubicBezTo>
                    <a:pt x="6" y="64"/>
                    <a:pt x="8" y="71"/>
                    <a:pt x="10" y="75"/>
                  </a:cubicBezTo>
                  <a:cubicBezTo>
                    <a:pt x="10" y="75"/>
                    <a:pt x="10" y="76"/>
                    <a:pt x="10" y="76"/>
                  </a:cubicBezTo>
                  <a:cubicBezTo>
                    <a:pt x="10" y="76"/>
                    <a:pt x="11" y="76"/>
                    <a:pt x="11" y="76"/>
                  </a:cubicBezTo>
                  <a:cubicBezTo>
                    <a:pt x="12" y="78"/>
                    <a:pt x="14" y="79"/>
                    <a:pt x="15" y="78"/>
                  </a:cubicBezTo>
                  <a:cubicBezTo>
                    <a:pt x="16" y="77"/>
                    <a:pt x="17" y="76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3"/>
                  </a:cubicBezTo>
                  <a:cubicBezTo>
                    <a:pt x="19" y="64"/>
                    <a:pt x="15" y="47"/>
                    <a:pt x="24" y="43"/>
                  </a:cubicBezTo>
                  <a:cubicBezTo>
                    <a:pt x="20" y="49"/>
                    <a:pt x="23" y="43"/>
                    <a:pt x="24" y="46"/>
                  </a:cubicBezTo>
                  <a:cubicBezTo>
                    <a:pt x="24" y="44"/>
                    <a:pt x="25" y="42"/>
                    <a:pt x="26" y="41"/>
                  </a:cubicBezTo>
                  <a:cubicBezTo>
                    <a:pt x="26" y="40"/>
                    <a:pt x="26" y="40"/>
                    <a:pt x="27" y="40"/>
                  </a:cubicBezTo>
                  <a:cubicBezTo>
                    <a:pt x="27" y="40"/>
                    <a:pt x="27" y="40"/>
                    <a:pt x="28" y="40"/>
                  </a:cubicBezTo>
                  <a:cubicBezTo>
                    <a:pt x="26" y="39"/>
                    <a:pt x="26" y="39"/>
                    <a:pt x="25" y="41"/>
                  </a:cubicBezTo>
                  <a:cubicBezTo>
                    <a:pt x="25" y="36"/>
                    <a:pt x="39" y="24"/>
                    <a:pt x="42" y="22"/>
                  </a:cubicBezTo>
                  <a:cubicBezTo>
                    <a:pt x="52" y="16"/>
                    <a:pt x="59" y="16"/>
                    <a:pt x="70" y="16"/>
                  </a:cubicBezTo>
                  <a:cubicBezTo>
                    <a:pt x="72" y="15"/>
                    <a:pt x="73" y="15"/>
                    <a:pt x="73" y="14"/>
                  </a:cubicBezTo>
                  <a:cubicBezTo>
                    <a:pt x="75" y="14"/>
                    <a:pt x="77" y="14"/>
                    <a:pt x="79" y="15"/>
                  </a:cubicBezTo>
                  <a:cubicBezTo>
                    <a:pt x="77" y="17"/>
                    <a:pt x="87" y="16"/>
                    <a:pt x="88" y="18"/>
                  </a:cubicBezTo>
                  <a:cubicBezTo>
                    <a:pt x="87" y="13"/>
                    <a:pt x="95" y="22"/>
                    <a:pt x="94" y="20"/>
                  </a:cubicBezTo>
                  <a:cubicBezTo>
                    <a:pt x="96" y="21"/>
                    <a:pt x="106" y="27"/>
                    <a:pt x="109" y="25"/>
                  </a:cubicBezTo>
                  <a:cubicBezTo>
                    <a:pt x="108" y="26"/>
                    <a:pt x="107" y="27"/>
                    <a:pt x="106" y="27"/>
                  </a:cubicBezTo>
                  <a:cubicBezTo>
                    <a:pt x="109" y="27"/>
                    <a:pt x="109" y="26"/>
                    <a:pt x="109" y="25"/>
                  </a:cubicBezTo>
                  <a:cubicBezTo>
                    <a:pt x="110" y="25"/>
                    <a:pt x="110" y="24"/>
                    <a:pt x="110" y="23"/>
                  </a:cubicBezTo>
                  <a:cubicBezTo>
                    <a:pt x="110" y="24"/>
                    <a:pt x="110" y="25"/>
                    <a:pt x="109" y="25"/>
                  </a:cubicBezTo>
                  <a:close/>
                  <a:moveTo>
                    <a:pt x="19" y="42"/>
                  </a:moveTo>
                  <a:cubicBezTo>
                    <a:pt x="20" y="41"/>
                    <a:pt x="20" y="41"/>
                    <a:pt x="19" y="42"/>
                  </a:cubicBezTo>
                  <a:close/>
                  <a:moveTo>
                    <a:pt x="85" y="13"/>
                  </a:moveTo>
                  <a:cubicBezTo>
                    <a:pt x="85" y="13"/>
                    <a:pt x="80" y="12"/>
                    <a:pt x="74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1" y="11"/>
                    <a:pt x="70" y="11"/>
                    <a:pt x="68" y="11"/>
                  </a:cubicBezTo>
                  <a:cubicBezTo>
                    <a:pt x="66" y="10"/>
                    <a:pt x="64" y="10"/>
                    <a:pt x="64" y="10"/>
                  </a:cubicBezTo>
                  <a:cubicBezTo>
                    <a:pt x="63" y="10"/>
                    <a:pt x="62" y="10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56" y="12"/>
                    <a:pt x="49" y="15"/>
                    <a:pt x="48" y="14"/>
                  </a:cubicBezTo>
                  <a:cubicBezTo>
                    <a:pt x="48" y="17"/>
                    <a:pt x="41" y="17"/>
                    <a:pt x="42" y="16"/>
                  </a:cubicBezTo>
                  <a:cubicBezTo>
                    <a:pt x="37" y="19"/>
                    <a:pt x="37" y="24"/>
                    <a:pt x="33" y="26"/>
                  </a:cubicBezTo>
                  <a:cubicBezTo>
                    <a:pt x="32" y="25"/>
                    <a:pt x="33" y="24"/>
                    <a:pt x="34" y="24"/>
                  </a:cubicBezTo>
                  <a:cubicBezTo>
                    <a:pt x="31" y="21"/>
                    <a:pt x="26" y="31"/>
                    <a:pt x="24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16" y="35"/>
                    <a:pt x="13" y="49"/>
                    <a:pt x="12" y="61"/>
                  </a:cubicBezTo>
                  <a:cubicBezTo>
                    <a:pt x="11" y="48"/>
                    <a:pt x="15" y="33"/>
                    <a:pt x="21" y="27"/>
                  </a:cubicBezTo>
                  <a:cubicBezTo>
                    <a:pt x="41" y="9"/>
                    <a:pt x="66" y="0"/>
                    <a:pt x="91" y="13"/>
                  </a:cubicBezTo>
                  <a:cubicBezTo>
                    <a:pt x="90" y="13"/>
                    <a:pt x="89" y="13"/>
                    <a:pt x="88" y="13"/>
                  </a:cubicBezTo>
                  <a:cubicBezTo>
                    <a:pt x="90" y="13"/>
                    <a:pt x="92" y="15"/>
                    <a:pt x="93" y="16"/>
                  </a:cubicBezTo>
                  <a:cubicBezTo>
                    <a:pt x="91" y="15"/>
                    <a:pt x="85" y="13"/>
                    <a:pt x="85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0" y="0"/>
              <a:ext cx="569913" cy="646113"/>
            </a:xfrm>
            <a:custGeom>
              <a:rect b="b" l="l" r="r" t="t"/>
              <a:pathLst>
                <a:path extrusionOk="0" h="172" w="152">
                  <a:moveTo>
                    <a:pt x="150" y="59"/>
                  </a:moveTo>
                  <a:cubicBezTo>
                    <a:pt x="149" y="58"/>
                    <a:pt x="144" y="47"/>
                    <a:pt x="146" y="49"/>
                  </a:cubicBezTo>
                  <a:cubicBezTo>
                    <a:pt x="145" y="47"/>
                    <a:pt x="140" y="38"/>
                    <a:pt x="140" y="38"/>
                  </a:cubicBezTo>
                  <a:cubicBezTo>
                    <a:pt x="137" y="37"/>
                    <a:pt x="134" y="28"/>
                    <a:pt x="131" y="26"/>
                  </a:cubicBezTo>
                  <a:cubicBezTo>
                    <a:pt x="127" y="22"/>
                    <a:pt x="122" y="20"/>
                    <a:pt x="119" y="16"/>
                  </a:cubicBezTo>
                  <a:cubicBezTo>
                    <a:pt x="120" y="17"/>
                    <a:pt x="121" y="17"/>
                    <a:pt x="121" y="17"/>
                  </a:cubicBezTo>
                  <a:cubicBezTo>
                    <a:pt x="120" y="16"/>
                    <a:pt x="119" y="16"/>
                    <a:pt x="117" y="15"/>
                  </a:cubicBezTo>
                  <a:cubicBezTo>
                    <a:pt x="122" y="19"/>
                    <a:pt x="104" y="9"/>
                    <a:pt x="104" y="9"/>
                  </a:cubicBezTo>
                  <a:cubicBezTo>
                    <a:pt x="102" y="8"/>
                    <a:pt x="94" y="8"/>
                    <a:pt x="98" y="6"/>
                  </a:cubicBezTo>
                  <a:cubicBezTo>
                    <a:pt x="97" y="6"/>
                    <a:pt x="94" y="5"/>
                    <a:pt x="90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1" y="5"/>
                    <a:pt x="91" y="4"/>
                  </a:cubicBezTo>
                  <a:cubicBezTo>
                    <a:pt x="91" y="4"/>
                    <a:pt x="90" y="5"/>
                    <a:pt x="90" y="5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0" y="4"/>
                    <a:pt x="89" y="3"/>
                    <a:pt x="89" y="3"/>
                  </a:cubicBezTo>
                  <a:cubicBezTo>
                    <a:pt x="89" y="4"/>
                    <a:pt x="89" y="4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4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4"/>
                    <a:pt x="89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2"/>
                    <a:pt x="88" y="2"/>
                    <a:pt x="88" y="3"/>
                  </a:cubicBezTo>
                  <a:cubicBezTo>
                    <a:pt x="86" y="2"/>
                    <a:pt x="84" y="3"/>
                    <a:pt x="83" y="3"/>
                  </a:cubicBezTo>
                  <a:cubicBezTo>
                    <a:pt x="82" y="3"/>
                    <a:pt x="81" y="3"/>
                    <a:pt x="81" y="3"/>
                  </a:cubicBezTo>
                  <a:cubicBezTo>
                    <a:pt x="80" y="3"/>
                    <a:pt x="79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7" y="1"/>
                    <a:pt x="74" y="0"/>
                    <a:pt x="75" y="1"/>
                  </a:cubicBezTo>
                  <a:cubicBezTo>
                    <a:pt x="72" y="0"/>
                    <a:pt x="63" y="4"/>
                    <a:pt x="58" y="5"/>
                  </a:cubicBezTo>
                  <a:cubicBezTo>
                    <a:pt x="54" y="5"/>
                    <a:pt x="40" y="13"/>
                    <a:pt x="41" y="12"/>
                  </a:cubicBezTo>
                  <a:cubicBezTo>
                    <a:pt x="43" y="14"/>
                    <a:pt x="32" y="19"/>
                    <a:pt x="34" y="17"/>
                  </a:cubicBezTo>
                  <a:cubicBezTo>
                    <a:pt x="26" y="23"/>
                    <a:pt x="26" y="30"/>
                    <a:pt x="21" y="35"/>
                  </a:cubicBezTo>
                  <a:cubicBezTo>
                    <a:pt x="20" y="34"/>
                    <a:pt x="23" y="30"/>
                    <a:pt x="22" y="30"/>
                  </a:cubicBezTo>
                  <a:cubicBezTo>
                    <a:pt x="21" y="33"/>
                    <a:pt x="15" y="47"/>
                    <a:pt x="13" y="45"/>
                  </a:cubicBezTo>
                  <a:cubicBezTo>
                    <a:pt x="12" y="57"/>
                    <a:pt x="12" y="49"/>
                    <a:pt x="12" y="48"/>
                  </a:cubicBezTo>
                  <a:cubicBezTo>
                    <a:pt x="0" y="61"/>
                    <a:pt x="9" y="91"/>
                    <a:pt x="17" y="105"/>
                  </a:cubicBezTo>
                  <a:cubicBezTo>
                    <a:pt x="24" y="118"/>
                    <a:pt x="34" y="137"/>
                    <a:pt x="43" y="146"/>
                  </a:cubicBezTo>
                  <a:cubicBezTo>
                    <a:pt x="42" y="147"/>
                    <a:pt x="42" y="147"/>
                    <a:pt x="43" y="147"/>
                  </a:cubicBezTo>
                  <a:cubicBezTo>
                    <a:pt x="47" y="167"/>
                    <a:pt x="80" y="172"/>
                    <a:pt x="97" y="164"/>
                  </a:cubicBezTo>
                  <a:cubicBezTo>
                    <a:pt x="105" y="159"/>
                    <a:pt x="116" y="152"/>
                    <a:pt x="120" y="143"/>
                  </a:cubicBezTo>
                  <a:cubicBezTo>
                    <a:pt x="122" y="140"/>
                    <a:pt x="131" y="121"/>
                    <a:pt x="131" y="123"/>
                  </a:cubicBezTo>
                  <a:cubicBezTo>
                    <a:pt x="135" y="112"/>
                    <a:pt x="144" y="105"/>
                    <a:pt x="146" y="93"/>
                  </a:cubicBezTo>
                  <a:cubicBezTo>
                    <a:pt x="148" y="80"/>
                    <a:pt x="152" y="68"/>
                    <a:pt x="147" y="55"/>
                  </a:cubicBezTo>
                  <a:cubicBezTo>
                    <a:pt x="149" y="54"/>
                    <a:pt x="148" y="59"/>
                    <a:pt x="150" y="59"/>
                  </a:cubicBezTo>
                  <a:close/>
                  <a:moveTo>
                    <a:pt x="142" y="53"/>
                  </a:moveTo>
                  <a:cubicBezTo>
                    <a:pt x="143" y="55"/>
                    <a:pt x="144" y="56"/>
                    <a:pt x="142" y="53"/>
                  </a:cubicBezTo>
                  <a:close/>
                  <a:moveTo>
                    <a:pt x="141" y="51"/>
                  </a:moveTo>
                  <a:cubicBezTo>
                    <a:pt x="141" y="51"/>
                    <a:pt x="141" y="52"/>
                    <a:pt x="141" y="52"/>
                  </a:cubicBezTo>
                  <a:cubicBezTo>
                    <a:pt x="141" y="52"/>
                    <a:pt x="141" y="51"/>
                    <a:pt x="140" y="50"/>
                  </a:cubicBezTo>
                  <a:cubicBezTo>
                    <a:pt x="141" y="51"/>
                    <a:pt x="141" y="51"/>
                    <a:pt x="141" y="51"/>
                  </a:cubicBezTo>
                  <a:close/>
                  <a:moveTo>
                    <a:pt x="89" y="5"/>
                  </a:move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6"/>
                    <a:pt x="89" y="6"/>
                  </a:cubicBezTo>
                  <a:cubicBezTo>
                    <a:pt x="89" y="6"/>
                    <a:pt x="89" y="5"/>
                    <a:pt x="89" y="5"/>
                  </a:cubicBezTo>
                  <a:close/>
                  <a:moveTo>
                    <a:pt x="9" y="66"/>
                  </a:moveTo>
                  <a:cubicBezTo>
                    <a:pt x="10" y="64"/>
                    <a:pt x="10" y="63"/>
                    <a:pt x="9" y="66"/>
                  </a:cubicBezTo>
                  <a:close/>
                  <a:moveTo>
                    <a:pt x="144" y="85"/>
                  </a:moveTo>
                  <a:cubicBezTo>
                    <a:pt x="142" y="99"/>
                    <a:pt x="129" y="108"/>
                    <a:pt x="128" y="118"/>
                  </a:cubicBezTo>
                  <a:cubicBezTo>
                    <a:pt x="128" y="117"/>
                    <a:pt x="120" y="132"/>
                    <a:pt x="119" y="135"/>
                  </a:cubicBezTo>
                  <a:cubicBezTo>
                    <a:pt x="121" y="123"/>
                    <a:pt x="116" y="135"/>
                    <a:pt x="119" y="133"/>
                  </a:cubicBezTo>
                  <a:cubicBezTo>
                    <a:pt x="119" y="137"/>
                    <a:pt x="115" y="142"/>
                    <a:pt x="112" y="145"/>
                  </a:cubicBezTo>
                  <a:cubicBezTo>
                    <a:pt x="106" y="153"/>
                    <a:pt x="100" y="154"/>
                    <a:pt x="96" y="157"/>
                  </a:cubicBezTo>
                  <a:cubicBezTo>
                    <a:pt x="91" y="161"/>
                    <a:pt x="75" y="161"/>
                    <a:pt x="65" y="158"/>
                  </a:cubicBezTo>
                  <a:cubicBezTo>
                    <a:pt x="49" y="154"/>
                    <a:pt x="50" y="141"/>
                    <a:pt x="41" y="132"/>
                  </a:cubicBezTo>
                  <a:cubicBezTo>
                    <a:pt x="44" y="127"/>
                    <a:pt x="27" y="108"/>
                    <a:pt x="24" y="103"/>
                  </a:cubicBezTo>
                  <a:cubicBezTo>
                    <a:pt x="18" y="94"/>
                    <a:pt x="7" y="74"/>
                    <a:pt x="14" y="64"/>
                  </a:cubicBezTo>
                  <a:cubicBezTo>
                    <a:pt x="14" y="65"/>
                    <a:pt x="13" y="67"/>
                    <a:pt x="13" y="68"/>
                  </a:cubicBezTo>
                  <a:cubicBezTo>
                    <a:pt x="14" y="67"/>
                    <a:pt x="18" y="59"/>
                    <a:pt x="16" y="56"/>
                  </a:cubicBezTo>
                  <a:cubicBezTo>
                    <a:pt x="15" y="57"/>
                    <a:pt x="15" y="58"/>
                    <a:pt x="15" y="59"/>
                  </a:cubicBezTo>
                  <a:cubicBezTo>
                    <a:pt x="10" y="41"/>
                    <a:pt x="39" y="23"/>
                    <a:pt x="49" y="15"/>
                  </a:cubicBezTo>
                  <a:cubicBezTo>
                    <a:pt x="56" y="10"/>
                    <a:pt x="63" y="9"/>
                    <a:pt x="71" y="7"/>
                  </a:cubicBezTo>
                  <a:cubicBezTo>
                    <a:pt x="75" y="7"/>
                    <a:pt x="81" y="7"/>
                    <a:pt x="85" y="6"/>
                  </a:cubicBezTo>
                  <a:cubicBezTo>
                    <a:pt x="86" y="7"/>
                    <a:pt x="87" y="7"/>
                    <a:pt x="88" y="7"/>
                  </a:cubicBezTo>
                  <a:cubicBezTo>
                    <a:pt x="88" y="8"/>
                    <a:pt x="88" y="7"/>
                    <a:pt x="88" y="7"/>
                  </a:cubicBezTo>
                  <a:cubicBezTo>
                    <a:pt x="89" y="8"/>
                    <a:pt x="91" y="8"/>
                    <a:pt x="92" y="9"/>
                  </a:cubicBezTo>
                  <a:cubicBezTo>
                    <a:pt x="90" y="10"/>
                    <a:pt x="104" y="11"/>
                    <a:pt x="107" y="15"/>
                  </a:cubicBezTo>
                  <a:cubicBezTo>
                    <a:pt x="105" y="11"/>
                    <a:pt x="116" y="19"/>
                    <a:pt x="117" y="19"/>
                  </a:cubicBezTo>
                  <a:cubicBezTo>
                    <a:pt x="117" y="19"/>
                    <a:pt x="116" y="19"/>
                    <a:pt x="115" y="19"/>
                  </a:cubicBezTo>
                  <a:cubicBezTo>
                    <a:pt x="115" y="19"/>
                    <a:pt x="119" y="22"/>
                    <a:pt x="117" y="20"/>
                  </a:cubicBezTo>
                  <a:cubicBezTo>
                    <a:pt x="118" y="21"/>
                    <a:pt x="129" y="31"/>
                    <a:pt x="132" y="34"/>
                  </a:cubicBezTo>
                  <a:cubicBezTo>
                    <a:pt x="132" y="35"/>
                    <a:pt x="132" y="35"/>
                    <a:pt x="131" y="35"/>
                  </a:cubicBezTo>
                  <a:cubicBezTo>
                    <a:pt x="133" y="37"/>
                    <a:pt x="137" y="41"/>
                    <a:pt x="138" y="43"/>
                  </a:cubicBezTo>
                  <a:cubicBezTo>
                    <a:pt x="139" y="43"/>
                    <a:pt x="139" y="51"/>
                    <a:pt x="140" y="53"/>
                  </a:cubicBezTo>
                  <a:cubicBezTo>
                    <a:pt x="141" y="52"/>
                    <a:pt x="141" y="52"/>
                    <a:pt x="141" y="53"/>
                  </a:cubicBezTo>
                  <a:cubicBezTo>
                    <a:pt x="142" y="57"/>
                    <a:pt x="144" y="62"/>
                    <a:pt x="144" y="66"/>
                  </a:cubicBezTo>
                  <a:cubicBezTo>
                    <a:pt x="146" y="76"/>
                    <a:pt x="144" y="75"/>
                    <a:pt x="144" y="85"/>
                  </a:cubicBezTo>
                  <a:close/>
                  <a:moveTo>
                    <a:pt x="16" y="58"/>
                  </a:move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7"/>
                    <a:pt x="16" y="5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03212" y="714375"/>
              <a:ext cx="65088" cy="41275"/>
            </a:xfrm>
            <a:custGeom>
              <a:rect b="b" l="l" r="r" t="t"/>
              <a:pathLst>
                <a:path extrusionOk="0" h="11" w="17">
                  <a:moveTo>
                    <a:pt x="16" y="1"/>
                  </a:moveTo>
                  <a:cubicBezTo>
                    <a:pt x="11" y="4"/>
                    <a:pt x="6" y="7"/>
                    <a:pt x="1" y="10"/>
                  </a:cubicBezTo>
                  <a:cubicBezTo>
                    <a:pt x="0" y="10"/>
                    <a:pt x="1" y="11"/>
                    <a:pt x="2" y="10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1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258762" y="657225"/>
              <a:ext cx="142875" cy="79375"/>
            </a:xfrm>
            <a:custGeom>
              <a:rect b="b" l="l" r="r" t="t"/>
              <a:pathLst>
                <a:path extrusionOk="0" h="21" w="38">
                  <a:moveTo>
                    <a:pt x="2" y="21"/>
                  </a:moveTo>
                  <a:cubicBezTo>
                    <a:pt x="14" y="14"/>
                    <a:pt x="25" y="7"/>
                    <a:pt x="37" y="1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4" y="6"/>
                    <a:pt x="13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239712" y="650875"/>
              <a:ext cx="117475" cy="77788"/>
            </a:xfrm>
            <a:custGeom>
              <a:rect b="b" l="l" r="r" t="t"/>
              <a:pathLst>
                <a:path extrusionOk="0" h="21" w="31">
                  <a:moveTo>
                    <a:pt x="30" y="0"/>
                  </a:moveTo>
                  <a:cubicBezTo>
                    <a:pt x="20" y="7"/>
                    <a:pt x="11" y="13"/>
                    <a:pt x="1" y="20"/>
                  </a:cubicBezTo>
                  <a:cubicBezTo>
                    <a:pt x="0" y="21"/>
                    <a:pt x="2" y="21"/>
                    <a:pt x="2" y="20"/>
                  </a:cubicBezTo>
                  <a:cubicBezTo>
                    <a:pt x="11" y="14"/>
                    <a:pt x="21" y="7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220662" y="657225"/>
              <a:ext cx="87313" cy="53975"/>
            </a:xfrm>
            <a:custGeom>
              <a:rect b="b" l="l" r="r" t="t"/>
              <a:pathLst>
                <a:path extrusionOk="0" h="14" w="23">
                  <a:moveTo>
                    <a:pt x="2" y="13"/>
                  </a:moveTo>
                  <a:cubicBezTo>
                    <a:pt x="9" y="9"/>
                    <a:pt x="15" y="5"/>
                    <a:pt x="22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5" y="4"/>
                    <a:pt x="8" y="8"/>
                    <a:pt x="1" y="13"/>
                  </a:cubicBezTo>
                  <a:cubicBezTo>
                    <a:pt x="0" y="13"/>
                    <a:pt x="1" y="14"/>
                    <a:pt x="2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14312" y="657225"/>
              <a:ext cx="63500" cy="41275"/>
            </a:xfrm>
            <a:custGeom>
              <a:rect b="b" l="l" r="r" t="t"/>
              <a:pathLst>
                <a:path extrusionOk="0" h="11" w="17">
                  <a:moveTo>
                    <a:pt x="15" y="0"/>
                  </a:moveTo>
                  <a:cubicBezTo>
                    <a:pt x="11" y="3"/>
                    <a:pt x="6" y="7"/>
                    <a:pt x="1" y="10"/>
                  </a:cubicBezTo>
                  <a:cubicBezTo>
                    <a:pt x="0" y="11"/>
                    <a:pt x="1" y="11"/>
                    <a:pt x="2" y="11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03212" y="555625"/>
              <a:ext cx="112713" cy="49213"/>
            </a:xfrm>
            <a:custGeom>
              <a:rect b="b" l="l" r="r" t="t"/>
              <a:pathLst>
                <a:path extrusionOk="0" h="13" w="30">
                  <a:moveTo>
                    <a:pt x="2" y="13"/>
                  </a:moveTo>
                  <a:cubicBezTo>
                    <a:pt x="8" y="9"/>
                    <a:pt x="15" y="6"/>
                    <a:pt x="22" y="3"/>
                  </a:cubicBezTo>
                  <a:cubicBezTo>
                    <a:pt x="23" y="3"/>
                    <a:pt x="24" y="2"/>
                    <a:pt x="25" y="2"/>
                  </a:cubicBezTo>
                  <a:cubicBezTo>
                    <a:pt x="30" y="1"/>
                    <a:pt x="25" y="3"/>
                    <a:pt x="24" y="4"/>
                  </a:cubicBezTo>
                  <a:cubicBezTo>
                    <a:pt x="21" y="6"/>
                    <a:pt x="19" y="8"/>
                    <a:pt x="16" y="10"/>
                  </a:cubicBezTo>
                  <a:cubicBezTo>
                    <a:pt x="15" y="11"/>
                    <a:pt x="16" y="11"/>
                    <a:pt x="17" y="11"/>
                  </a:cubicBezTo>
                  <a:cubicBezTo>
                    <a:pt x="21" y="8"/>
                    <a:pt x="25" y="4"/>
                    <a:pt x="29" y="1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19" y="3"/>
                    <a:pt x="10" y="7"/>
                    <a:pt x="1" y="12"/>
                  </a:cubicBezTo>
                  <a:cubicBezTo>
                    <a:pt x="0" y="12"/>
                    <a:pt x="1" y="13"/>
                    <a:pt x="2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92087" y="657225"/>
              <a:ext cx="36513" cy="23813"/>
            </a:xfrm>
            <a:custGeom>
              <a:rect b="b" l="l" r="r" t="t"/>
              <a:pathLst>
                <a:path extrusionOk="0" h="6" w="10">
                  <a:moveTo>
                    <a:pt x="2" y="5"/>
                  </a:moveTo>
                  <a:cubicBezTo>
                    <a:pt x="4" y="4"/>
                    <a:pt x="7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6" y="2"/>
                    <a:pt x="4" y="3"/>
                    <a:pt x="1" y="5"/>
                  </a:cubicBezTo>
                  <a:cubicBezTo>
                    <a:pt x="0" y="5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225425" y="484188"/>
              <a:ext cx="239713" cy="125413"/>
            </a:xfrm>
            <a:custGeom>
              <a:rect b="b" l="l" r="r" t="t"/>
              <a:pathLst>
                <a:path extrusionOk="0" h="33" w="64">
                  <a:moveTo>
                    <a:pt x="2" y="32"/>
                  </a:moveTo>
                  <a:cubicBezTo>
                    <a:pt x="18" y="22"/>
                    <a:pt x="34" y="12"/>
                    <a:pt x="52" y="5"/>
                  </a:cubicBezTo>
                  <a:cubicBezTo>
                    <a:pt x="64" y="0"/>
                    <a:pt x="42" y="15"/>
                    <a:pt x="39" y="17"/>
                  </a:cubicBezTo>
                  <a:cubicBezTo>
                    <a:pt x="31" y="22"/>
                    <a:pt x="23" y="27"/>
                    <a:pt x="15" y="32"/>
                  </a:cubicBezTo>
                  <a:cubicBezTo>
                    <a:pt x="14" y="33"/>
                    <a:pt x="16" y="32"/>
                    <a:pt x="16" y="32"/>
                  </a:cubicBezTo>
                  <a:cubicBezTo>
                    <a:pt x="31" y="23"/>
                    <a:pt x="46" y="13"/>
                    <a:pt x="60" y="2"/>
                  </a:cubicBezTo>
                  <a:cubicBezTo>
                    <a:pt x="61" y="1"/>
                    <a:pt x="59" y="2"/>
                    <a:pt x="59" y="2"/>
                  </a:cubicBezTo>
                  <a:cubicBezTo>
                    <a:pt x="38" y="9"/>
                    <a:pt x="19" y="20"/>
                    <a:pt x="1" y="32"/>
                  </a:cubicBezTo>
                  <a:cubicBezTo>
                    <a:pt x="0" y="33"/>
                    <a:pt x="1" y="33"/>
                    <a:pt x="2" y="32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220662" y="417513"/>
              <a:ext cx="293688" cy="192088"/>
            </a:xfrm>
            <a:custGeom>
              <a:rect b="b" l="l" r="r" t="t"/>
              <a:pathLst>
                <a:path extrusionOk="0" h="51" w="78">
                  <a:moveTo>
                    <a:pt x="76" y="0"/>
                  </a:moveTo>
                  <a:cubicBezTo>
                    <a:pt x="51" y="17"/>
                    <a:pt x="26" y="34"/>
                    <a:pt x="1" y="50"/>
                  </a:cubicBezTo>
                  <a:cubicBezTo>
                    <a:pt x="0" y="51"/>
                    <a:pt x="1" y="51"/>
                    <a:pt x="2" y="51"/>
                  </a:cubicBezTo>
                  <a:cubicBezTo>
                    <a:pt x="27" y="34"/>
                    <a:pt x="52" y="18"/>
                    <a:pt x="77" y="1"/>
                  </a:cubicBezTo>
                  <a:cubicBezTo>
                    <a:pt x="78" y="0"/>
                    <a:pt x="77" y="0"/>
                    <a:pt x="7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95262" y="398463"/>
              <a:ext cx="327025" cy="184150"/>
            </a:xfrm>
            <a:custGeom>
              <a:rect b="b" l="l" r="r" t="t"/>
              <a:pathLst>
                <a:path extrusionOk="0" h="49" w="87">
                  <a:moveTo>
                    <a:pt x="2" y="49"/>
                  </a:moveTo>
                  <a:cubicBezTo>
                    <a:pt x="30" y="33"/>
                    <a:pt x="56" y="14"/>
                    <a:pt x="86" y="0"/>
                  </a:cubicBezTo>
                  <a:cubicBezTo>
                    <a:pt x="87" y="0"/>
                    <a:pt x="86" y="0"/>
                    <a:pt x="86" y="0"/>
                  </a:cubicBezTo>
                  <a:cubicBezTo>
                    <a:pt x="56" y="13"/>
                    <a:pt x="29" y="33"/>
                    <a:pt x="1" y="49"/>
                  </a:cubicBezTo>
                  <a:cubicBezTo>
                    <a:pt x="0" y="49"/>
                    <a:pt x="1" y="49"/>
                    <a:pt x="2" y="4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4150" y="330200"/>
              <a:ext cx="360363" cy="233363"/>
            </a:xfrm>
            <a:custGeom>
              <a:rect b="b" l="l" r="r" t="t"/>
              <a:pathLst>
                <a:path extrusionOk="0" h="62" w="96">
                  <a:moveTo>
                    <a:pt x="94" y="0"/>
                  </a:moveTo>
                  <a:cubicBezTo>
                    <a:pt x="64" y="22"/>
                    <a:pt x="32" y="41"/>
                    <a:pt x="1" y="61"/>
                  </a:cubicBezTo>
                  <a:cubicBezTo>
                    <a:pt x="0" y="62"/>
                    <a:pt x="2" y="62"/>
                    <a:pt x="2" y="61"/>
                  </a:cubicBezTo>
                  <a:cubicBezTo>
                    <a:pt x="33" y="41"/>
                    <a:pt x="65" y="22"/>
                    <a:pt x="95" y="0"/>
                  </a:cubicBezTo>
                  <a:cubicBezTo>
                    <a:pt x="96" y="0"/>
                    <a:pt x="94" y="0"/>
                    <a:pt x="94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68275" y="327025"/>
              <a:ext cx="371475" cy="203200"/>
            </a:xfrm>
            <a:custGeom>
              <a:rect b="b" l="l" r="r" t="t"/>
              <a:pathLst>
                <a:path extrusionOk="0" h="54" w="99">
                  <a:moveTo>
                    <a:pt x="2" y="53"/>
                  </a:moveTo>
                  <a:cubicBezTo>
                    <a:pt x="33" y="34"/>
                    <a:pt x="63" y="13"/>
                    <a:pt x="98" y="0"/>
                  </a:cubicBezTo>
                  <a:cubicBezTo>
                    <a:pt x="99" y="0"/>
                    <a:pt x="98" y="0"/>
                    <a:pt x="98" y="0"/>
                  </a:cubicBezTo>
                  <a:cubicBezTo>
                    <a:pt x="63" y="13"/>
                    <a:pt x="32" y="34"/>
                    <a:pt x="1" y="53"/>
                  </a:cubicBezTo>
                  <a:cubicBezTo>
                    <a:pt x="0" y="54"/>
                    <a:pt x="1" y="54"/>
                    <a:pt x="2" y="5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42875" y="266700"/>
              <a:ext cx="396875" cy="247650"/>
            </a:xfrm>
            <a:custGeom>
              <a:rect b="b" l="l" r="r" t="t"/>
              <a:pathLst>
                <a:path extrusionOk="0" h="66" w="106">
                  <a:moveTo>
                    <a:pt x="2" y="57"/>
                  </a:moveTo>
                  <a:cubicBezTo>
                    <a:pt x="15" y="50"/>
                    <a:pt x="28" y="41"/>
                    <a:pt x="41" y="33"/>
                  </a:cubicBezTo>
                  <a:cubicBezTo>
                    <a:pt x="50" y="27"/>
                    <a:pt x="59" y="21"/>
                    <a:pt x="69" y="16"/>
                  </a:cubicBezTo>
                  <a:cubicBezTo>
                    <a:pt x="74" y="13"/>
                    <a:pt x="80" y="10"/>
                    <a:pt x="86" y="7"/>
                  </a:cubicBezTo>
                  <a:cubicBezTo>
                    <a:pt x="91" y="3"/>
                    <a:pt x="94" y="4"/>
                    <a:pt x="95" y="9"/>
                  </a:cubicBezTo>
                  <a:cubicBezTo>
                    <a:pt x="69" y="32"/>
                    <a:pt x="34" y="45"/>
                    <a:pt x="6" y="65"/>
                  </a:cubicBezTo>
                  <a:cubicBezTo>
                    <a:pt x="6" y="66"/>
                    <a:pt x="7" y="66"/>
                    <a:pt x="7" y="66"/>
                  </a:cubicBezTo>
                  <a:cubicBezTo>
                    <a:pt x="39" y="42"/>
                    <a:pt x="77" y="28"/>
                    <a:pt x="105" y="1"/>
                  </a:cubicBezTo>
                  <a:cubicBezTo>
                    <a:pt x="106" y="0"/>
                    <a:pt x="105" y="0"/>
                    <a:pt x="105" y="0"/>
                  </a:cubicBezTo>
                  <a:cubicBezTo>
                    <a:pt x="66" y="12"/>
                    <a:pt x="36" y="38"/>
                    <a:pt x="1" y="57"/>
                  </a:cubicBezTo>
                  <a:cubicBezTo>
                    <a:pt x="0" y="57"/>
                    <a:pt x="1" y="57"/>
                    <a:pt x="2" y="57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31762" y="206375"/>
              <a:ext cx="415925" cy="260350"/>
            </a:xfrm>
            <a:custGeom>
              <a:rect b="b" l="l" r="r" t="t"/>
              <a:pathLst>
                <a:path extrusionOk="0" h="69" w="111">
                  <a:moveTo>
                    <a:pt x="109" y="0"/>
                  </a:moveTo>
                  <a:cubicBezTo>
                    <a:pt x="72" y="22"/>
                    <a:pt x="35" y="43"/>
                    <a:pt x="0" y="69"/>
                  </a:cubicBezTo>
                  <a:cubicBezTo>
                    <a:pt x="0" y="69"/>
                    <a:pt x="1" y="69"/>
                    <a:pt x="1" y="69"/>
                  </a:cubicBezTo>
                  <a:cubicBezTo>
                    <a:pt x="36" y="43"/>
                    <a:pt x="73" y="22"/>
                    <a:pt x="110" y="1"/>
                  </a:cubicBezTo>
                  <a:cubicBezTo>
                    <a:pt x="111" y="0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20650" y="206375"/>
              <a:ext cx="423863" cy="247650"/>
            </a:xfrm>
            <a:custGeom>
              <a:rect b="b" l="l" r="r" t="t"/>
              <a:pathLst>
                <a:path extrusionOk="0" h="66" w="113">
                  <a:moveTo>
                    <a:pt x="2" y="66"/>
                  </a:moveTo>
                  <a:cubicBezTo>
                    <a:pt x="39" y="45"/>
                    <a:pt x="76" y="23"/>
                    <a:pt x="113" y="1"/>
                  </a:cubicBezTo>
                  <a:cubicBezTo>
                    <a:pt x="113" y="0"/>
                    <a:pt x="112" y="0"/>
                    <a:pt x="112" y="1"/>
                  </a:cubicBezTo>
                  <a:cubicBezTo>
                    <a:pt x="75" y="22"/>
                    <a:pt x="39" y="45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12712" y="184150"/>
              <a:ext cx="427038" cy="247650"/>
            </a:xfrm>
            <a:custGeom>
              <a:rect b="b" l="l" r="r" t="t"/>
              <a:pathLst>
                <a:path extrusionOk="0" h="66" w="114">
                  <a:moveTo>
                    <a:pt x="112" y="0"/>
                  </a:moveTo>
                  <a:cubicBezTo>
                    <a:pt x="75" y="22"/>
                    <a:pt x="35" y="39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ubicBezTo>
                    <a:pt x="36" y="40"/>
                    <a:pt x="76" y="23"/>
                    <a:pt x="113" y="0"/>
                  </a:cubicBezTo>
                  <a:cubicBezTo>
                    <a:pt x="114" y="0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96837" y="173038"/>
              <a:ext cx="436563" cy="247650"/>
            </a:xfrm>
            <a:custGeom>
              <a:rect b="b" l="l" r="r" t="t"/>
              <a:pathLst>
                <a:path extrusionOk="0" h="66" w="116">
                  <a:moveTo>
                    <a:pt x="2" y="66"/>
                  </a:moveTo>
                  <a:cubicBezTo>
                    <a:pt x="40" y="46"/>
                    <a:pt x="77" y="23"/>
                    <a:pt x="115" y="1"/>
                  </a:cubicBezTo>
                  <a:cubicBezTo>
                    <a:pt x="116" y="1"/>
                    <a:pt x="115" y="0"/>
                    <a:pt x="115" y="0"/>
                  </a:cubicBezTo>
                  <a:cubicBezTo>
                    <a:pt x="77" y="22"/>
                    <a:pt x="40" y="45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90487" y="138113"/>
              <a:ext cx="423863" cy="268288"/>
            </a:xfrm>
            <a:custGeom>
              <a:rect b="b" l="l" r="r" t="t"/>
              <a:pathLst>
                <a:path extrusionOk="0" h="71" w="113">
                  <a:moveTo>
                    <a:pt x="112" y="0"/>
                  </a:moveTo>
                  <a:cubicBezTo>
                    <a:pt x="74" y="22"/>
                    <a:pt x="36" y="44"/>
                    <a:pt x="1" y="70"/>
                  </a:cubicBezTo>
                  <a:cubicBezTo>
                    <a:pt x="0" y="71"/>
                    <a:pt x="1" y="71"/>
                    <a:pt x="2" y="70"/>
                  </a:cubicBezTo>
                  <a:cubicBezTo>
                    <a:pt x="37" y="44"/>
                    <a:pt x="75" y="23"/>
                    <a:pt x="112" y="0"/>
                  </a:cubicBezTo>
                  <a:cubicBezTo>
                    <a:pt x="113" y="0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74612" y="115888"/>
              <a:ext cx="423863" cy="249238"/>
            </a:xfrm>
            <a:custGeom>
              <a:rect b="b" l="l" r="r" t="t"/>
              <a:pathLst>
                <a:path extrusionOk="0" h="66" w="113">
                  <a:moveTo>
                    <a:pt x="2" y="66"/>
                  </a:moveTo>
                  <a:cubicBezTo>
                    <a:pt x="39" y="46"/>
                    <a:pt x="75" y="23"/>
                    <a:pt x="112" y="1"/>
                  </a:cubicBezTo>
                  <a:cubicBezTo>
                    <a:pt x="113" y="1"/>
                    <a:pt x="111" y="0"/>
                    <a:pt x="111" y="1"/>
                  </a:cubicBezTo>
                  <a:cubicBezTo>
                    <a:pt x="74" y="22"/>
                    <a:pt x="39" y="45"/>
                    <a:pt x="1" y="65"/>
                  </a:cubicBezTo>
                  <a:cubicBezTo>
                    <a:pt x="0" y="66"/>
                    <a:pt x="2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71437" y="93663"/>
              <a:ext cx="401638" cy="252413"/>
            </a:xfrm>
            <a:custGeom>
              <a:rect b="b" l="l" r="r" t="t"/>
              <a:pathLst>
                <a:path extrusionOk="0" h="67" w="107">
                  <a:moveTo>
                    <a:pt x="105" y="0"/>
                  </a:moveTo>
                  <a:cubicBezTo>
                    <a:pt x="71" y="24"/>
                    <a:pt x="35" y="44"/>
                    <a:pt x="0" y="67"/>
                  </a:cubicBezTo>
                  <a:cubicBezTo>
                    <a:pt x="0" y="67"/>
                    <a:pt x="1" y="67"/>
                    <a:pt x="1" y="67"/>
                  </a:cubicBezTo>
                  <a:cubicBezTo>
                    <a:pt x="36" y="44"/>
                    <a:pt x="72" y="24"/>
                    <a:pt x="106" y="0"/>
                  </a:cubicBezTo>
                  <a:cubicBezTo>
                    <a:pt x="107" y="0"/>
                    <a:pt x="106" y="0"/>
                    <a:pt x="10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5562" y="85725"/>
              <a:ext cx="409575" cy="241300"/>
            </a:xfrm>
            <a:custGeom>
              <a:rect b="b" l="l" r="r" t="t"/>
              <a:pathLst>
                <a:path extrusionOk="0" h="64" w="109">
                  <a:moveTo>
                    <a:pt x="2" y="63"/>
                  </a:moveTo>
                  <a:cubicBezTo>
                    <a:pt x="39" y="46"/>
                    <a:pt x="72" y="19"/>
                    <a:pt x="108" y="1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71" y="19"/>
                    <a:pt x="38" y="45"/>
                    <a:pt x="1" y="63"/>
                  </a:cubicBezTo>
                  <a:cubicBezTo>
                    <a:pt x="0" y="63"/>
                    <a:pt x="1" y="64"/>
                    <a:pt x="2" y="6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52387" y="250825"/>
              <a:ext cx="63500" cy="49213"/>
            </a:xfrm>
            <a:custGeom>
              <a:rect b="b" l="l" r="r" t="t"/>
              <a:pathLst>
                <a:path extrusionOk="0" h="13" w="17">
                  <a:moveTo>
                    <a:pt x="15" y="1"/>
                  </a:moveTo>
                  <a:cubicBezTo>
                    <a:pt x="10" y="4"/>
                    <a:pt x="6" y="8"/>
                    <a:pt x="1" y="12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6" y="9"/>
                    <a:pt x="11" y="5"/>
                    <a:pt x="16" y="1"/>
                  </a:cubicBezTo>
                  <a:cubicBezTo>
                    <a:pt x="17" y="1"/>
                    <a:pt x="15" y="0"/>
                    <a:pt x="1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50812" y="127000"/>
              <a:ext cx="146050" cy="95250"/>
            </a:xfrm>
            <a:custGeom>
              <a:rect b="b" l="l" r="r" t="t"/>
              <a:pathLst>
                <a:path extrusionOk="0" h="25" w="39">
                  <a:moveTo>
                    <a:pt x="37" y="0"/>
                  </a:moveTo>
                  <a:cubicBezTo>
                    <a:pt x="25" y="8"/>
                    <a:pt x="12" y="16"/>
                    <a:pt x="0" y="25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9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44487" y="74613"/>
              <a:ext cx="26988" cy="15875"/>
            </a:xfrm>
            <a:custGeom>
              <a:rect b="b" l="l" r="r" t="t"/>
              <a:pathLst>
                <a:path extrusionOk="0" h="4" w="7">
                  <a:moveTo>
                    <a:pt x="2" y="3"/>
                  </a:move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4" y="1"/>
                    <a:pt x="3" y="2"/>
                    <a:pt x="1" y="3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4" y="1"/>
                    <a:pt x="2" y="2"/>
                    <a:pt x="1" y="3"/>
                  </a:cubicBezTo>
                  <a:cubicBezTo>
                    <a:pt x="0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46050" y="127000"/>
              <a:ext cx="142875" cy="95250"/>
            </a:xfrm>
            <a:custGeom>
              <a:rect b="b" l="l" r="r" t="t"/>
              <a:pathLst>
                <a:path extrusionOk="0" h="25" w="38">
                  <a:moveTo>
                    <a:pt x="1" y="25"/>
                  </a:moveTo>
                  <a:cubicBezTo>
                    <a:pt x="13" y="17"/>
                    <a:pt x="25" y="9"/>
                    <a:pt x="37" y="1"/>
                  </a:cubicBezTo>
                  <a:cubicBezTo>
                    <a:pt x="38" y="0"/>
                    <a:pt x="36" y="0"/>
                    <a:pt x="36" y="1"/>
                  </a:cubicBezTo>
                  <a:cubicBezTo>
                    <a:pt x="24" y="9"/>
                    <a:pt x="12" y="17"/>
                    <a:pt x="0" y="25"/>
                  </a:cubicBezTo>
                  <a:cubicBezTo>
                    <a:pt x="0" y="25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2387" y="244475"/>
              <a:ext cx="55563" cy="33338"/>
            </a:xfrm>
            <a:custGeom>
              <a:rect b="b" l="l" r="r" t="t"/>
              <a:pathLst>
                <a:path extrusionOk="0" h="9" w="15">
                  <a:moveTo>
                    <a:pt x="1" y="9"/>
                  </a:moveTo>
                  <a:cubicBezTo>
                    <a:pt x="5" y="6"/>
                    <a:pt x="10" y="4"/>
                    <a:pt x="14" y="2"/>
                  </a:cubicBezTo>
                  <a:cubicBezTo>
                    <a:pt x="15" y="1"/>
                    <a:pt x="14" y="0"/>
                    <a:pt x="13" y="1"/>
                  </a:cubicBezTo>
                  <a:cubicBezTo>
                    <a:pt x="9" y="3"/>
                    <a:pt x="5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41275" y="30163"/>
              <a:ext cx="307975" cy="220663"/>
            </a:xfrm>
            <a:custGeom>
              <a:rect b="b" l="l" r="r" t="t"/>
              <a:pathLst>
                <a:path extrusionOk="0" h="59" w="82">
                  <a:moveTo>
                    <a:pt x="81" y="0"/>
                  </a:moveTo>
                  <a:cubicBezTo>
                    <a:pt x="55" y="20"/>
                    <a:pt x="26" y="37"/>
                    <a:pt x="0" y="58"/>
                  </a:cubicBezTo>
                  <a:cubicBezTo>
                    <a:pt x="0" y="59"/>
                    <a:pt x="1" y="59"/>
                    <a:pt x="2" y="59"/>
                  </a:cubicBezTo>
                  <a:cubicBezTo>
                    <a:pt x="27" y="37"/>
                    <a:pt x="56" y="21"/>
                    <a:pt x="82" y="0"/>
                  </a:cubicBezTo>
                  <a:cubicBezTo>
                    <a:pt x="82" y="0"/>
                    <a:pt x="81" y="0"/>
                    <a:pt x="81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41275" y="25400"/>
              <a:ext cx="296863" cy="188913"/>
            </a:xfrm>
            <a:custGeom>
              <a:rect b="b" l="l" r="r" t="t"/>
              <a:pathLst>
                <a:path extrusionOk="0" h="50" w="79">
                  <a:moveTo>
                    <a:pt x="1" y="49"/>
                  </a:moveTo>
                  <a:cubicBezTo>
                    <a:pt x="27" y="34"/>
                    <a:pt x="50" y="13"/>
                    <a:pt x="78" y="1"/>
                  </a:cubicBezTo>
                  <a:cubicBezTo>
                    <a:pt x="79" y="0"/>
                    <a:pt x="78" y="0"/>
                    <a:pt x="77" y="0"/>
                  </a:cubicBezTo>
                  <a:cubicBezTo>
                    <a:pt x="49" y="12"/>
                    <a:pt x="27" y="33"/>
                    <a:pt x="1" y="48"/>
                  </a:cubicBezTo>
                  <a:cubicBezTo>
                    <a:pt x="0" y="49"/>
                    <a:pt x="1" y="50"/>
                    <a:pt x="1" y="4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41275" y="11113"/>
              <a:ext cx="198438" cy="165100"/>
            </a:xfrm>
            <a:custGeom>
              <a:rect b="b" l="l" r="r" t="t"/>
              <a:pathLst>
                <a:path extrusionOk="0" h="44" w="53">
                  <a:moveTo>
                    <a:pt x="52" y="0"/>
                  </a:moveTo>
                  <a:cubicBezTo>
                    <a:pt x="34" y="14"/>
                    <a:pt x="16" y="28"/>
                    <a:pt x="0" y="43"/>
                  </a:cubicBezTo>
                  <a:cubicBezTo>
                    <a:pt x="0" y="44"/>
                    <a:pt x="1" y="44"/>
                    <a:pt x="1" y="43"/>
                  </a:cubicBezTo>
                  <a:cubicBezTo>
                    <a:pt x="18" y="28"/>
                    <a:pt x="35" y="14"/>
                    <a:pt x="53" y="1"/>
                  </a:cubicBezTo>
                  <a:cubicBezTo>
                    <a:pt x="53" y="0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2"/>
          <p:cNvSpPr/>
          <p:nvPr/>
        </p:nvSpPr>
        <p:spPr>
          <a:xfrm>
            <a:off x="413150" y="500675"/>
            <a:ext cx="11898198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Arial"/>
              <a:buNone/>
            </a:pPr>
            <a:r>
              <a:rPr b="1" lang="zh-CN" sz="4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Architecture Used</a:t>
            </a:r>
            <a:r>
              <a:rPr b="1" lang="zh-CN" sz="4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"/>
          <p:cNvSpPr txBox="1"/>
          <p:nvPr/>
        </p:nvSpPr>
        <p:spPr>
          <a:xfrm>
            <a:off x="413150" y="1622175"/>
            <a:ext cx="49383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take inspiration from </a:t>
            </a:r>
            <a:r>
              <a:rPr lang="zh-CN" sz="2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Lottery Ticket's architecture</a:t>
            </a:r>
            <a:endParaRPr sz="1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Why FMNIST?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Batch Size 32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ReLU after each layer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NLL Loss Function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50 epochs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Learning rate 0.0003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a18c3fd276_0_113"/>
          <p:cNvSpPr/>
          <p:nvPr/>
        </p:nvSpPr>
        <p:spPr>
          <a:xfrm>
            <a:off x="6391275" y="1484325"/>
            <a:ext cx="5077296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lang="zh-CN" sz="2400">
                <a:solidFill>
                  <a:srgbClr val="89898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Feed-Forward Neural Network</a:t>
            </a:r>
            <a:endParaRPr b="0" i="0" sz="10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a18c3fd276_0_113"/>
          <p:cNvSpPr/>
          <p:nvPr/>
        </p:nvSpPr>
        <p:spPr>
          <a:xfrm>
            <a:off x="6391275" y="2660650"/>
            <a:ext cx="2757510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lang="zh-CN" sz="2400">
                <a:solidFill>
                  <a:srgbClr val="89898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F-MNIST Dataset </a:t>
            </a:r>
            <a:endParaRPr b="0" i="0" sz="10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a18c3fd276_0_113"/>
          <p:cNvSpPr/>
          <p:nvPr/>
        </p:nvSpPr>
        <p:spPr>
          <a:xfrm>
            <a:off x="6391275" y="3838575"/>
            <a:ext cx="3970080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lang="zh-CN" sz="2400">
                <a:solidFill>
                  <a:srgbClr val="89898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784 - 300 - 100 - 10</a:t>
            </a:r>
            <a:endParaRPr b="0" i="0" sz="10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a18c3fd276_0_113"/>
          <p:cNvSpPr/>
          <p:nvPr/>
        </p:nvSpPr>
        <p:spPr>
          <a:xfrm>
            <a:off x="6391275" y="5014925"/>
            <a:ext cx="5077296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lang="zh-CN" sz="2400">
                <a:solidFill>
                  <a:srgbClr val="89898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Inspired by Lottery Ticket's architecture</a:t>
            </a:r>
            <a:endParaRPr b="0" i="0" sz="10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g1a18c3fd276_0_113"/>
          <p:cNvGrpSpPr/>
          <p:nvPr/>
        </p:nvGrpSpPr>
        <p:grpSpPr>
          <a:xfrm>
            <a:off x="5351463" y="1435100"/>
            <a:ext cx="569913" cy="774701"/>
            <a:chOff x="0" y="0"/>
            <a:chExt cx="569913" cy="774701"/>
          </a:xfrm>
        </p:grpSpPr>
        <p:sp>
          <p:nvSpPr>
            <p:cNvPr id="257" name="Google Shape;257;g1a18c3fd276_0_113"/>
            <p:cNvSpPr/>
            <p:nvPr/>
          </p:nvSpPr>
          <p:spPr>
            <a:xfrm>
              <a:off x="173037" y="627063"/>
              <a:ext cx="247650" cy="147638"/>
            </a:xfrm>
            <a:custGeom>
              <a:rect b="b" l="l" r="r" t="t"/>
              <a:pathLst>
                <a:path extrusionOk="0" h="39" w="66">
                  <a:moveTo>
                    <a:pt x="17" y="5"/>
                  </a:moveTo>
                  <a:cubicBezTo>
                    <a:pt x="21" y="3"/>
                    <a:pt x="11" y="3"/>
                    <a:pt x="10" y="6"/>
                  </a:cubicBezTo>
                  <a:cubicBezTo>
                    <a:pt x="9" y="3"/>
                    <a:pt x="8" y="3"/>
                    <a:pt x="7" y="3"/>
                  </a:cubicBezTo>
                  <a:cubicBezTo>
                    <a:pt x="6" y="2"/>
                    <a:pt x="6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1" y="4"/>
                  </a:cubicBezTo>
                  <a:cubicBezTo>
                    <a:pt x="1" y="5"/>
                    <a:pt x="0" y="6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3"/>
                    <a:pt x="2" y="15"/>
                    <a:pt x="3" y="17"/>
                  </a:cubicBezTo>
                  <a:cubicBezTo>
                    <a:pt x="3" y="19"/>
                    <a:pt x="3" y="20"/>
                    <a:pt x="4" y="22"/>
                  </a:cubicBezTo>
                  <a:cubicBezTo>
                    <a:pt x="2" y="22"/>
                    <a:pt x="0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26"/>
                    <a:pt x="10" y="24"/>
                    <a:pt x="12" y="28"/>
                  </a:cubicBezTo>
                  <a:cubicBezTo>
                    <a:pt x="11" y="28"/>
                    <a:pt x="10" y="27"/>
                    <a:pt x="9" y="28"/>
                  </a:cubicBezTo>
                  <a:cubicBezTo>
                    <a:pt x="13" y="36"/>
                    <a:pt x="29" y="39"/>
                    <a:pt x="37" y="39"/>
                  </a:cubicBezTo>
                  <a:cubicBezTo>
                    <a:pt x="49" y="39"/>
                    <a:pt x="55" y="29"/>
                    <a:pt x="60" y="23"/>
                  </a:cubicBezTo>
                  <a:cubicBezTo>
                    <a:pt x="62" y="22"/>
                    <a:pt x="66" y="8"/>
                    <a:pt x="65" y="4"/>
                  </a:cubicBezTo>
                  <a:cubicBezTo>
                    <a:pt x="65" y="1"/>
                    <a:pt x="22" y="5"/>
                    <a:pt x="17" y="5"/>
                  </a:cubicBezTo>
                  <a:close/>
                  <a:moveTo>
                    <a:pt x="4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22" y="35"/>
                  </a:moveTo>
                  <a:cubicBezTo>
                    <a:pt x="22" y="35"/>
                    <a:pt x="22" y="35"/>
                    <a:pt x="23" y="36"/>
                  </a:cubicBezTo>
                  <a:cubicBezTo>
                    <a:pt x="22" y="35"/>
                    <a:pt x="22" y="35"/>
                    <a:pt x="22" y="35"/>
                  </a:cubicBezTo>
                  <a:close/>
                  <a:moveTo>
                    <a:pt x="57" y="9"/>
                  </a:moveTo>
                  <a:cubicBezTo>
                    <a:pt x="57" y="10"/>
                    <a:pt x="57" y="10"/>
                    <a:pt x="56" y="11"/>
                  </a:cubicBezTo>
                  <a:cubicBezTo>
                    <a:pt x="59" y="10"/>
                    <a:pt x="52" y="24"/>
                    <a:pt x="49" y="26"/>
                  </a:cubicBezTo>
                  <a:cubicBezTo>
                    <a:pt x="47" y="29"/>
                    <a:pt x="26" y="38"/>
                    <a:pt x="23" y="31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27" y="29"/>
                    <a:pt x="18" y="31"/>
                    <a:pt x="21" y="30"/>
                  </a:cubicBezTo>
                  <a:cubicBezTo>
                    <a:pt x="17" y="31"/>
                    <a:pt x="9" y="20"/>
                    <a:pt x="8" y="13"/>
                  </a:cubicBezTo>
                  <a:cubicBezTo>
                    <a:pt x="8" y="13"/>
                    <a:pt x="8" y="12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9"/>
                    <a:pt x="12" y="10"/>
                    <a:pt x="14" y="10"/>
                  </a:cubicBezTo>
                  <a:cubicBezTo>
                    <a:pt x="14" y="10"/>
                    <a:pt x="14" y="9"/>
                    <a:pt x="14" y="9"/>
                  </a:cubicBezTo>
                  <a:cubicBezTo>
                    <a:pt x="16" y="12"/>
                    <a:pt x="42" y="10"/>
                    <a:pt x="42" y="10"/>
                  </a:cubicBezTo>
                  <a:cubicBezTo>
                    <a:pt x="42" y="10"/>
                    <a:pt x="43" y="9"/>
                    <a:pt x="43" y="9"/>
                  </a:cubicBezTo>
                  <a:cubicBezTo>
                    <a:pt x="44" y="10"/>
                    <a:pt x="45" y="10"/>
                    <a:pt x="43" y="10"/>
                  </a:cubicBezTo>
                  <a:cubicBezTo>
                    <a:pt x="46" y="16"/>
                    <a:pt x="49" y="3"/>
                    <a:pt x="49" y="10"/>
                  </a:cubicBezTo>
                  <a:cubicBezTo>
                    <a:pt x="49" y="13"/>
                    <a:pt x="64" y="0"/>
                    <a:pt x="57" y="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g1a18c3fd276_0_113"/>
            <p:cNvSpPr/>
            <p:nvPr/>
          </p:nvSpPr>
          <p:spPr>
            <a:xfrm>
              <a:off x="71437" y="74613"/>
              <a:ext cx="412750" cy="296863"/>
            </a:xfrm>
            <a:custGeom>
              <a:rect b="b" l="l" r="r" t="t"/>
              <a:pathLst>
                <a:path extrusionOk="0" h="79" w="110">
                  <a:moveTo>
                    <a:pt x="109" y="25"/>
                  </a:moveTo>
                  <a:cubicBezTo>
                    <a:pt x="109" y="24"/>
                    <a:pt x="107" y="22"/>
                    <a:pt x="106" y="21"/>
                  </a:cubicBezTo>
                  <a:cubicBezTo>
                    <a:pt x="106" y="21"/>
                    <a:pt x="106" y="21"/>
                    <a:pt x="107" y="21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0"/>
                    <a:pt x="105" y="19"/>
                    <a:pt x="105" y="19"/>
                  </a:cubicBezTo>
                  <a:cubicBezTo>
                    <a:pt x="106" y="20"/>
                    <a:pt x="101" y="13"/>
                    <a:pt x="97" y="11"/>
                  </a:cubicBezTo>
                  <a:cubicBezTo>
                    <a:pt x="97" y="11"/>
                    <a:pt x="97" y="11"/>
                    <a:pt x="97" y="12"/>
                  </a:cubicBezTo>
                  <a:cubicBezTo>
                    <a:pt x="88" y="8"/>
                    <a:pt x="83" y="2"/>
                    <a:pt x="72" y="2"/>
                  </a:cubicBezTo>
                  <a:cubicBezTo>
                    <a:pt x="70" y="2"/>
                    <a:pt x="60" y="0"/>
                    <a:pt x="58" y="1"/>
                  </a:cubicBezTo>
                  <a:cubicBezTo>
                    <a:pt x="54" y="3"/>
                    <a:pt x="50" y="3"/>
                    <a:pt x="51" y="2"/>
                  </a:cubicBezTo>
                  <a:cubicBezTo>
                    <a:pt x="49" y="0"/>
                    <a:pt x="36" y="13"/>
                    <a:pt x="42" y="5"/>
                  </a:cubicBezTo>
                  <a:cubicBezTo>
                    <a:pt x="42" y="5"/>
                    <a:pt x="41" y="6"/>
                    <a:pt x="41" y="6"/>
                  </a:cubicBezTo>
                  <a:cubicBezTo>
                    <a:pt x="39" y="11"/>
                    <a:pt x="25" y="15"/>
                    <a:pt x="20" y="18"/>
                  </a:cubicBezTo>
                  <a:cubicBezTo>
                    <a:pt x="19" y="19"/>
                    <a:pt x="14" y="30"/>
                    <a:pt x="11" y="36"/>
                  </a:cubicBezTo>
                  <a:cubicBezTo>
                    <a:pt x="9" y="42"/>
                    <a:pt x="0" y="60"/>
                    <a:pt x="7" y="63"/>
                  </a:cubicBezTo>
                  <a:cubicBezTo>
                    <a:pt x="6" y="64"/>
                    <a:pt x="8" y="71"/>
                    <a:pt x="10" y="75"/>
                  </a:cubicBezTo>
                  <a:cubicBezTo>
                    <a:pt x="10" y="75"/>
                    <a:pt x="10" y="76"/>
                    <a:pt x="10" y="76"/>
                  </a:cubicBezTo>
                  <a:cubicBezTo>
                    <a:pt x="10" y="76"/>
                    <a:pt x="11" y="76"/>
                    <a:pt x="11" y="76"/>
                  </a:cubicBezTo>
                  <a:cubicBezTo>
                    <a:pt x="12" y="78"/>
                    <a:pt x="14" y="79"/>
                    <a:pt x="15" y="78"/>
                  </a:cubicBezTo>
                  <a:cubicBezTo>
                    <a:pt x="16" y="77"/>
                    <a:pt x="17" y="76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3"/>
                  </a:cubicBezTo>
                  <a:cubicBezTo>
                    <a:pt x="19" y="64"/>
                    <a:pt x="15" y="47"/>
                    <a:pt x="24" y="43"/>
                  </a:cubicBezTo>
                  <a:cubicBezTo>
                    <a:pt x="20" y="49"/>
                    <a:pt x="23" y="43"/>
                    <a:pt x="24" y="46"/>
                  </a:cubicBezTo>
                  <a:cubicBezTo>
                    <a:pt x="24" y="44"/>
                    <a:pt x="25" y="42"/>
                    <a:pt x="26" y="41"/>
                  </a:cubicBezTo>
                  <a:cubicBezTo>
                    <a:pt x="26" y="40"/>
                    <a:pt x="26" y="40"/>
                    <a:pt x="27" y="40"/>
                  </a:cubicBezTo>
                  <a:cubicBezTo>
                    <a:pt x="27" y="40"/>
                    <a:pt x="27" y="40"/>
                    <a:pt x="28" y="40"/>
                  </a:cubicBezTo>
                  <a:cubicBezTo>
                    <a:pt x="26" y="39"/>
                    <a:pt x="26" y="39"/>
                    <a:pt x="25" y="41"/>
                  </a:cubicBezTo>
                  <a:cubicBezTo>
                    <a:pt x="25" y="36"/>
                    <a:pt x="39" y="24"/>
                    <a:pt x="42" y="22"/>
                  </a:cubicBezTo>
                  <a:cubicBezTo>
                    <a:pt x="52" y="16"/>
                    <a:pt x="59" y="16"/>
                    <a:pt x="70" y="16"/>
                  </a:cubicBezTo>
                  <a:cubicBezTo>
                    <a:pt x="72" y="15"/>
                    <a:pt x="73" y="15"/>
                    <a:pt x="73" y="14"/>
                  </a:cubicBezTo>
                  <a:cubicBezTo>
                    <a:pt x="75" y="14"/>
                    <a:pt x="77" y="14"/>
                    <a:pt x="79" y="15"/>
                  </a:cubicBezTo>
                  <a:cubicBezTo>
                    <a:pt x="77" y="17"/>
                    <a:pt x="87" y="16"/>
                    <a:pt x="88" y="18"/>
                  </a:cubicBezTo>
                  <a:cubicBezTo>
                    <a:pt x="87" y="13"/>
                    <a:pt x="95" y="22"/>
                    <a:pt x="94" y="20"/>
                  </a:cubicBezTo>
                  <a:cubicBezTo>
                    <a:pt x="96" y="21"/>
                    <a:pt x="106" y="27"/>
                    <a:pt x="109" y="25"/>
                  </a:cubicBezTo>
                  <a:cubicBezTo>
                    <a:pt x="108" y="26"/>
                    <a:pt x="107" y="27"/>
                    <a:pt x="106" y="27"/>
                  </a:cubicBezTo>
                  <a:cubicBezTo>
                    <a:pt x="109" y="27"/>
                    <a:pt x="109" y="26"/>
                    <a:pt x="109" y="25"/>
                  </a:cubicBezTo>
                  <a:cubicBezTo>
                    <a:pt x="110" y="25"/>
                    <a:pt x="110" y="24"/>
                    <a:pt x="110" y="23"/>
                  </a:cubicBezTo>
                  <a:cubicBezTo>
                    <a:pt x="110" y="24"/>
                    <a:pt x="110" y="25"/>
                    <a:pt x="109" y="25"/>
                  </a:cubicBezTo>
                  <a:close/>
                  <a:moveTo>
                    <a:pt x="19" y="42"/>
                  </a:moveTo>
                  <a:cubicBezTo>
                    <a:pt x="20" y="41"/>
                    <a:pt x="20" y="41"/>
                    <a:pt x="19" y="42"/>
                  </a:cubicBezTo>
                  <a:close/>
                  <a:moveTo>
                    <a:pt x="85" y="13"/>
                  </a:moveTo>
                  <a:cubicBezTo>
                    <a:pt x="85" y="13"/>
                    <a:pt x="80" y="12"/>
                    <a:pt x="74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1" y="11"/>
                    <a:pt x="70" y="11"/>
                    <a:pt x="68" y="11"/>
                  </a:cubicBezTo>
                  <a:cubicBezTo>
                    <a:pt x="66" y="10"/>
                    <a:pt x="64" y="10"/>
                    <a:pt x="64" y="10"/>
                  </a:cubicBezTo>
                  <a:cubicBezTo>
                    <a:pt x="63" y="10"/>
                    <a:pt x="62" y="10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56" y="12"/>
                    <a:pt x="49" y="15"/>
                    <a:pt x="48" y="14"/>
                  </a:cubicBezTo>
                  <a:cubicBezTo>
                    <a:pt x="48" y="17"/>
                    <a:pt x="41" y="17"/>
                    <a:pt x="42" y="16"/>
                  </a:cubicBezTo>
                  <a:cubicBezTo>
                    <a:pt x="37" y="19"/>
                    <a:pt x="37" y="24"/>
                    <a:pt x="33" y="26"/>
                  </a:cubicBezTo>
                  <a:cubicBezTo>
                    <a:pt x="32" y="25"/>
                    <a:pt x="33" y="24"/>
                    <a:pt x="34" y="24"/>
                  </a:cubicBezTo>
                  <a:cubicBezTo>
                    <a:pt x="31" y="21"/>
                    <a:pt x="26" y="31"/>
                    <a:pt x="24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16" y="35"/>
                    <a:pt x="13" y="49"/>
                    <a:pt x="12" y="61"/>
                  </a:cubicBezTo>
                  <a:cubicBezTo>
                    <a:pt x="11" y="48"/>
                    <a:pt x="15" y="33"/>
                    <a:pt x="21" y="27"/>
                  </a:cubicBezTo>
                  <a:cubicBezTo>
                    <a:pt x="41" y="9"/>
                    <a:pt x="66" y="0"/>
                    <a:pt x="91" y="13"/>
                  </a:cubicBezTo>
                  <a:cubicBezTo>
                    <a:pt x="90" y="13"/>
                    <a:pt x="89" y="13"/>
                    <a:pt x="88" y="13"/>
                  </a:cubicBezTo>
                  <a:cubicBezTo>
                    <a:pt x="90" y="13"/>
                    <a:pt x="92" y="15"/>
                    <a:pt x="93" y="16"/>
                  </a:cubicBezTo>
                  <a:cubicBezTo>
                    <a:pt x="91" y="15"/>
                    <a:pt x="85" y="13"/>
                    <a:pt x="85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g1a18c3fd276_0_113"/>
            <p:cNvSpPr/>
            <p:nvPr/>
          </p:nvSpPr>
          <p:spPr>
            <a:xfrm>
              <a:off x="0" y="0"/>
              <a:ext cx="569913" cy="646113"/>
            </a:xfrm>
            <a:custGeom>
              <a:rect b="b" l="l" r="r" t="t"/>
              <a:pathLst>
                <a:path extrusionOk="0" h="172" w="152">
                  <a:moveTo>
                    <a:pt x="150" y="59"/>
                  </a:moveTo>
                  <a:cubicBezTo>
                    <a:pt x="149" y="58"/>
                    <a:pt x="144" y="47"/>
                    <a:pt x="146" y="49"/>
                  </a:cubicBezTo>
                  <a:cubicBezTo>
                    <a:pt x="145" y="47"/>
                    <a:pt x="140" y="38"/>
                    <a:pt x="140" y="38"/>
                  </a:cubicBezTo>
                  <a:cubicBezTo>
                    <a:pt x="137" y="37"/>
                    <a:pt x="134" y="28"/>
                    <a:pt x="131" y="26"/>
                  </a:cubicBezTo>
                  <a:cubicBezTo>
                    <a:pt x="127" y="22"/>
                    <a:pt x="122" y="20"/>
                    <a:pt x="119" y="16"/>
                  </a:cubicBezTo>
                  <a:cubicBezTo>
                    <a:pt x="120" y="17"/>
                    <a:pt x="121" y="17"/>
                    <a:pt x="121" y="17"/>
                  </a:cubicBezTo>
                  <a:cubicBezTo>
                    <a:pt x="120" y="16"/>
                    <a:pt x="119" y="16"/>
                    <a:pt x="117" y="15"/>
                  </a:cubicBezTo>
                  <a:cubicBezTo>
                    <a:pt x="122" y="19"/>
                    <a:pt x="104" y="9"/>
                    <a:pt x="104" y="9"/>
                  </a:cubicBezTo>
                  <a:cubicBezTo>
                    <a:pt x="102" y="8"/>
                    <a:pt x="94" y="8"/>
                    <a:pt x="98" y="6"/>
                  </a:cubicBezTo>
                  <a:cubicBezTo>
                    <a:pt x="97" y="6"/>
                    <a:pt x="94" y="5"/>
                    <a:pt x="90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1" y="5"/>
                    <a:pt x="91" y="4"/>
                  </a:cubicBezTo>
                  <a:cubicBezTo>
                    <a:pt x="91" y="4"/>
                    <a:pt x="90" y="5"/>
                    <a:pt x="90" y="5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0" y="4"/>
                    <a:pt x="89" y="3"/>
                    <a:pt x="89" y="3"/>
                  </a:cubicBezTo>
                  <a:cubicBezTo>
                    <a:pt x="89" y="4"/>
                    <a:pt x="89" y="4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4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4"/>
                    <a:pt x="89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2"/>
                    <a:pt x="88" y="2"/>
                    <a:pt x="88" y="3"/>
                  </a:cubicBezTo>
                  <a:cubicBezTo>
                    <a:pt x="86" y="2"/>
                    <a:pt x="84" y="3"/>
                    <a:pt x="83" y="3"/>
                  </a:cubicBezTo>
                  <a:cubicBezTo>
                    <a:pt x="82" y="3"/>
                    <a:pt x="81" y="3"/>
                    <a:pt x="81" y="3"/>
                  </a:cubicBezTo>
                  <a:cubicBezTo>
                    <a:pt x="80" y="3"/>
                    <a:pt x="79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7" y="1"/>
                    <a:pt x="74" y="0"/>
                    <a:pt x="75" y="1"/>
                  </a:cubicBezTo>
                  <a:cubicBezTo>
                    <a:pt x="72" y="0"/>
                    <a:pt x="63" y="4"/>
                    <a:pt x="58" y="5"/>
                  </a:cubicBezTo>
                  <a:cubicBezTo>
                    <a:pt x="54" y="5"/>
                    <a:pt x="40" y="13"/>
                    <a:pt x="41" y="12"/>
                  </a:cubicBezTo>
                  <a:cubicBezTo>
                    <a:pt x="43" y="14"/>
                    <a:pt x="32" y="19"/>
                    <a:pt x="34" y="17"/>
                  </a:cubicBezTo>
                  <a:cubicBezTo>
                    <a:pt x="26" y="23"/>
                    <a:pt x="26" y="30"/>
                    <a:pt x="21" y="35"/>
                  </a:cubicBezTo>
                  <a:cubicBezTo>
                    <a:pt x="20" y="34"/>
                    <a:pt x="23" y="30"/>
                    <a:pt x="22" y="30"/>
                  </a:cubicBezTo>
                  <a:cubicBezTo>
                    <a:pt x="21" y="33"/>
                    <a:pt x="15" y="47"/>
                    <a:pt x="13" y="45"/>
                  </a:cubicBezTo>
                  <a:cubicBezTo>
                    <a:pt x="12" y="57"/>
                    <a:pt x="12" y="49"/>
                    <a:pt x="12" y="48"/>
                  </a:cubicBezTo>
                  <a:cubicBezTo>
                    <a:pt x="0" y="61"/>
                    <a:pt x="9" y="91"/>
                    <a:pt x="17" y="105"/>
                  </a:cubicBezTo>
                  <a:cubicBezTo>
                    <a:pt x="24" y="118"/>
                    <a:pt x="34" y="137"/>
                    <a:pt x="43" y="146"/>
                  </a:cubicBezTo>
                  <a:cubicBezTo>
                    <a:pt x="42" y="147"/>
                    <a:pt x="42" y="147"/>
                    <a:pt x="43" y="147"/>
                  </a:cubicBezTo>
                  <a:cubicBezTo>
                    <a:pt x="47" y="167"/>
                    <a:pt x="80" y="172"/>
                    <a:pt x="97" y="164"/>
                  </a:cubicBezTo>
                  <a:cubicBezTo>
                    <a:pt x="105" y="159"/>
                    <a:pt x="116" y="152"/>
                    <a:pt x="120" y="143"/>
                  </a:cubicBezTo>
                  <a:cubicBezTo>
                    <a:pt x="122" y="140"/>
                    <a:pt x="131" y="121"/>
                    <a:pt x="131" y="123"/>
                  </a:cubicBezTo>
                  <a:cubicBezTo>
                    <a:pt x="135" y="112"/>
                    <a:pt x="144" y="105"/>
                    <a:pt x="146" y="93"/>
                  </a:cubicBezTo>
                  <a:cubicBezTo>
                    <a:pt x="148" y="80"/>
                    <a:pt x="152" y="68"/>
                    <a:pt x="147" y="55"/>
                  </a:cubicBezTo>
                  <a:cubicBezTo>
                    <a:pt x="149" y="54"/>
                    <a:pt x="148" y="59"/>
                    <a:pt x="150" y="59"/>
                  </a:cubicBezTo>
                  <a:close/>
                  <a:moveTo>
                    <a:pt x="142" y="53"/>
                  </a:moveTo>
                  <a:cubicBezTo>
                    <a:pt x="143" y="55"/>
                    <a:pt x="144" y="56"/>
                    <a:pt x="142" y="53"/>
                  </a:cubicBezTo>
                  <a:close/>
                  <a:moveTo>
                    <a:pt x="141" y="51"/>
                  </a:moveTo>
                  <a:cubicBezTo>
                    <a:pt x="141" y="51"/>
                    <a:pt x="141" y="52"/>
                    <a:pt x="141" y="52"/>
                  </a:cubicBezTo>
                  <a:cubicBezTo>
                    <a:pt x="141" y="52"/>
                    <a:pt x="141" y="51"/>
                    <a:pt x="140" y="50"/>
                  </a:cubicBezTo>
                  <a:cubicBezTo>
                    <a:pt x="141" y="51"/>
                    <a:pt x="141" y="51"/>
                    <a:pt x="141" y="51"/>
                  </a:cubicBezTo>
                  <a:close/>
                  <a:moveTo>
                    <a:pt x="89" y="5"/>
                  </a:move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6"/>
                    <a:pt x="89" y="6"/>
                  </a:cubicBezTo>
                  <a:cubicBezTo>
                    <a:pt x="89" y="6"/>
                    <a:pt x="89" y="5"/>
                    <a:pt x="89" y="5"/>
                  </a:cubicBezTo>
                  <a:close/>
                  <a:moveTo>
                    <a:pt x="9" y="66"/>
                  </a:moveTo>
                  <a:cubicBezTo>
                    <a:pt x="10" y="64"/>
                    <a:pt x="10" y="63"/>
                    <a:pt x="9" y="66"/>
                  </a:cubicBezTo>
                  <a:close/>
                  <a:moveTo>
                    <a:pt x="144" y="85"/>
                  </a:moveTo>
                  <a:cubicBezTo>
                    <a:pt x="142" y="99"/>
                    <a:pt x="129" y="108"/>
                    <a:pt x="128" y="118"/>
                  </a:cubicBezTo>
                  <a:cubicBezTo>
                    <a:pt x="128" y="117"/>
                    <a:pt x="120" y="132"/>
                    <a:pt x="119" y="135"/>
                  </a:cubicBezTo>
                  <a:cubicBezTo>
                    <a:pt x="121" y="123"/>
                    <a:pt x="116" y="135"/>
                    <a:pt x="119" y="133"/>
                  </a:cubicBezTo>
                  <a:cubicBezTo>
                    <a:pt x="119" y="137"/>
                    <a:pt x="115" y="142"/>
                    <a:pt x="112" y="145"/>
                  </a:cubicBezTo>
                  <a:cubicBezTo>
                    <a:pt x="106" y="153"/>
                    <a:pt x="100" y="154"/>
                    <a:pt x="96" y="157"/>
                  </a:cubicBezTo>
                  <a:cubicBezTo>
                    <a:pt x="91" y="161"/>
                    <a:pt x="75" y="161"/>
                    <a:pt x="65" y="158"/>
                  </a:cubicBezTo>
                  <a:cubicBezTo>
                    <a:pt x="49" y="154"/>
                    <a:pt x="50" y="141"/>
                    <a:pt x="41" y="132"/>
                  </a:cubicBezTo>
                  <a:cubicBezTo>
                    <a:pt x="44" y="127"/>
                    <a:pt x="27" y="108"/>
                    <a:pt x="24" y="103"/>
                  </a:cubicBezTo>
                  <a:cubicBezTo>
                    <a:pt x="18" y="94"/>
                    <a:pt x="7" y="74"/>
                    <a:pt x="14" y="64"/>
                  </a:cubicBezTo>
                  <a:cubicBezTo>
                    <a:pt x="14" y="65"/>
                    <a:pt x="13" y="67"/>
                    <a:pt x="13" y="68"/>
                  </a:cubicBezTo>
                  <a:cubicBezTo>
                    <a:pt x="14" y="67"/>
                    <a:pt x="18" y="59"/>
                    <a:pt x="16" y="56"/>
                  </a:cubicBezTo>
                  <a:cubicBezTo>
                    <a:pt x="15" y="57"/>
                    <a:pt x="15" y="58"/>
                    <a:pt x="15" y="59"/>
                  </a:cubicBezTo>
                  <a:cubicBezTo>
                    <a:pt x="10" y="41"/>
                    <a:pt x="39" y="23"/>
                    <a:pt x="49" y="15"/>
                  </a:cubicBezTo>
                  <a:cubicBezTo>
                    <a:pt x="56" y="10"/>
                    <a:pt x="63" y="9"/>
                    <a:pt x="71" y="7"/>
                  </a:cubicBezTo>
                  <a:cubicBezTo>
                    <a:pt x="75" y="7"/>
                    <a:pt x="81" y="7"/>
                    <a:pt x="85" y="6"/>
                  </a:cubicBezTo>
                  <a:cubicBezTo>
                    <a:pt x="86" y="7"/>
                    <a:pt x="87" y="7"/>
                    <a:pt x="88" y="7"/>
                  </a:cubicBezTo>
                  <a:cubicBezTo>
                    <a:pt x="88" y="8"/>
                    <a:pt x="88" y="7"/>
                    <a:pt x="88" y="7"/>
                  </a:cubicBezTo>
                  <a:cubicBezTo>
                    <a:pt x="89" y="8"/>
                    <a:pt x="91" y="8"/>
                    <a:pt x="92" y="9"/>
                  </a:cubicBezTo>
                  <a:cubicBezTo>
                    <a:pt x="90" y="10"/>
                    <a:pt x="104" y="11"/>
                    <a:pt x="107" y="15"/>
                  </a:cubicBezTo>
                  <a:cubicBezTo>
                    <a:pt x="105" y="11"/>
                    <a:pt x="116" y="19"/>
                    <a:pt x="117" y="19"/>
                  </a:cubicBezTo>
                  <a:cubicBezTo>
                    <a:pt x="117" y="19"/>
                    <a:pt x="116" y="19"/>
                    <a:pt x="115" y="19"/>
                  </a:cubicBezTo>
                  <a:cubicBezTo>
                    <a:pt x="115" y="19"/>
                    <a:pt x="119" y="22"/>
                    <a:pt x="117" y="20"/>
                  </a:cubicBezTo>
                  <a:cubicBezTo>
                    <a:pt x="118" y="21"/>
                    <a:pt x="129" y="31"/>
                    <a:pt x="132" y="34"/>
                  </a:cubicBezTo>
                  <a:cubicBezTo>
                    <a:pt x="132" y="35"/>
                    <a:pt x="132" y="35"/>
                    <a:pt x="131" y="35"/>
                  </a:cubicBezTo>
                  <a:cubicBezTo>
                    <a:pt x="133" y="37"/>
                    <a:pt x="137" y="41"/>
                    <a:pt x="138" y="43"/>
                  </a:cubicBezTo>
                  <a:cubicBezTo>
                    <a:pt x="139" y="43"/>
                    <a:pt x="139" y="51"/>
                    <a:pt x="140" y="53"/>
                  </a:cubicBezTo>
                  <a:cubicBezTo>
                    <a:pt x="141" y="52"/>
                    <a:pt x="141" y="52"/>
                    <a:pt x="141" y="53"/>
                  </a:cubicBezTo>
                  <a:cubicBezTo>
                    <a:pt x="142" y="57"/>
                    <a:pt x="144" y="62"/>
                    <a:pt x="144" y="66"/>
                  </a:cubicBezTo>
                  <a:cubicBezTo>
                    <a:pt x="146" y="76"/>
                    <a:pt x="144" y="75"/>
                    <a:pt x="144" y="85"/>
                  </a:cubicBezTo>
                  <a:close/>
                  <a:moveTo>
                    <a:pt x="16" y="58"/>
                  </a:move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7"/>
                    <a:pt x="16" y="5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g1a18c3fd276_0_113"/>
            <p:cNvSpPr/>
            <p:nvPr/>
          </p:nvSpPr>
          <p:spPr>
            <a:xfrm>
              <a:off x="303212" y="714375"/>
              <a:ext cx="65088" cy="41275"/>
            </a:xfrm>
            <a:custGeom>
              <a:rect b="b" l="l" r="r" t="t"/>
              <a:pathLst>
                <a:path extrusionOk="0" h="11" w="17">
                  <a:moveTo>
                    <a:pt x="16" y="1"/>
                  </a:moveTo>
                  <a:cubicBezTo>
                    <a:pt x="11" y="4"/>
                    <a:pt x="6" y="7"/>
                    <a:pt x="1" y="10"/>
                  </a:cubicBezTo>
                  <a:cubicBezTo>
                    <a:pt x="0" y="10"/>
                    <a:pt x="1" y="11"/>
                    <a:pt x="2" y="10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1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g1a18c3fd276_0_113"/>
            <p:cNvSpPr/>
            <p:nvPr/>
          </p:nvSpPr>
          <p:spPr>
            <a:xfrm>
              <a:off x="258762" y="657225"/>
              <a:ext cx="142875" cy="79375"/>
            </a:xfrm>
            <a:custGeom>
              <a:rect b="b" l="l" r="r" t="t"/>
              <a:pathLst>
                <a:path extrusionOk="0" h="21" w="38">
                  <a:moveTo>
                    <a:pt x="2" y="21"/>
                  </a:moveTo>
                  <a:cubicBezTo>
                    <a:pt x="14" y="14"/>
                    <a:pt x="25" y="7"/>
                    <a:pt x="37" y="1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4" y="6"/>
                    <a:pt x="13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g1a18c3fd276_0_113"/>
            <p:cNvSpPr/>
            <p:nvPr/>
          </p:nvSpPr>
          <p:spPr>
            <a:xfrm>
              <a:off x="239712" y="650875"/>
              <a:ext cx="117475" cy="77788"/>
            </a:xfrm>
            <a:custGeom>
              <a:rect b="b" l="l" r="r" t="t"/>
              <a:pathLst>
                <a:path extrusionOk="0" h="21" w="31">
                  <a:moveTo>
                    <a:pt x="30" y="0"/>
                  </a:moveTo>
                  <a:cubicBezTo>
                    <a:pt x="20" y="7"/>
                    <a:pt x="11" y="13"/>
                    <a:pt x="1" y="20"/>
                  </a:cubicBezTo>
                  <a:cubicBezTo>
                    <a:pt x="0" y="21"/>
                    <a:pt x="2" y="21"/>
                    <a:pt x="2" y="20"/>
                  </a:cubicBezTo>
                  <a:cubicBezTo>
                    <a:pt x="11" y="14"/>
                    <a:pt x="21" y="7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g1a18c3fd276_0_113"/>
            <p:cNvSpPr/>
            <p:nvPr/>
          </p:nvSpPr>
          <p:spPr>
            <a:xfrm>
              <a:off x="220662" y="657225"/>
              <a:ext cx="87313" cy="53975"/>
            </a:xfrm>
            <a:custGeom>
              <a:rect b="b" l="l" r="r" t="t"/>
              <a:pathLst>
                <a:path extrusionOk="0" h="14" w="23">
                  <a:moveTo>
                    <a:pt x="2" y="13"/>
                  </a:moveTo>
                  <a:cubicBezTo>
                    <a:pt x="9" y="9"/>
                    <a:pt x="15" y="5"/>
                    <a:pt x="22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5" y="4"/>
                    <a:pt x="8" y="8"/>
                    <a:pt x="1" y="13"/>
                  </a:cubicBezTo>
                  <a:cubicBezTo>
                    <a:pt x="0" y="13"/>
                    <a:pt x="1" y="14"/>
                    <a:pt x="2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g1a18c3fd276_0_113"/>
            <p:cNvSpPr/>
            <p:nvPr/>
          </p:nvSpPr>
          <p:spPr>
            <a:xfrm>
              <a:off x="214312" y="657225"/>
              <a:ext cx="63500" cy="41275"/>
            </a:xfrm>
            <a:custGeom>
              <a:rect b="b" l="l" r="r" t="t"/>
              <a:pathLst>
                <a:path extrusionOk="0" h="11" w="17">
                  <a:moveTo>
                    <a:pt x="15" y="0"/>
                  </a:moveTo>
                  <a:cubicBezTo>
                    <a:pt x="11" y="3"/>
                    <a:pt x="6" y="7"/>
                    <a:pt x="1" y="10"/>
                  </a:cubicBezTo>
                  <a:cubicBezTo>
                    <a:pt x="0" y="11"/>
                    <a:pt x="1" y="11"/>
                    <a:pt x="2" y="11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1a18c3fd276_0_113"/>
            <p:cNvSpPr/>
            <p:nvPr/>
          </p:nvSpPr>
          <p:spPr>
            <a:xfrm>
              <a:off x="303212" y="555625"/>
              <a:ext cx="112713" cy="49213"/>
            </a:xfrm>
            <a:custGeom>
              <a:rect b="b" l="l" r="r" t="t"/>
              <a:pathLst>
                <a:path extrusionOk="0" h="13" w="30">
                  <a:moveTo>
                    <a:pt x="2" y="13"/>
                  </a:moveTo>
                  <a:cubicBezTo>
                    <a:pt x="8" y="9"/>
                    <a:pt x="15" y="6"/>
                    <a:pt x="22" y="3"/>
                  </a:cubicBezTo>
                  <a:cubicBezTo>
                    <a:pt x="23" y="3"/>
                    <a:pt x="24" y="2"/>
                    <a:pt x="25" y="2"/>
                  </a:cubicBezTo>
                  <a:cubicBezTo>
                    <a:pt x="30" y="1"/>
                    <a:pt x="25" y="3"/>
                    <a:pt x="24" y="4"/>
                  </a:cubicBezTo>
                  <a:cubicBezTo>
                    <a:pt x="21" y="6"/>
                    <a:pt x="19" y="8"/>
                    <a:pt x="16" y="10"/>
                  </a:cubicBezTo>
                  <a:cubicBezTo>
                    <a:pt x="15" y="11"/>
                    <a:pt x="16" y="11"/>
                    <a:pt x="17" y="11"/>
                  </a:cubicBezTo>
                  <a:cubicBezTo>
                    <a:pt x="21" y="8"/>
                    <a:pt x="25" y="4"/>
                    <a:pt x="29" y="1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19" y="3"/>
                    <a:pt x="10" y="7"/>
                    <a:pt x="1" y="12"/>
                  </a:cubicBezTo>
                  <a:cubicBezTo>
                    <a:pt x="0" y="12"/>
                    <a:pt x="1" y="13"/>
                    <a:pt x="2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1a18c3fd276_0_113"/>
            <p:cNvSpPr/>
            <p:nvPr/>
          </p:nvSpPr>
          <p:spPr>
            <a:xfrm>
              <a:off x="192087" y="657225"/>
              <a:ext cx="36513" cy="23813"/>
            </a:xfrm>
            <a:custGeom>
              <a:rect b="b" l="l" r="r" t="t"/>
              <a:pathLst>
                <a:path extrusionOk="0" h="6" w="10">
                  <a:moveTo>
                    <a:pt x="2" y="5"/>
                  </a:moveTo>
                  <a:cubicBezTo>
                    <a:pt x="4" y="4"/>
                    <a:pt x="7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6" y="2"/>
                    <a:pt x="4" y="3"/>
                    <a:pt x="1" y="5"/>
                  </a:cubicBezTo>
                  <a:cubicBezTo>
                    <a:pt x="0" y="5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g1a18c3fd276_0_113"/>
            <p:cNvSpPr/>
            <p:nvPr/>
          </p:nvSpPr>
          <p:spPr>
            <a:xfrm>
              <a:off x="225425" y="484188"/>
              <a:ext cx="239713" cy="125413"/>
            </a:xfrm>
            <a:custGeom>
              <a:rect b="b" l="l" r="r" t="t"/>
              <a:pathLst>
                <a:path extrusionOk="0" h="33" w="64">
                  <a:moveTo>
                    <a:pt x="2" y="32"/>
                  </a:moveTo>
                  <a:cubicBezTo>
                    <a:pt x="18" y="22"/>
                    <a:pt x="34" y="12"/>
                    <a:pt x="52" y="5"/>
                  </a:cubicBezTo>
                  <a:cubicBezTo>
                    <a:pt x="64" y="0"/>
                    <a:pt x="42" y="15"/>
                    <a:pt x="39" y="17"/>
                  </a:cubicBezTo>
                  <a:cubicBezTo>
                    <a:pt x="31" y="22"/>
                    <a:pt x="23" y="27"/>
                    <a:pt x="15" y="32"/>
                  </a:cubicBezTo>
                  <a:cubicBezTo>
                    <a:pt x="14" y="33"/>
                    <a:pt x="16" y="32"/>
                    <a:pt x="16" y="32"/>
                  </a:cubicBezTo>
                  <a:cubicBezTo>
                    <a:pt x="31" y="23"/>
                    <a:pt x="46" y="13"/>
                    <a:pt x="60" y="2"/>
                  </a:cubicBezTo>
                  <a:cubicBezTo>
                    <a:pt x="61" y="1"/>
                    <a:pt x="59" y="2"/>
                    <a:pt x="59" y="2"/>
                  </a:cubicBezTo>
                  <a:cubicBezTo>
                    <a:pt x="38" y="9"/>
                    <a:pt x="19" y="20"/>
                    <a:pt x="1" y="32"/>
                  </a:cubicBezTo>
                  <a:cubicBezTo>
                    <a:pt x="0" y="33"/>
                    <a:pt x="1" y="33"/>
                    <a:pt x="2" y="32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g1a18c3fd276_0_113"/>
            <p:cNvSpPr/>
            <p:nvPr/>
          </p:nvSpPr>
          <p:spPr>
            <a:xfrm>
              <a:off x="220662" y="417513"/>
              <a:ext cx="293688" cy="192088"/>
            </a:xfrm>
            <a:custGeom>
              <a:rect b="b" l="l" r="r" t="t"/>
              <a:pathLst>
                <a:path extrusionOk="0" h="51" w="78">
                  <a:moveTo>
                    <a:pt x="76" y="0"/>
                  </a:moveTo>
                  <a:cubicBezTo>
                    <a:pt x="51" y="17"/>
                    <a:pt x="26" y="34"/>
                    <a:pt x="1" y="50"/>
                  </a:cubicBezTo>
                  <a:cubicBezTo>
                    <a:pt x="0" y="51"/>
                    <a:pt x="1" y="51"/>
                    <a:pt x="2" y="51"/>
                  </a:cubicBezTo>
                  <a:cubicBezTo>
                    <a:pt x="27" y="34"/>
                    <a:pt x="52" y="18"/>
                    <a:pt x="77" y="1"/>
                  </a:cubicBezTo>
                  <a:cubicBezTo>
                    <a:pt x="78" y="0"/>
                    <a:pt x="77" y="0"/>
                    <a:pt x="7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1a18c3fd276_0_113"/>
            <p:cNvSpPr/>
            <p:nvPr/>
          </p:nvSpPr>
          <p:spPr>
            <a:xfrm>
              <a:off x="195262" y="398463"/>
              <a:ext cx="327025" cy="184150"/>
            </a:xfrm>
            <a:custGeom>
              <a:rect b="b" l="l" r="r" t="t"/>
              <a:pathLst>
                <a:path extrusionOk="0" h="49" w="87">
                  <a:moveTo>
                    <a:pt x="2" y="49"/>
                  </a:moveTo>
                  <a:cubicBezTo>
                    <a:pt x="30" y="33"/>
                    <a:pt x="56" y="14"/>
                    <a:pt x="86" y="0"/>
                  </a:cubicBezTo>
                  <a:cubicBezTo>
                    <a:pt x="87" y="0"/>
                    <a:pt x="86" y="0"/>
                    <a:pt x="86" y="0"/>
                  </a:cubicBezTo>
                  <a:cubicBezTo>
                    <a:pt x="56" y="13"/>
                    <a:pt x="29" y="33"/>
                    <a:pt x="1" y="49"/>
                  </a:cubicBezTo>
                  <a:cubicBezTo>
                    <a:pt x="0" y="49"/>
                    <a:pt x="1" y="49"/>
                    <a:pt x="2" y="4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1a18c3fd276_0_113"/>
            <p:cNvSpPr/>
            <p:nvPr/>
          </p:nvSpPr>
          <p:spPr>
            <a:xfrm>
              <a:off x="184150" y="330200"/>
              <a:ext cx="360363" cy="233363"/>
            </a:xfrm>
            <a:custGeom>
              <a:rect b="b" l="l" r="r" t="t"/>
              <a:pathLst>
                <a:path extrusionOk="0" h="62" w="96">
                  <a:moveTo>
                    <a:pt x="94" y="0"/>
                  </a:moveTo>
                  <a:cubicBezTo>
                    <a:pt x="64" y="22"/>
                    <a:pt x="32" y="41"/>
                    <a:pt x="1" y="61"/>
                  </a:cubicBezTo>
                  <a:cubicBezTo>
                    <a:pt x="0" y="62"/>
                    <a:pt x="2" y="62"/>
                    <a:pt x="2" y="61"/>
                  </a:cubicBezTo>
                  <a:cubicBezTo>
                    <a:pt x="33" y="41"/>
                    <a:pt x="65" y="22"/>
                    <a:pt x="95" y="0"/>
                  </a:cubicBezTo>
                  <a:cubicBezTo>
                    <a:pt x="96" y="0"/>
                    <a:pt x="94" y="0"/>
                    <a:pt x="94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1a18c3fd276_0_113"/>
            <p:cNvSpPr/>
            <p:nvPr/>
          </p:nvSpPr>
          <p:spPr>
            <a:xfrm>
              <a:off x="168275" y="327025"/>
              <a:ext cx="371475" cy="203200"/>
            </a:xfrm>
            <a:custGeom>
              <a:rect b="b" l="l" r="r" t="t"/>
              <a:pathLst>
                <a:path extrusionOk="0" h="54" w="99">
                  <a:moveTo>
                    <a:pt x="2" y="53"/>
                  </a:moveTo>
                  <a:cubicBezTo>
                    <a:pt x="33" y="34"/>
                    <a:pt x="63" y="13"/>
                    <a:pt x="98" y="0"/>
                  </a:cubicBezTo>
                  <a:cubicBezTo>
                    <a:pt x="99" y="0"/>
                    <a:pt x="98" y="0"/>
                    <a:pt x="98" y="0"/>
                  </a:cubicBezTo>
                  <a:cubicBezTo>
                    <a:pt x="63" y="13"/>
                    <a:pt x="32" y="34"/>
                    <a:pt x="1" y="53"/>
                  </a:cubicBezTo>
                  <a:cubicBezTo>
                    <a:pt x="0" y="54"/>
                    <a:pt x="1" y="54"/>
                    <a:pt x="2" y="5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g1a18c3fd276_0_113"/>
            <p:cNvSpPr/>
            <p:nvPr/>
          </p:nvSpPr>
          <p:spPr>
            <a:xfrm>
              <a:off x="142875" y="266700"/>
              <a:ext cx="396875" cy="247650"/>
            </a:xfrm>
            <a:custGeom>
              <a:rect b="b" l="l" r="r" t="t"/>
              <a:pathLst>
                <a:path extrusionOk="0" h="66" w="106">
                  <a:moveTo>
                    <a:pt x="2" y="57"/>
                  </a:moveTo>
                  <a:cubicBezTo>
                    <a:pt x="15" y="50"/>
                    <a:pt x="28" y="41"/>
                    <a:pt x="41" y="33"/>
                  </a:cubicBezTo>
                  <a:cubicBezTo>
                    <a:pt x="50" y="27"/>
                    <a:pt x="59" y="21"/>
                    <a:pt x="69" y="16"/>
                  </a:cubicBezTo>
                  <a:cubicBezTo>
                    <a:pt x="74" y="13"/>
                    <a:pt x="80" y="10"/>
                    <a:pt x="86" y="7"/>
                  </a:cubicBezTo>
                  <a:cubicBezTo>
                    <a:pt x="91" y="3"/>
                    <a:pt x="94" y="4"/>
                    <a:pt x="95" y="9"/>
                  </a:cubicBezTo>
                  <a:cubicBezTo>
                    <a:pt x="69" y="32"/>
                    <a:pt x="34" y="45"/>
                    <a:pt x="6" y="65"/>
                  </a:cubicBezTo>
                  <a:cubicBezTo>
                    <a:pt x="6" y="66"/>
                    <a:pt x="7" y="66"/>
                    <a:pt x="7" y="66"/>
                  </a:cubicBezTo>
                  <a:cubicBezTo>
                    <a:pt x="39" y="42"/>
                    <a:pt x="77" y="28"/>
                    <a:pt x="105" y="1"/>
                  </a:cubicBezTo>
                  <a:cubicBezTo>
                    <a:pt x="106" y="0"/>
                    <a:pt x="105" y="0"/>
                    <a:pt x="105" y="0"/>
                  </a:cubicBezTo>
                  <a:cubicBezTo>
                    <a:pt x="66" y="12"/>
                    <a:pt x="36" y="38"/>
                    <a:pt x="1" y="57"/>
                  </a:cubicBezTo>
                  <a:cubicBezTo>
                    <a:pt x="0" y="57"/>
                    <a:pt x="1" y="57"/>
                    <a:pt x="2" y="57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g1a18c3fd276_0_113"/>
            <p:cNvSpPr/>
            <p:nvPr/>
          </p:nvSpPr>
          <p:spPr>
            <a:xfrm>
              <a:off x="131762" y="206375"/>
              <a:ext cx="415925" cy="260350"/>
            </a:xfrm>
            <a:custGeom>
              <a:rect b="b" l="l" r="r" t="t"/>
              <a:pathLst>
                <a:path extrusionOk="0" h="69" w="111">
                  <a:moveTo>
                    <a:pt x="109" y="0"/>
                  </a:moveTo>
                  <a:cubicBezTo>
                    <a:pt x="72" y="22"/>
                    <a:pt x="35" y="43"/>
                    <a:pt x="0" y="69"/>
                  </a:cubicBezTo>
                  <a:cubicBezTo>
                    <a:pt x="0" y="69"/>
                    <a:pt x="1" y="69"/>
                    <a:pt x="1" y="69"/>
                  </a:cubicBezTo>
                  <a:cubicBezTo>
                    <a:pt x="36" y="43"/>
                    <a:pt x="73" y="22"/>
                    <a:pt x="110" y="1"/>
                  </a:cubicBezTo>
                  <a:cubicBezTo>
                    <a:pt x="111" y="0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g1a18c3fd276_0_113"/>
            <p:cNvSpPr/>
            <p:nvPr/>
          </p:nvSpPr>
          <p:spPr>
            <a:xfrm>
              <a:off x="120650" y="206375"/>
              <a:ext cx="423863" cy="247650"/>
            </a:xfrm>
            <a:custGeom>
              <a:rect b="b" l="l" r="r" t="t"/>
              <a:pathLst>
                <a:path extrusionOk="0" h="66" w="113">
                  <a:moveTo>
                    <a:pt x="2" y="66"/>
                  </a:moveTo>
                  <a:cubicBezTo>
                    <a:pt x="39" y="45"/>
                    <a:pt x="76" y="23"/>
                    <a:pt x="113" y="1"/>
                  </a:cubicBezTo>
                  <a:cubicBezTo>
                    <a:pt x="113" y="0"/>
                    <a:pt x="112" y="0"/>
                    <a:pt x="112" y="1"/>
                  </a:cubicBezTo>
                  <a:cubicBezTo>
                    <a:pt x="75" y="22"/>
                    <a:pt x="39" y="45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g1a18c3fd276_0_113"/>
            <p:cNvSpPr/>
            <p:nvPr/>
          </p:nvSpPr>
          <p:spPr>
            <a:xfrm>
              <a:off x="112712" y="184150"/>
              <a:ext cx="427038" cy="247650"/>
            </a:xfrm>
            <a:custGeom>
              <a:rect b="b" l="l" r="r" t="t"/>
              <a:pathLst>
                <a:path extrusionOk="0" h="66" w="114">
                  <a:moveTo>
                    <a:pt x="112" y="0"/>
                  </a:moveTo>
                  <a:cubicBezTo>
                    <a:pt x="75" y="22"/>
                    <a:pt x="35" y="39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ubicBezTo>
                    <a:pt x="36" y="40"/>
                    <a:pt x="76" y="23"/>
                    <a:pt x="113" y="0"/>
                  </a:cubicBezTo>
                  <a:cubicBezTo>
                    <a:pt x="114" y="0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g1a18c3fd276_0_113"/>
            <p:cNvSpPr/>
            <p:nvPr/>
          </p:nvSpPr>
          <p:spPr>
            <a:xfrm>
              <a:off x="96837" y="173038"/>
              <a:ext cx="436563" cy="247650"/>
            </a:xfrm>
            <a:custGeom>
              <a:rect b="b" l="l" r="r" t="t"/>
              <a:pathLst>
                <a:path extrusionOk="0" h="66" w="116">
                  <a:moveTo>
                    <a:pt x="2" y="66"/>
                  </a:moveTo>
                  <a:cubicBezTo>
                    <a:pt x="40" y="46"/>
                    <a:pt x="77" y="23"/>
                    <a:pt x="115" y="1"/>
                  </a:cubicBezTo>
                  <a:cubicBezTo>
                    <a:pt x="116" y="1"/>
                    <a:pt x="115" y="0"/>
                    <a:pt x="115" y="0"/>
                  </a:cubicBezTo>
                  <a:cubicBezTo>
                    <a:pt x="77" y="22"/>
                    <a:pt x="40" y="45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g1a18c3fd276_0_113"/>
            <p:cNvSpPr/>
            <p:nvPr/>
          </p:nvSpPr>
          <p:spPr>
            <a:xfrm>
              <a:off x="90487" y="138113"/>
              <a:ext cx="423863" cy="268288"/>
            </a:xfrm>
            <a:custGeom>
              <a:rect b="b" l="l" r="r" t="t"/>
              <a:pathLst>
                <a:path extrusionOk="0" h="71" w="113">
                  <a:moveTo>
                    <a:pt x="112" y="0"/>
                  </a:moveTo>
                  <a:cubicBezTo>
                    <a:pt x="74" y="22"/>
                    <a:pt x="36" y="44"/>
                    <a:pt x="1" y="70"/>
                  </a:cubicBezTo>
                  <a:cubicBezTo>
                    <a:pt x="0" y="71"/>
                    <a:pt x="1" y="71"/>
                    <a:pt x="2" y="70"/>
                  </a:cubicBezTo>
                  <a:cubicBezTo>
                    <a:pt x="37" y="44"/>
                    <a:pt x="75" y="23"/>
                    <a:pt x="112" y="0"/>
                  </a:cubicBezTo>
                  <a:cubicBezTo>
                    <a:pt x="113" y="0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g1a18c3fd276_0_113"/>
            <p:cNvSpPr/>
            <p:nvPr/>
          </p:nvSpPr>
          <p:spPr>
            <a:xfrm>
              <a:off x="74612" y="115888"/>
              <a:ext cx="423863" cy="249238"/>
            </a:xfrm>
            <a:custGeom>
              <a:rect b="b" l="l" r="r" t="t"/>
              <a:pathLst>
                <a:path extrusionOk="0" h="66" w="113">
                  <a:moveTo>
                    <a:pt x="2" y="66"/>
                  </a:moveTo>
                  <a:cubicBezTo>
                    <a:pt x="39" y="46"/>
                    <a:pt x="75" y="23"/>
                    <a:pt x="112" y="1"/>
                  </a:cubicBezTo>
                  <a:cubicBezTo>
                    <a:pt x="113" y="1"/>
                    <a:pt x="111" y="0"/>
                    <a:pt x="111" y="1"/>
                  </a:cubicBezTo>
                  <a:cubicBezTo>
                    <a:pt x="74" y="22"/>
                    <a:pt x="39" y="45"/>
                    <a:pt x="1" y="65"/>
                  </a:cubicBezTo>
                  <a:cubicBezTo>
                    <a:pt x="0" y="66"/>
                    <a:pt x="2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g1a18c3fd276_0_113"/>
            <p:cNvSpPr/>
            <p:nvPr/>
          </p:nvSpPr>
          <p:spPr>
            <a:xfrm>
              <a:off x="71437" y="93663"/>
              <a:ext cx="401638" cy="252413"/>
            </a:xfrm>
            <a:custGeom>
              <a:rect b="b" l="l" r="r" t="t"/>
              <a:pathLst>
                <a:path extrusionOk="0" h="67" w="107">
                  <a:moveTo>
                    <a:pt x="105" y="0"/>
                  </a:moveTo>
                  <a:cubicBezTo>
                    <a:pt x="71" y="24"/>
                    <a:pt x="35" y="44"/>
                    <a:pt x="0" y="67"/>
                  </a:cubicBezTo>
                  <a:cubicBezTo>
                    <a:pt x="0" y="67"/>
                    <a:pt x="1" y="67"/>
                    <a:pt x="1" y="67"/>
                  </a:cubicBezTo>
                  <a:cubicBezTo>
                    <a:pt x="36" y="44"/>
                    <a:pt x="72" y="24"/>
                    <a:pt x="106" y="0"/>
                  </a:cubicBezTo>
                  <a:cubicBezTo>
                    <a:pt x="107" y="0"/>
                    <a:pt x="106" y="0"/>
                    <a:pt x="10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g1a18c3fd276_0_113"/>
            <p:cNvSpPr/>
            <p:nvPr/>
          </p:nvSpPr>
          <p:spPr>
            <a:xfrm>
              <a:off x="55562" y="85725"/>
              <a:ext cx="409575" cy="241300"/>
            </a:xfrm>
            <a:custGeom>
              <a:rect b="b" l="l" r="r" t="t"/>
              <a:pathLst>
                <a:path extrusionOk="0" h="64" w="109">
                  <a:moveTo>
                    <a:pt x="2" y="63"/>
                  </a:moveTo>
                  <a:cubicBezTo>
                    <a:pt x="39" y="46"/>
                    <a:pt x="72" y="19"/>
                    <a:pt x="108" y="1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71" y="19"/>
                    <a:pt x="38" y="45"/>
                    <a:pt x="1" y="63"/>
                  </a:cubicBezTo>
                  <a:cubicBezTo>
                    <a:pt x="0" y="63"/>
                    <a:pt x="1" y="64"/>
                    <a:pt x="2" y="6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g1a18c3fd276_0_113"/>
            <p:cNvSpPr/>
            <p:nvPr/>
          </p:nvSpPr>
          <p:spPr>
            <a:xfrm>
              <a:off x="52387" y="250825"/>
              <a:ext cx="63500" cy="49213"/>
            </a:xfrm>
            <a:custGeom>
              <a:rect b="b" l="l" r="r" t="t"/>
              <a:pathLst>
                <a:path extrusionOk="0" h="13" w="17">
                  <a:moveTo>
                    <a:pt x="15" y="1"/>
                  </a:moveTo>
                  <a:cubicBezTo>
                    <a:pt x="10" y="4"/>
                    <a:pt x="6" y="8"/>
                    <a:pt x="1" y="12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6" y="9"/>
                    <a:pt x="11" y="5"/>
                    <a:pt x="16" y="1"/>
                  </a:cubicBezTo>
                  <a:cubicBezTo>
                    <a:pt x="17" y="1"/>
                    <a:pt x="15" y="0"/>
                    <a:pt x="1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1a18c3fd276_0_113"/>
            <p:cNvSpPr/>
            <p:nvPr/>
          </p:nvSpPr>
          <p:spPr>
            <a:xfrm>
              <a:off x="150812" y="127000"/>
              <a:ext cx="146050" cy="95250"/>
            </a:xfrm>
            <a:custGeom>
              <a:rect b="b" l="l" r="r" t="t"/>
              <a:pathLst>
                <a:path extrusionOk="0" h="25" w="39">
                  <a:moveTo>
                    <a:pt x="37" y="0"/>
                  </a:moveTo>
                  <a:cubicBezTo>
                    <a:pt x="25" y="8"/>
                    <a:pt x="12" y="16"/>
                    <a:pt x="0" y="25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9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g1a18c3fd276_0_113"/>
            <p:cNvSpPr/>
            <p:nvPr/>
          </p:nvSpPr>
          <p:spPr>
            <a:xfrm>
              <a:off x="344487" y="74613"/>
              <a:ext cx="26988" cy="15875"/>
            </a:xfrm>
            <a:custGeom>
              <a:rect b="b" l="l" r="r" t="t"/>
              <a:pathLst>
                <a:path extrusionOk="0" h="4" w="7">
                  <a:moveTo>
                    <a:pt x="2" y="3"/>
                  </a:move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4" y="1"/>
                    <a:pt x="3" y="2"/>
                    <a:pt x="1" y="3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4" y="1"/>
                    <a:pt x="2" y="2"/>
                    <a:pt x="1" y="3"/>
                  </a:cubicBezTo>
                  <a:cubicBezTo>
                    <a:pt x="0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1a18c3fd276_0_113"/>
            <p:cNvSpPr/>
            <p:nvPr/>
          </p:nvSpPr>
          <p:spPr>
            <a:xfrm>
              <a:off x="146050" y="127000"/>
              <a:ext cx="142875" cy="95250"/>
            </a:xfrm>
            <a:custGeom>
              <a:rect b="b" l="l" r="r" t="t"/>
              <a:pathLst>
                <a:path extrusionOk="0" h="25" w="38">
                  <a:moveTo>
                    <a:pt x="1" y="25"/>
                  </a:moveTo>
                  <a:cubicBezTo>
                    <a:pt x="13" y="17"/>
                    <a:pt x="25" y="9"/>
                    <a:pt x="37" y="1"/>
                  </a:cubicBezTo>
                  <a:cubicBezTo>
                    <a:pt x="38" y="0"/>
                    <a:pt x="36" y="0"/>
                    <a:pt x="36" y="1"/>
                  </a:cubicBezTo>
                  <a:cubicBezTo>
                    <a:pt x="24" y="9"/>
                    <a:pt x="12" y="17"/>
                    <a:pt x="0" y="25"/>
                  </a:cubicBezTo>
                  <a:cubicBezTo>
                    <a:pt x="0" y="25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g1a18c3fd276_0_113"/>
            <p:cNvSpPr/>
            <p:nvPr/>
          </p:nvSpPr>
          <p:spPr>
            <a:xfrm>
              <a:off x="52387" y="244475"/>
              <a:ext cx="55563" cy="33338"/>
            </a:xfrm>
            <a:custGeom>
              <a:rect b="b" l="l" r="r" t="t"/>
              <a:pathLst>
                <a:path extrusionOk="0" h="9" w="15">
                  <a:moveTo>
                    <a:pt x="1" y="9"/>
                  </a:moveTo>
                  <a:cubicBezTo>
                    <a:pt x="5" y="6"/>
                    <a:pt x="10" y="4"/>
                    <a:pt x="14" y="2"/>
                  </a:cubicBezTo>
                  <a:cubicBezTo>
                    <a:pt x="15" y="1"/>
                    <a:pt x="14" y="0"/>
                    <a:pt x="13" y="1"/>
                  </a:cubicBezTo>
                  <a:cubicBezTo>
                    <a:pt x="9" y="3"/>
                    <a:pt x="5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g1a18c3fd276_0_113"/>
            <p:cNvSpPr/>
            <p:nvPr/>
          </p:nvSpPr>
          <p:spPr>
            <a:xfrm>
              <a:off x="41275" y="30163"/>
              <a:ext cx="307975" cy="220663"/>
            </a:xfrm>
            <a:custGeom>
              <a:rect b="b" l="l" r="r" t="t"/>
              <a:pathLst>
                <a:path extrusionOk="0" h="59" w="82">
                  <a:moveTo>
                    <a:pt x="81" y="0"/>
                  </a:moveTo>
                  <a:cubicBezTo>
                    <a:pt x="55" y="20"/>
                    <a:pt x="26" y="37"/>
                    <a:pt x="0" y="58"/>
                  </a:cubicBezTo>
                  <a:cubicBezTo>
                    <a:pt x="0" y="59"/>
                    <a:pt x="1" y="59"/>
                    <a:pt x="2" y="59"/>
                  </a:cubicBezTo>
                  <a:cubicBezTo>
                    <a:pt x="27" y="37"/>
                    <a:pt x="56" y="21"/>
                    <a:pt x="82" y="0"/>
                  </a:cubicBezTo>
                  <a:cubicBezTo>
                    <a:pt x="82" y="0"/>
                    <a:pt x="81" y="0"/>
                    <a:pt x="81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g1a18c3fd276_0_113"/>
            <p:cNvSpPr/>
            <p:nvPr/>
          </p:nvSpPr>
          <p:spPr>
            <a:xfrm>
              <a:off x="41275" y="25400"/>
              <a:ext cx="296863" cy="188913"/>
            </a:xfrm>
            <a:custGeom>
              <a:rect b="b" l="l" r="r" t="t"/>
              <a:pathLst>
                <a:path extrusionOk="0" h="50" w="79">
                  <a:moveTo>
                    <a:pt x="1" y="49"/>
                  </a:moveTo>
                  <a:cubicBezTo>
                    <a:pt x="27" y="34"/>
                    <a:pt x="50" y="13"/>
                    <a:pt x="78" y="1"/>
                  </a:cubicBezTo>
                  <a:cubicBezTo>
                    <a:pt x="79" y="0"/>
                    <a:pt x="78" y="0"/>
                    <a:pt x="77" y="0"/>
                  </a:cubicBezTo>
                  <a:cubicBezTo>
                    <a:pt x="49" y="12"/>
                    <a:pt x="27" y="33"/>
                    <a:pt x="1" y="48"/>
                  </a:cubicBezTo>
                  <a:cubicBezTo>
                    <a:pt x="0" y="49"/>
                    <a:pt x="1" y="50"/>
                    <a:pt x="1" y="4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g1a18c3fd276_0_113"/>
            <p:cNvSpPr/>
            <p:nvPr/>
          </p:nvSpPr>
          <p:spPr>
            <a:xfrm>
              <a:off x="41275" y="11113"/>
              <a:ext cx="198438" cy="165100"/>
            </a:xfrm>
            <a:custGeom>
              <a:rect b="b" l="l" r="r" t="t"/>
              <a:pathLst>
                <a:path extrusionOk="0" h="44" w="53">
                  <a:moveTo>
                    <a:pt x="52" y="0"/>
                  </a:moveTo>
                  <a:cubicBezTo>
                    <a:pt x="34" y="14"/>
                    <a:pt x="16" y="28"/>
                    <a:pt x="0" y="43"/>
                  </a:cubicBezTo>
                  <a:cubicBezTo>
                    <a:pt x="0" y="44"/>
                    <a:pt x="1" y="44"/>
                    <a:pt x="1" y="43"/>
                  </a:cubicBezTo>
                  <a:cubicBezTo>
                    <a:pt x="18" y="28"/>
                    <a:pt x="35" y="14"/>
                    <a:pt x="53" y="1"/>
                  </a:cubicBezTo>
                  <a:cubicBezTo>
                    <a:pt x="53" y="0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g1a18c3fd276_0_113"/>
          <p:cNvGrpSpPr/>
          <p:nvPr/>
        </p:nvGrpSpPr>
        <p:grpSpPr>
          <a:xfrm>
            <a:off x="5351463" y="2660650"/>
            <a:ext cx="569913" cy="774701"/>
            <a:chOff x="0" y="0"/>
            <a:chExt cx="569913" cy="774701"/>
          </a:xfrm>
        </p:grpSpPr>
        <p:sp>
          <p:nvSpPr>
            <p:cNvPr id="290" name="Google Shape;290;g1a18c3fd276_0_113"/>
            <p:cNvSpPr/>
            <p:nvPr/>
          </p:nvSpPr>
          <p:spPr>
            <a:xfrm>
              <a:off x="173037" y="627063"/>
              <a:ext cx="247650" cy="147638"/>
            </a:xfrm>
            <a:custGeom>
              <a:rect b="b" l="l" r="r" t="t"/>
              <a:pathLst>
                <a:path extrusionOk="0" h="39" w="66">
                  <a:moveTo>
                    <a:pt x="17" y="5"/>
                  </a:moveTo>
                  <a:cubicBezTo>
                    <a:pt x="21" y="3"/>
                    <a:pt x="11" y="3"/>
                    <a:pt x="10" y="6"/>
                  </a:cubicBezTo>
                  <a:cubicBezTo>
                    <a:pt x="9" y="3"/>
                    <a:pt x="8" y="3"/>
                    <a:pt x="7" y="3"/>
                  </a:cubicBezTo>
                  <a:cubicBezTo>
                    <a:pt x="6" y="2"/>
                    <a:pt x="6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1" y="4"/>
                  </a:cubicBezTo>
                  <a:cubicBezTo>
                    <a:pt x="1" y="5"/>
                    <a:pt x="0" y="6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3"/>
                    <a:pt x="2" y="15"/>
                    <a:pt x="3" y="17"/>
                  </a:cubicBezTo>
                  <a:cubicBezTo>
                    <a:pt x="3" y="19"/>
                    <a:pt x="3" y="20"/>
                    <a:pt x="4" y="22"/>
                  </a:cubicBezTo>
                  <a:cubicBezTo>
                    <a:pt x="2" y="22"/>
                    <a:pt x="0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26"/>
                    <a:pt x="10" y="24"/>
                    <a:pt x="12" y="28"/>
                  </a:cubicBezTo>
                  <a:cubicBezTo>
                    <a:pt x="11" y="28"/>
                    <a:pt x="10" y="27"/>
                    <a:pt x="9" y="28"/>
                  </a:cubicBezTo>
                  <a:cubicBezTo>
                    <a:pt x="13" y="36"/>
                    <a:pt x="29" y="39"/>
                    <a:pt x="37" y="39"/>
                  </a:cubicBezTo>
                  <a:cubicBezTo>
                    <a:pt x="49" y="39"/>
                    <a:pt x="55" y="29"/>
                    <a:pt x="60" y="23"/>
                  </a:cubicBezTo>
                  <a:cubicBezTo>
                    <a:pt x="62" y="22"/>
                    <a:pt x="66" y="8"/>
                    <a:pt x="65" y="4"/>
                  </a:cubicBezTo>
                  <a:cubicBezTo>
                    <a:pt x="65" y="1"/>
                    <a:pt x="22" y="5"/>
                    <a:pt x="17" y="5"/>
                  </a:cubicBezTo>
                  <a:close/>
                  <a:moveTo>
                    <a:pt x="4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22" y="35"/>
                  </a:moveTo>
                  <a:cubicBezTo>
                    <a:pt x="22" y="35"/>
                    <a:pt x="22" y="35"/>
                    <a:pt x="23" y="36"/>
                  </a:cubicBezTo>
                  <a:cubicBezTo>
                    <a:pt x="22" y="35"/>
                    <a:pt x="22" y="35"/>
                    <a:pt x="22" y="35"/>
                  </a:cubicBezTo>
                  <a:close/>
                  <a:moveTo>
                    <a:pt x="57" y="9"/>
                  </a:moveTo>
                  <a:cubicBezTo>
                    <a:pt x="57" y="10"/>
                    <a:pt x="57" y="10"/>
                    <a:pt x="56" y="11"/>
                  </a:cubicBezTo>
                  <a:cubicBezTo>
                    <a:pt x="59" y="10"/>
                    <a:pt x="52" y="24"/>
                    <a:pt x="49" y="26"/>
                  </a:cubicBezTo>
                  <a:cubicBezTo>
                    <a:pt x="47" y="29"/>
                    <a:pt x="26" y="38"/>
                    <a:pt x="23" y="31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27" y="29"/>
                    <a:pt x="18" y="31"/>
                    <a:pt x="21" y="30"/>
                  </a:cubicBezTo>
                  <a:cubicBezTo>
                    <a:pt x="17" y="31"/>
                    <a:pt x="9" y="20"/>
                    <a:pt x="8" y="13"/>
                  </a:cubicBezTo>
                  <a:cubicBezTo>
                    <a:pt x="8" y="13"/>
                    <a:pt x="8" y="12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9"/>
                    <a:pt x="12" y="10"/>
                    <a:pt x="14" y="10"/>
                  </a:cubicBezTo>
                  <a:cubicBezTo>
                    <a:pt x="14" y="10"/>
                    <a:pt x="14" y="9"/>
                    <a:pt x="14" y="9"/>
                  </a:cubicBezTo>
                  <a:cubicBezTo>
                    <a:pt x="16" y="12"/>
                    <a:pt x="42" y="10"/>
                    <a:pt x="42" y="10"/>
                  </a:cubicBezTo>
                  <a:cubicBezTo>
                    <a:pt x="42" y="10"/>
                    <a:pt x="43" y="9"/>
                    <a:pt x="43" y="9"/>
                  </a:cubicBezTo>
                  <a:cubicBezTo>
                    <a:pt x="44" y="10"/>
                    <a:pt x="45" y="10"/>
                    <a:pt x="43" y="10"/>
                  </a:cubicBezTo>
                  <a:cubicBezTo>
                    <a:pt x="46" y="16"/>
                    <a:pt x="49" y="3"/>
                    <a:pt x="49" y="10"/>
                  </a:cubicBezTo>
                  <a:cubicBezTo>
                    <a:pt x="49" y="13"/>
                    <a:pt x="64" y="0"/>
                    <a:pt x="57" y="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g1a18c3fd276_0_113"/>
            <p:cNvSpPr/>
            <p:nvPr/>
          </p:nvSpPr>
          <p:spPr>
            <a:xfrm>
              <a:off x="71437" y="74613"/>
              <a:ext cx="412750" cy="296863"/>
            </a:xfrm>
            <a:custGeom>
              <a:rect b="b" l="l" r="r" t="t"/>
              <a:pathLst>
                <a:path extrusionOk="0" h="79" w="110">
                  <a:moveTo>
                    <a:pt x="109" y="25"/>
                  </a:moveTo>
                  <a:cubicBezTo>
                    <a:pt x="109" y="24"/>
                    <a:pt x="107" y="22"/>
                    <a:pt x="106" y="21"/>
                  </a:cubicBezTo>
                  <a:cubicBezTo>
                    <a:pt x="106" y="21"/>
                    <a:pt x="106" y="21"/>
                    <a:pt x="107" y="21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0"/>
                    <a:pt x="105" y="19"/>
                    <a:pt x="105" y="19"/>
                  </a:cubicBezTo>
                  <a:cubicBezTo>
                    <a:pt x="106" y="20"/>
                    <a:pt x="101" y="13"/>
                    <a:pt x="97" y="11"/>
                  </a:cubicBezTo>
                  <a:cubicBezTo>
                    <a:pt x="97" y="11"/>
                    <a:pt x="97" y="11"/>
                    <a:pt x="97" y="12"/>
                  </a:cubicBezTo>
                  <a:cubicBezTo>
                    <a:pt x="88" y="8"/>
                    <a:pt x="83" y="2"/>
                    <a:pt x="72" y="2"/>
                  </a:cubicBezTo>
                  <a:cubicBezTo>
                    <a:pt x="70" y="2"/>
                    <a:pt x="60" y="0"/>
                    <a:pt x="58" y="1"/>
                  </a:cubicBezTo>
                  <a:cubicBezTo>
                    <a:pt x="54" y="3"/>
                    <a:pt x="50" y="3"/>
                    <a:pt x="51" y="2"/>
                  </a:cubicBezTo>
                  <a:cubicBezTo>
                    <a:pt x="49" y="0"/>
                    <a:pt x="36" y="13"/>
                    <a:pt x="42" y="5"/>
                  </a:cubicBezTo>
                  <a:cubicBezTo>
                    <a:pt x="42" y="5"/>
                    <a:pt x="41" y="6"/>
                    <a:pt x="41" y="6"/>
                  </a:cubicBezTo>
                  <a:cubicBezTo>
                    <a:pt x="39" y="11"/>
                    <a:pt x="25" y="15"/>
                    <a:pt x="20" y="18"/>
                  </a:cubicBezTo>
                  <a:cubicBezTo>
                    <a:pt x="19" y="19"/>
                    <a:pt x="14" y="30"/>
                    <a:pt x="11" y="36"/>
                  </a:cubicBezTo>
                  <a:cubicBezTo>
                    <a:pt x="9" y="42"/>
                    <a:pt x="0" y="60"/>
                    <a:pt x="7" y="63"/>
                  </a:cubicBezTo>
                  <a:cubicBezTo>
                    <a:pt x="6" y="64"/>
                    <a:pt x="8" y="71"/>
                    <a:pt x="10" y="75"/>
                  </a:cubicBezTo>
                  <a:cubicBezTo>
                    <a:pt x="10" y="75"/>
                    <a:pt x="10" y="76"/>
                    <a:pt x="10" y="76"/>
                  </a:cubicBezTo>
                  <a:cubicBezTo>
                    <a:pt x="10" y="76"/>
                    <a:pt x="11" y="76"/>
                    <a:pt x="11" y="76"/>
                  </a:cubicBezTo>
                  <a:cubicBezTo>
                    <a:pt x="12" y="78"/>
                    <a:pt x="14" y="79"/>
                    <a:pt x="15" y="78"/>
                  </a:cubicBezTo>
                  <a:cubicBezTo>
                    <a:pt x="16" y="77"/>
                    <a:pt x="17" y="76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3"/>
                  </a:cubicBezTo>
                  <a:cubicBezTo>
                    <a:pt x="19" y="64"/>
                    <a:pt x="15" y="47"/>
                    <a:pt x="24" y="43"/>
                  </a:cubicBezTo>
                  <a:cubicBezTo>
                    <a:pt x="20" y="49"/>
                    <a:pt x="23" y="43"/>
                    <a:pt x="24" y="46"/>
                  </a:cubicBezTo>
                  <a:cubicBezTo>
                    <a:pt x="24" y="44"/>
                    <a:pt x="25" y="42"/>
                    <a:pt x="26" y="41"/>
                  </a:cubicBezTo>
                  <a:cubicBezTo>
                    <a:pt x="26" y="40"/>
                    <a:pt x="26" y="40"/>
                    <a:pt x="27" y="40"/>
                  </a:cubicBezTo>
                  <a:cubicBezTo>
                    <a:pt x="27" y="40"/>
                    <a:pt x="27" y="40"/>
                    <a:pt x="28" y="40"/>
                  </a:cubicBezTo>
                  <a:cubicBezTo>
                    <a:pt x="26" y="39"/>
                    <a:pt x="26" y="39"/>
                    <a:pt x="25" y="41"/>
                  </a:cubicBezTo>
                  <a:cubicBezTo>
                    <a:pt x="25" y="36"/>
                    <a:pt x="39" y="24"/>
                    <a:pt x="42" y="22"/>
                  </a:cubicBezTo>
                  <a:cubicBezTo>
                    <a:pt x="52" y="16"/>
                    <a:pt x="59" y="16"/>
                    <a:pt x="70" y="16"/>
                  </a:cubicBezTo>
                  <a:cubicBezTo>
                    <a:pt x="72" y="15"/>
                    <a:pt x="73" y="15"/>
                    <a:pt x="73" y="14"/>
                  </a:cubicBezTo>
                  <a:cubicBezTo>
                    <a:pt x="75" y="14"/>
                    <a:pt x="77" y="14"/>
                    <a:pt x="79" y="15"/>
                  </a:cubicBezTo>
                  <a:cubicBezTo>
                    <a:pt x="77" y="17"/>
                    <a:pt x="87" y="16"/>
                    <a:pt x="88" y="18"/>
                  </a:cubicBezTo>
                  <a:cubicBezTo>
                    <a:pt x="87" y="13"/>
                    <a:pt x="95" y="22"/>
                    <a:pt x="94" y="20"/>
                  </a:cubicBezTo>
                  <a:cubicBezTo>
                    <a:pt x="96" y="21"/>
                    <a:pt x="106" y="27"/>
                    <a:pt x="109" y="25"/>
                  </a:cubicBezTo>
                  <a:cubicBezTo>
                    <a:pt x="108" y="26"/>
                    <a:pt x="107" y="27"/>
                    <a:pt x="106" y="27"/>
                  </a:cubicBezTo>
                  <a:cubicBezTo>
                    <a:pt x="109" y="27"/>
                    <a:pt x="109" y="26"/>
                    <a:pt x="109" y="25"/>
                  </a:cubicBezTo>
                  <a:cubicBezTo>
                    <a:pt x="110" y="25"/>
                    <a:pt x="110" y="24"/>
                    <a:pt x="110" y="23"/>
                  </a:cubicBezTo>
                  <a:cubicBezTo>
                    <a:pt x="110" y="24"/>
                    <a:pt x="110" y="25"/>
                    <a:pt x="109" y="25"/>
                  </a:cubicBezTo>
                  <a:close/>
                  <a:moveTo>
                    <a:pt x="19" y="42"/>
                  </a:moveTo>
                  <a:cubicBezTo>
                    <a:pt x="20" y="41"/>
                    <a:pt x="20" y="41"/>
                    <a:pt x="19" y="42"/>
                  </a:cubicBezTo>
                  <a:close/>
                  <a:moveTo>
                    <a:pt x="85" y="13"/>
                  </a:moveTo>
                  <a:cubicBezTo>
                    <a:pt x="85" y="13"/>
                    <a:pt x="80" y="12"/>
                    <a:pt x="74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1" y="11"/>
                    <a:pt x="70" y="11"/>
                    <a:pt x="68" y="11"/>
                  </a:cubicBezTo>
                  <a:cubicBezTo>
                    <a:pt x="66" y="10"/>
                    <a:pt x="64" y="10"/>
                    <a:pt x="64" y="10"/>
                  </a:cubicBezTo>
                  <a:cubicBezTo>
                    <a:pt x="63" y="10"/>
                    <a:pt x="62" y="10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56" y="12"/>
                    <a:pt x="49" y="15"/>
                    <a:pt x="48" y="14"/>
                  </a:cubicBezTo>
                  <a:cubicBezTo>
                    <a:pt x="48" y="17"/>
                    <a:pt x="41" y="17"/>
                    <a:pt x="42" y="16"/>
                  </a:cubicBezTo>
                  <a:cubicBezTo>
                    <a:pt x="37" y="19"/>
                    <a:pt x="37" y="24"/>
                    <a:pt x="33" y="26"/>
                  </a:cubicBezTo>
                  <a:cubicBezTo>
                    <a:pt x="32" y="25"/>
                    <a:pt x="33" y="24"/>
                    <a:pt x="34" y="24"/>
                  </a:cubicBezTo>
                  <a:cubicBezTo>
                    <a:pt x="31" y="21"/>
                    <a:pt x="26" y="31"/>
                    <a:pt x="24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16" y="35"/>
                    <a:pt x="13" y="49"/>
                    <a:pt x="12" y="61"/>
                  </a:cubicBezTo>
                  <a:cubicBezTo>
                    <a:pt x="11" y="48"/>
                    <a:pt x="15" y="33"/>
                    <a:pt x="21" y="27"/>
                  </a:cubicBezTo>
                  <a:cubicBezTo>
                    <a:pt x="41" y="9"/>
                    <a:pt x="66" y="0"/>
                    <a:pt x="91" y="13"/>
                  </a:cubicBezTo>
                  <a:cubicBezTo>
                    <a:pt x="90" y="13"/>
                    <a:pt x="89" y="13"/>
                    <a:pt x="88" y="13"/>
                  </a:cubicBezTo>
                  <a:cubicBezTo>
                    <a:pt x="90" y="13"/>
                    <a:pt x="92" y="15"/>
                    <a:pt x="93" y="16"/>
                  </a:cubicBezTo>
                  <a:cubicBezTo>
                    <a:pt x="91" y="15"/>
                    <a:pt x="85" y="13"/>
                    <a:pt x="85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g1a18c3fd276_0_113"/>
            <p:cNvSpPr/>
            <p:nvPr/>
          </p:nvSpPr>
          <p:spPr>
            <a:xfrm>
              <a:off x="0" y="0"/>
              <a:ext cx="569913" cy="646113"/>
            </a:xfrm>
            <a:custGeom>
              <a:rect b="b" l="l" r="r" t="t"/>
              <a:pathLst>
                <a:path extrusionOk="0" h="172" w="152">
                  <a:moveTo>
                    <a:pt x="150" y="59"/>
                  </a:moveTo>
                  <a:cubicBezTo>
                    <a:pt x="149" y="58"/>
                    <a:pt x="144" y="47"/>
                    <a:pt x="146" y="49"/>
                  </a:cubicBezTo>
                  <a:cubicBezTo>
                    <a:pt x="145" y="47"/>
                    <a:pt x="140" y="38"/>
                    <a:pt x="140" y="38"/>
                  </a:cubicBezTo>
                  <a:cubicBezTo>
                    <a:pt x="137" y="37"/>
                    <a:pt x="134" y="28"/>
                    <a:pt x="131" y="26"/>
                  </a:cubicBezTo>
                  <a:cubicBezTo>
                    <a:pt x="127" y="22"/>
                    <a:pt x="122" y="20"/>
                    <a:pt x="119" y="16"/>
                  </a:cubicBezTo>
                  <a:cubicBezTo>
                    <a:pt x="120" y="17"/>
                    <a:pt x="121" y="17"/>
                    <a:pt x="121" y="17"/>
                  </a:cubicBezTo>
                  <a:cubicBezTo>
                    <a:pt x="120" y="16"/>
                    <a:pt x="119" y="16"/>
                    <a:pt x="117" y="15"/>
                  </a:cubicBezTo>
                  <a:cubicBezTo>
                    <a:pt x="122" y="19"/>
                    <a:pt x="104" y="9"/>
                    <a:pt x="104" y="9"/>
                  </a:cubicBezTo>
                  <a:cubicBezTo>
                    <a:pt x="102" y="8"/>
                    <a:pt x="94" y="8"/>
                    <a:pt x="98" y="6"/>
                  </a:cubicBezTo>
                  <a:cubicBezTo>
                    <a:pt x="97" y="6"/>
                    <a:pt x="94" y="5"/>
                    <a:pt x="90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1" y="5"/>
                    <a:pt x="91" y="4"/>
                  </a:cubicBezTo>
                  <a:cubicBezTo>
                    <a:pt x="91" y="4"/>
                    <a:pt x="90" y="5"/>
                    <a:pt x="90" y="5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0" y="4"/>
                    <a:pt x="89" y="3"/>
                    <a:pt x="89" y="3"/>
                  </a:cubicBezTo>
                  <a:cubicBezTo>
                    <a:pt x="89" y="4"/>
                    <a:pt x="89" y="4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4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4"/>
                    <a:pt x="89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2"/>
                    <a:pt x="88" y="2"/>
                    <a:pt x="88" y="3"/>
                  </a:cubicBezTo>
                  <a:cubicBezTo>
                    <a:pt x="86" y="2"/>
                    <a:pt x="84" y="3"/>
                    <a:pt x="83" y="3"/>
                  </a:cubicBezTo>
                  <a:cubicBezTo>
                    <a:pt x="82" y="3"/>
                    <a:pt x="81" y="3"/>
                    <a:pt x="81" y="3"/>
                  </a:cubicBezTo>
                  <a:cubicBezTo>
                    <a:pt x="80" y="3"/>
                    <a:pt x="79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7" y="1"/>
                    <a:pt x="74" y="0"/>
                    <a:pt x="75" y="1"/>
                  </a:cubicBezTo>
                  <a:cubicBezTo>
                    <a:pt x="72" y="0"/>
                    <a:pt x="63" y="4"/>
                    <a:pt x="58" y="5"/>
                  </a:cubicBezTo>
                  <a:cubicBezTo>
                    <a:pt x="54" y="5"/>
                    <a:pt x="40" y="13"/>
                    <a:pt x="41" y="12"/>
                  </a:cubicBezTo>
                  <a:cubicBezTo>
                    <a:pt x="43" y="14"/>
                    <a:pt x="32" y="19"/>
                    <a:pt x="34" y="17"/>
                  </a:cubicBezTo>
                  <a:cubicBezTo>
                    <a:pt x="26" y="23"/>
                    <a:pt x="26" y="30"/>
                    <a:pt x="21" y="35"/>
                  </a:cubicBezTo>
                  <a:cubicBezTo>
                    <a:pt x="20" y="34"/>
                    <a:pt x="23" y="30"/>
                    <a:pt x="22" y="30"/>
                  </a:cubicBezTo>
                  <a:cubicBezTo>
                    <a:pt x="21" y="33"/>
                    <a:pt x="15" y="47"/>
                    <a:pt x="13" y="45"/>
                  </a:cubicBezTo>
                  <a:cubicBezTo>
                    <a:pt x="12" y="57"/>
                    <a:pt x="12" y="49"/>
                    <a:pt x="12" y="48"/>
                  </a:cubicBezTo>
                  <a:cubicBezTo>
                    <a:pt x="0" y="61"/>
                    <a:pt x="9" y="91"/>
                    <a:pt x="17" y="105"/>
                  </a:cubicBezTo>
                  <a:cubicBezTo>
                    <a:pt x="24" y="118"/>
                    <a:pt x="34" y="137"/>
                    <a:pt x="43" y="146"/>
                  </a:cubicBezTo>
                  <a:cubicBezTo>
                    <a:pt x="42" y="147"/>
                    <a:pt x="42" y="147"/>
                    <a:pt x="43" y="147"/>
                  </a:cubicBezTo>
                  <a:cubicBezTo>
                    <a:pt x="47" y="167"/>
                    <a:pt x="80" y="172"/>
                    <a:pt x="97" y="164"/>
                  </a:cubicBezTo>
                  <a:cubicBezTo>
                    <a:pt x="105" y="159"/>
                    <a:pt x="116" y="152"/>
                    <a:pt x="120" y="143"/>
                  </a:cubicBezTo>
                  <a:cubicBezTo>
                    <a:pt x="122" y="140"/>
                    <a:pt x="131" y="121"/>
                    <a:pt x="131" y="123"/>
                  </a:cubicBezTo>
                  <a:cubicBezTo>
                    <a:pt x="135" y="112"/>
                    <a:pt x="144" y="105"/>
                    <a:pt x="146" y="93"/>
                  </a:cubicBezTo>
                  <a:cubicBezTo>
                    <a:pt x="148" y="80"/>
                    <a:pt x="152" y="68"/>
                    <a:pt x="147" y="55"/>
                  </a:cubicBezTo>
                  <a:cubicBezTo>
                    <a:pt x="149" y="54"/>
                    <a:pt x="148" y="59"/>
                    <a:pt x="150" y="59"/>
                  </a:cubicBezTo>
                  <a:close/>
                  <a:moveTo>
                    <a:pt x="142" y="53"/>
                  </a:moveTo>
                  <a:cubicBezTo>
                    <a:pt x="143" y="55"/>
                    <a:pt x="144" y="56"/>
                    <a:pt x="142" y="53"/>
                  </a:cubicBezTo>
                  <a:close/>
                  <a:moveTo>
                    <a:pt x="141" y="51"/>
                  </a:moveTo>
                  <a:cubicBezTo>
                    <a:pt x="141" y="51"/>
                    <a:pt x="141" y="52"/>
                    <a:pt x="141" y="52"/>
                  </a:cubicBezTo>
                  <a:cubicBezTo>
                    <a:pt x="141" y="52"/>
                    <a:pt x="141" y="51"/>
                    <a:pt x="140" y="50"/>
                  </a:cubicBezTo>
                  <a:cubicBezTo>
                    <a:pt x="141" y="51"/>
                    <a:pt x="141" y="51"/>
                    <a:pt x="141" y="51"/>
                  </a:cubicBezTo>
                  <a:close/>
                  <a:moveTo>
                    <a:pt x="89" y="5"/>
                  </a:move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6"/>
                    <a:pt x="89" y="6"/>
                  </a:cubicBezTo>
                  <a:cubicBezTo>
                    <a:pt x="89" y="6"/>
                    <a:pt x="89" y="5"/>
                    <a:pt x="89" y="5"/>
                  </a:cubicBezTo>
                  <a:close/>
                  <a:moveTo>
                    <a:pt x="9" y="66"/>
                  </a:moveTo>
                  <a:cubicBezTo>
                    <a:pt x="10" y="64"/>
                    <a:pt x="10" y="63"/>
                    <a:pt x="9" y="66"/>
                  </a:cubicBezTo>
                  <a:close/>
                  <a:moveTo>
                    <a:pt x="144" y="85"/>
                  </a:moveTo>
                  <a:cubicBezTo>
                    <a:pt x="142" y="99"/>
                    <a:pt x="129" y="108"/>
                    <a:pt x="128" y="118"/>
                  </a:cubicBezTo>
                  <a:cubicBezTo>
                    <a:pt x="128" y="117"/>
                    <a:pt x="120" y="132"/>
                    <a:pt x="119" y="135"/>
                  </a:cubicBezTo>
                  <a:cubicBezTo>
                    <a:pt x="121" y="123"/>
                    <a:pt x="116" y="135"/>
                    <a:pt x="119" y="133"/>
                  </a:cubicBezTo>
                  <a:cubicBezTo>
                    <a:pt x="119" y="137"/>
                    <a:pt x="115" y="142"/>
                    <a:pt x="112" y="145"/>
                  </a:cubicBezTo>
                  <a:cubicBezTo>
                    <a:pt x="106" y="153"/>
                    <a:pt x="100" y="154"/>
                    <a:pt x="96" y="157"/>
                  </a:cubicBezTo>
                  <a:cubicBezTo>
                    <a:pt x="91" y="161"/>
                    <a:pt x="75" y="161"/>
                    <a:pt x="65" y="158"/>
                  </a:cubicBezTo>
                  <a:cubicBezTo>
                    <a:pt x="49" y="154"/>
                    <a:pt x="50" y="141"/>
                    <a:pt x="41" y="132"/>
                  </a:cubicBezTo>
                  <a:cubicBezTo>
                    <a:pt x="44" y="127"/>
                    <a:pt x="27" y="108"/>
                    <a:pt x="24" y="103"/>
                  </a:cubicBezTo>
                  <a:cubicBezTo>
                    <a:pt x="18" y="94"/>
                    <a:pt x="7" y="74"/>
                    <a:pt x="14" y="64"/>
                  </a:cubicBezTo>
                  <a:cubicBezTo>
                    <a:pt x="14" y="65"/>
                    <a:pt x="13" y="67"/>
                    <a:pt x="13" y="68"/>
                  </a:cubicBezTo>
                  <a:cubicBezTo>
                    <a:pt x="14" y="67"/>
                    <a:pt x="18" y="59"/>
                    <a:pt x="16" y="56"/>
                  </a:cubicBezTo>
                  <a:cubicBezTo>
                    <a:pt x="15" y="57"/>
                    <a:pt x="15" y="58"/>
                    <a:pt x="15" y="59"/>
                  </a:cubicBezTo>
                  <a:cubicBezTo>
                    <a:pt x="10" y="41"/>
                    <a:pt x="39" y="23"/>
                    <a:pt x="49" y="15"/>
                  </a:cubicBezTo>
                  <a:cubicBezTo>
                    <a:pt x="56" y="10"/>
                    <a:pt x="63" y="9"/>
                    <a:pt x="71" y="7"/>
                  </a:cubicBezTo>
                  <a:cubicBezTo>
                    <a:pt x="75" y="7"/>
                    <a:pt x="81" y="7"/>
                    <a:pt x="85" y="6"/>
                  </a:cubicBezTo>
                  <a:cubicBezTo>
                    <a:pt x="86" y="7"/>
                    <a:pt x="87" y="7"/>
                    <a:pt x="88" y="7"/>
                  </a:cubicBezTo>
                  <a:cubicBezTo>
                    <a:pt x="88" y="8"/>
                    <a:pt x="88" y="7"/>
                    <a:pt x="88" y="7"/>
                  </a:cubicBezTo>
                  <a:cubicBezTo>
                    <a:pt x="89" y="8"/>
                    <a:pt x="91" y="8"/>
                    <a:pt x="92" y="9"/>
                  </a:cubicBezTo>
                  <a:cubicBezTo>
                    <a:pt x="90" y="10"/>
                    <a:pt x="104" y="11"/>
                    <a:pt x="107" y="15"/>
                  </a:cubicBezTo>
                  <a:cubicBezTo>
                    <a:pt x="105" y="11"/>
                    <a:pt x="116" y="19"/>
                    <a:pt x="117" y="19"/>
                  </a:cubicBezTo>
                  <a:cubicBezTo>
                    <a:pt x="117" y="19"/>
                    <a:pt x="116" y="19"/>
                    <a:pt x="115" y="19"/>
                  </a:cubicBezTo>
                  <a:cubicBezTo>
                    <a:pt x="115" y="19"/>
                    <a:pt x="119" y="22"/>
                    <a:pt x="117" y="20"/>
                  </a:cubicBezTo>
                  <a:cubicBezTo>
                    <a:pt x="118" y="21"/>
                    <a:pt x="129" y="31"/>
                    <a:pt x="132" y="34"/>
                  </a:cubicBezTo>
                  <a:cubicBezTo>
                    <a:pt x="132" y="35"/>
                    <a:pt x="132" y="35"/>
                    <a:pt x="131" y="35"/>
                  </a:cubicBezTo>
                  <a:cubicBezTo>
                    <a:pt x="133" y="37"/>
                    <a:pt x="137" y="41"/>
                    <a:pt x="138" y="43"/>
                  </a:cubicBezTo>
                  <a:cubicBezTo>
                    <a:pt x="139" y="43"/>
                    <a:pt x="139" y="51"/>
                    <a:pt x="140" y="53"/>
                  </a:cubicBezTo>
                  <a:cubicBezTo>
                    <a:pt x="141" y="52"/>
                    <a:pt x="141" y="52"/>
                    <a:pt x="141" y="53"/>
                  </a:cubicBezTo>
                  <a:cubicBezTo>
                    <a:pt x="142" y="57"/>
                    <a:pt x="144" y="62"/>
                    <a:pt x="144" y="66"/>
                  </a:cubicBezTo>
                  <a:cubicBezTo>
                    <a:pt x="146" y="76"/>
                    <a:pt x="144" y="75"/>
                    <a:pt x="144" y="85"/>
                  </a:cubicBezTo>
                  <a:close/>
                  <a:moveTo>
                    <a:pt x="16" y="58"/>
                  </a:move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7"/>
                    <a:pt x="16" y="5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1a18c3fd276_0_113"/>
            <p:cNvSpPr/>
            <p:nvPr/>
          </p:nvSpPr>
          <p:spPr>
            <a:xfrm>
              <a:off x="303212" y="714375"/>
              <a:ext cx="65088" cy="41275"/>
            </a:xfrm>
            <a:custGeom>
              <a:rect b="b" l="l" r="r" t="t"/>
              <a:pathLst>
                <a:path extrusionOk="0" h="11" w="17">
                  <a:moveTo>
                    <a:pt x="16" y="1"/>
                  </a:moveTo>
                  <a:cubicBezTo>
                    <a:pt x="11" y="4"/>
                    <a:pt x="6" y="7"/>
                    <a:pt x="1" y="10"/>
                  </a:cubicBezTo>
                  <a:cubicBezTo>
                    <a:pt x="0" y="10"/>
                    <a:pt x="1" y="11"/>
                    <a:pt x="2" y="10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1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g1a18c3fd276_0_113"/>
            <p:cNvSpPr/>
            <p:nvPr/>
          </p:nvSpPr>
          <p:spPr>
            <a:xfrm>
              <a:off x="258762" y="657225"/>
              <a:ext cx="142875" cy="79375"/>
            </a:xfrm>
            <a:custGeom>
              <a:rect b="b" l="l" r="r" t="t"/>
              <a:pathLst>
                <a:path extrusionOk="0" h="21" w="38">
                  <a:moveTo>
                    <a:pt x="2" y="21"/>
                  </a:moveTo>
                  <a:cubicBezTo>
                    <a:pt x="14" y="14"/>
                    <a:pt x="25" y="7"/>
                    <a:pt x="37" y="1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4" y="6"/>
                    <a:pt x="13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g1a18c3fd276_0_113"/>
            <p:cNvSpPr/>
            <p:nvPr/>
          </p:nvSpPr>
          <p:spPr>
            <a:xfrm>
              <a:off x="239712" y="650875"/>
              <a:ext cx="117475" cy="77788"/>
            </a:xfrm>
            <a:custGeom>
              <a:rect b="b" l="l" r="r" t="t"/>
              <a:pathLst>
                <a:path extrusionOk="0" h="21" w="31">
                  <a:moveTo>
                    <a:pt x="30" y="0"/>
                  </a:moveTo>
                  <a:cubicBezTo>
                    <a:pt x="20" y="7"/>
                    <a:pt x="11" y="13"/>
                    <a:pt x="1" y="20"/>
                  </a:cubicBezTo>
                  <a:cubicBezTo>
                    <a:pt x="0" y="21"/>
                    <a:pt x="2" y="21"/>
                    <a:pt x="2" y="20"/>
                  </a:cubicBezTo>
                  <a:cubicBezTo>
                    <a:pt x="11" y="14"/>
                    <a:pt x="21" y="7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g1a18c3fd276_0_113"/>
            <p:cNvSpPr/>
            <p:nvPr/>
          </p:nvSpPr>
          <p:spPr>
            <a:xfrm>
              <a:off x="220662" y="657225"/>
              <a:ext cx="87313" cy="53975"/>
            </a:xfrm>
            <a:custGeom>
              <a:rect b="b" l="l" r="r" t="t"/>
              <a:pathLst>
                <a:path extrusionOk="0" h="14" w="23">
                  <a:moveTo>
                    <a:pt x="2" y="13"/>
                  </a:moveTo>
                  <a:cubicBezTo>
                    <a:pt x="9" y="9"/>
                    <a:pt x="15" y="5"/>
                    <a:pt x="22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5" y="4"/>
                    <a:pt x="8" y="8"/>
                    <a:pt x="1" y="13"/>
                  </a:cubicBezTo>
                  <a:cubicBezTo>
                    <a:pt x="0" y="13"/>
                    <a:pt x="1" y="14"/>
                    <a:pt x="2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1a18c3fd276_0_113"/>
            <p:cNvSpPr/>
            <p:nvPr/>
          </p:nvSpPr>
          <p:spPr>
            <a:xfrm>
              <a:off x="214312" y="657225"/>
              <a:ext cx="63500" cy="41275"/>
            </a:xfrm>
            <a:custGeom>
              <a:rect b="b" l="l" r="r" t="t"/>
              <a:pathLst>
                <a:path extrusionOk="0" h="11" w="17">
                  <a:moveTo>
                    <a:pt x="15" y="0"/>
                  </a:moveTo>
                  <a:cubicBezTo>
                    <a:pt x="11" y="3"/>
                    <a:pt x="6" y="7"/>
                    <a:pt x="1" y="10"/>
                  </a:cubicBezTo>
                  <a:cubicBezTo>
                    <a:pt x="0" y="11"/>
                    <a:pt x="1" y="11"/>
                    <a:pt x="2" y="11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1a18c3fd276_0_113"/>
            <p:cNvSpPr/>
            <p:nvPr/>
          </p:nvSpPr>
          <p:spPr>
            <a:xfrm>
              <a:off x="303212" y="555625"/>
              <a:ext cx="112713" cy="49213"/>
            </a:xfrm>
            <a:custGeom>
              <a:rect b="b" l="l" r="r" t="t"/>
              <a:pathLst>
                <a:path extrusionOk="0" h="13" w="30">
                  <a:moveTo>
                    <a:pt x="2" y="13"/>
                  </a:moveTo>
                  <a:cubicBezTo>
                    <a:pt x="8" y="9"/>
                    <a:pt x="15" y="6"/>
                    <a:pt x="22" y="3"/>
                  </a:cubicBezTo>
                  <a:cubicBezTo>
                    <a:pt x="23" y="3"/>
                    <a:pt x="24" y="2"/>
                    <a:pt x="25" y="2"/>
                  </a:cubicBezTo>
                  <a:cubicBezTo>
                    <a:pt x="30" y="1"/>
                    <a:pt x="25" y="3"/>
                    <a:pt x="24" y="4"/>
                  </a:cubicBezTo>
                  <a:cubicBezTo>
                    <a:pt x="21" y="6"/>
                    <a:pt x="19" y="8"/>
                    <a:pt x="16" y="10"/>
                  </a:cubicBezTo>
                  <a:cubicBezTo>
                    <a:pt x="15" y="11"/>
                    <a:pt x="16" y="11"/>
                    <a:pt x="17" y="11"/>
                  </a:cubicBezTo>
                  <a:cubicBezTo>
                    <a:pt x="21" y="8"/>
                    <a:pt x="25" y="4"/>
                    <a:pt x="29" y="1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19" y="3"/>
                    <a:pt x="10" y="7"/>
                    <a:pt x="1" y="12"/>
                  </a:cubicBezTo>
                  <a:cubicBezTo>
                    <a:pt x="0" y="12"/>
                    <a:pt x="1" y="13"/>
                    <a:pt x="2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1a18c3fd276_0_113"/>
            <p:cNvSpPr/>
            <p:nvPr/>
          </p:nvSpPr>
          <p:spPr>
            <a:xfrm>
              <a:off x="192087" y="657225"/>
              <a:ext cx="36513" cy="23813"/>
            </a:xfrm>
            <a:custGeom>
              <a:rect b="b" l="l" r="r" t="t"/>
              <a:pathLst>
                <a:path extrusionOk="0" h="6" w="10">
                  <a:moveTo>
                    <a:pt x="2" y="5"/>
                  </a:moveTo>
                  <a:cubicBezTo>
                    <a:pt x="4" y="4"/>
                    <a:pt x="7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6" y="2"/>
                    <a:pt x="4" y="3"/>
                    <a:pt x="1" y="5"/>
                  </a:cubicBezTo>
                  <a:cubicBezTo>
                    <a:pt x="0" y="5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g1a18c3fd276_0_113"/>
            <p:cNvSpPr/>
            <p:nvPr/>
          </p:nvSpPr>
          <p:spPr>
            <a:xfrm>
              <a:off x="225425" y="484188"/>
              <a:ext cx="239713" cy="125413"/>
            </a:xfrm>
            <a:custGeom>
              <a:rect b="b" l="l" r="r" t="t"/>
              <a:pathLst>
                <a:path extrusionOk="0" h="33" w="64">
                  <a:moveTo>
                    <a:pt x="2" y="32"/>
                  </a:moveTo>
                  <a:cubicBezTo>
                    <a:pt x="18" y="22"/>
                    <a:pt x="34" y="12"/>
                    <a:pt x="52" y="5"/>
                  </a:cubicBezTo>
                  <a:cubicBezTo>
                    <a:pt x="64" y="0"/>
                    <a:pt x="42" y="15"/>
                    <a:pt x="39" y="17"/>
                  </a:cubicBezTo>
                  <a:cubicBezTo>
                    <a:pt x="31" y="22"/>
                    <a:pt x="23" y="27"/>
                    <a:pt x="15" y="32"/>
                  </a:cubicBezTo>
                  <a:cubicBezTo>
                    <a:pt x="14" y="33"/>
                    <a:pt x="16" y="32"/>
                    <a:pt x="16" y="32"/>
                  </a:cubicBezTo>
                  <a:cubicBezTo>
                    <a:pt x="31" y="23"/>
                    <a:pt x="46" y="13"/>
                    <a:pt x="60" y="2"/>
                  </a:cubicBezTo>
                  <a:cubicBezTo>
                    <a:pt x="61" y="1"/>
                    <a:pt x="59" y="2"/>
                    <a:pt x="59" y="2"/>
                  </a:cubicBezTo>
                  <a:cubicBezTo>
                    <a:pt x="38" y="9"/>
                    <a:pt x="19" y="20"/>
                    <a:pt x="1" y="32"/>
                  </a:cubicBezTo>
                  <a:cubicBezTo>
                    <a:pt x="0" y="33"/>
                    <a:pt x="1" y="33"/>
                    <a:pt x="2" y="32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g1a18c3fd276_0_113"/>
            <p:cNvSpPr/>
            <p:nvPr/>
          </p:nvSpPr>
          <p:spPr>
            <a:xfrm>
              <a:off x="220662" y="417513"/>
              <a:ext cx="293688" cy="192088"/>
            </a:xfrm>
            <a:custGeom>
              <a:rect b="b" l="l" r="r" t="t"/>
              <a:pathLst>
                <a:path extrusionOk="0" h="51" w="78">
                  <a:moveTo>
                    <a:pt x="76" y="0"/>
                  </a:moveTo>
                  <a:cubicBezTo>
                    <a:pt x="51" y="17"/>
                    <a:pt x="26" y="34"/>
                    <a:pt x="1" y="50"/>
                  </a:cubicBezTo>
                  <a:cubicBezTo>
                    <a:pt x="0" y="51"/>
                    <a:pt x="1" y="51"/>
                    <a:pt x="2" y="51"/>
                  </a:cubicBezTo>
                  <a:cubicBezTo>
                    <a:pt x="27" y="34"/>
                    <a:pt x="52" y="18"/>
                    <a:pt x="77" y="1"/>
                  </a:cubicBezTo>
                  <a:cubicBezTo>
                    <a:pt x="78" y="0"/>
                    <a:pt x="77" y="0"/>
                    <a:pt x="7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g1a18c3fd276_0_113"/>
            <p:cNvSpPr/>
            <p:nvPr/>
          </p:nvSpPr>
          <p:spPr>
            <a:xfrm>
              <a:off x="195262" y="398463"/>
              <a:ext cx="327025" cy="184150"/>
            </a:xfrm>
            <a:custGeom>
              <a:rect b="b" l="l" r="r" t="t"/>
              <a:pathLst>
                <a:path extrusionOk="0" h="49" w="87">
                  <a:moveTo>
                    <a:pt x="2" y="49"/>
                  </a:moveTo>
                  <a:cubicBezTo>
                    <a:pt x="30" y="33"/>
                    <a:pt x="56" y="14"/>
                    <a:pt x="86" y="0"/>
                  </a:cubicBezTo>
                  <a:cubicBezTo>
                    <a:pt x="87" y="0"/>
                    <a:pt x="86" y="0"/>
                    <a:pt x="86" y="0"/>
                  </a:cubicBezTo>
                  <a:cubicBezTo>
                    <a:pt x="56" y="13"/>
                    <a:pt x="29" y="33"/>
                    <a:pt x="1" y="49"/>
                  </a:cubicBezTo>
                  <a:cubicBezTo>
                    <a:pt x="0" y="49"/>
                    <a:pt x="1" y="49"/>
                    <a:pt x="2" y="4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g1a18c3fd276_0_113"/>
            <p:cNvSpPr/>
            <p:nvPr/>
          </p:nvSpPr>
          <p:spPr>
            <a:xfrm>
              <a:off x="184150" y="330200"/>
              <a:ext cx="360363" cy="233363"/>
            </a:xfrm>
            <a:custGeom>
              <a:rect b="b" l="l" r="r" t="t"/>
              <a:pathLst>
                <a:path extrusionOk="0" h="62" w="96">
                  <a:moveTo>
                    <a:pt x="94" y="0"/>
                  </a:moveTo>
                  <a:cubicBezTo>
                    <a:pt x="64" y="22"/>
                    <a:pt x="32" y="41"/>
                    <a:pt x="1" y="61"/>
                  </a:cubicBezTo>
                  <a:cubicBezTo>
                    <a:pt x="0" y="62"/>
                    <a:pt x="2" y="62"/>
                    <a:pt x="2" y="61"/>
                  </a:cubicBezTo>
                  <a:cubicBezTo>
                    <a:pt x="33" y="41"/>
                    <a:pt x="65" y="22"/>
                    <a:pt x="95" y="0"/>
                  </a:cubicBezTo>
                  <a:cubicBezTo>
                    <a:pt x="96" y="0"/>
                    <a:pt x="94" y="0"/>
                    <a:pt x="94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g1a18c3fd276_0_113"/>
            <p:cNvSpPr/>
            <p:nvPr/>
          </p:nvSpPr>
          <p:spPr>
            <a:xfrm>
              <a:off x="168275" y="327025"/>
              <a:ext cx="371475" cy="203200"/>
            </a:xfrm>
            <a:custGeom>
              <a:rect b="b" l="l" r="r" t="t"/>
              <a:pathLst>
                <a:path extrusionOk="0" h="54" w="99">
                  <a:moveTo>
                    <a:pt x="2" y="53"/>
                  </a:moveTo>
                  <a:cubicBezTo>
                    <a:pt x="33" y="34"/>
                    <a:pt x="63" y="13"/>
                    <a:pt x="98" y="0"/>
                  </a:cubicBezTo>
                  <a:cubicBezTo>
                    <a:pt x="99" y="0"/>
                    <a:pt x="98" y="0"/>
                    <a:pt x="98" y="0"/>
                  </a:cubicBezTo>
                  <a:cubicBezTo>
                    <a:pt x="63" y="13"/>
                    <a:pt x="32" y="34"/>
                    <a:pt x="1" y="53"/>
                  </a:cubicBezTo>
                  <a:cubicBezTo>
                    <a:pt x="0" y="54"/>
                    <a:pt x="1" y="54"/>
                    <a:pt x="2" y="5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g1a18c3fd276_0_113"/>
            <p:cNvSpPr/>
            <p:nvPr/>
          </p:nvSpPr>
          <p:spPr>
            <a:xfrm>
              <a:off x="142875" y="266700"/>
              <a:ext cx="396875" cy="247650"/>
            </a:xfrm>
            <a:custGeom>
              <a:rect b="b" l="l" r="r" t="t"/>
              <a:pathLst>
                <a:path extrusionOk="0" h="66" w="106">
                  <a:moveTo>
                    <a:pt x="2" y="57"/>
                  </a:moveTo>
                  <a:cubicBezTo>
                    <a:pt x="15" y="50"/>
                    <a:pt x="28" y="41"/>
                    <a:pt x="41" y="33"/>
                  </a:cubicBezTo>
                  <a:cubicBezTo>
                    <a:pt x="50" y="27"/>
                    <a:pt x="59" y="21"/>
                    <a:pt x="69" y="16"/>
                  </a:cubicBezTo>
                  <a:cubicBezTo>
                    <a:pt x="74" y="13"/>
                    <a:pt x="80" y="10"/>
                    <a:pt x="86" y="7"/>
                  </a:cubicBezTo>
                  <a:cubicBezTo>
                    <a:pt x="91" y="3"/>
                    <a:pt x="94" y="4"/>
                    <a:pt x="95" y="9"/>
                  </a:cubicBezTo>
                  <a:cubicBezTo>
                    <a:pt x="69" y="32"/>
                    <a:pt x="34" y="45"/>
                    <a:pt x="6" y="65"/>
                  </a:cubicBezTo>
                  <a:cubicBezTo>
                    <a:pt x="6" y="66"/>
                    <a:pt x="7" y="66"/>
                    <a:pt x="7" y="66"/>
                  </a:cubicBezTo>
                  <a:cubicBezTo>
                    <a:pt x="39" y="42"/>
                    <a:pt x="77" y="28"/>
                    <a:pt x="105" y="1"/>
                  </a:cubicBezTo>
                  <a:cubicBezTo>
                    <a:pt x="106" y="0"/>
                    <a:pt x="105" y="0"/>
                    <a:pt x="105" y="0"/>
                  </a:cubicBezTo>
                  <a:cubicBezTo>
                    <a:pt x="66" y="12"/>
                    <a:pt x="36" y="38"/>
                    <a:pt x="1" y="57"/>
                  </a:cubicBezTo>
                  <a:cubicBezTo>
                    <a:pt x="0" y="57"/>
                    <a:pt x="1" y="57"/>
                    <a:pt x="2" y="57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1a18c3fd276_0_113"/>
            <p:cNvSpPr/>
            <p:nvPr/>
          </p:nvSpPr>
          <p:spPr>
            <a:xfrm>
              <a:off x="131762" y="206375"/>
              <a:ext cx="415925" cy="260350"/>
            </a:xfrm>
            <a:custGeom>
              <a:rect b="b" l="l" r="r" t="t"/>
              <a:pathLst>
                <a:path extrusionOk="0" h="69" w="111">
                  <a:moveTo>
                    <a:pt x="109" y="0"/>
                  </a:moveTo>
                  <a:cubicBezTo>
                    <a:pt x="72" y="22"/>
                    <a:pt x="35" y="43"/>
                    <a:pt x="0" y="69"/>
                  </a:cubicBezTo>
                  <a:cubicBezTo>
                    <a:pt x="0" y="69"/>
                    <a:pt x="1" y="69"/>
                    <a:pt x="1" y="69"/>
                  </a:cubicBezTo>
                  <a:cubicBezTo>
                    <a:pt x="36" y="43"/>
                    <a:pt x="73" y="22"/>
                    <a:pt x="110" y="1"/>
                  </a:cubicBezTo>
                  <a:cubicBezTo>
                    <a:pt x="111" y="0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g1a18c3fd276_0_113"/>
            <p:cNvSpPr/>
            <p:nvPr/>
          </p:nvSpPr>
          <p:spPr>
            <a:xfrm>
              <a:off x="120650" y="206375"/>
              <a:ext cx="423863" cy="247650"/>
            </a:xfrm>
            <a:custGeom>
              <a:rect b="b" l="l" r="r" t="t"/>
              <a:pathLst>
                <a:path extrusionOk="0" h="66" w="113">
                  <a:moveTo>
                    <a:pt x="2" y="66"/>
                  </a:moveTo>
                  <a:cubicBezTo>
                    <a:pt x="39" y="45"/>
                    <a:pt x="76" y="23"/>
                    <a:pt x="113" y="1"/>
                  </a:cubicBezTo>
                  <a:cubicBezTo>
                    <a:pt x="113" y="0"/>
                    <a:pt x="112" y="0"/>
                    <a:pt x="112" y="1"/>
                  </a:cubicBezTo>
                  <a:cubicBezTo>
                    <a:pt x="75" y="22"/>
                    <a:pt x="39" y="45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1a18c3fd276_0_113"/>
            <p:cNvSpPr/>
            <p:nvPr/>
          </p:nvSpPr>
          <p:spPr>
            <a:xfrm>
              <a:off x="112712" y="184150"/>
              <a:ext cx="427038" cy="247650"/>
            </a:xfrm>
            <a:custGeom>
              <a:rect b="b" l="l" r="r" t="t"/>
              <a:pathLst>
                <a:path extrusionOk="0" h="66" w="114">
                  <a:moveTo>
                    <a:pt x="112" y="0"/>
                  </a:moveTo>
                  <a:cubicBezTo>
                    <a:pt x="75" y="22"/>
                    <a:pt x="35" y="39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ubicBezTo>
                    <a:pt x="36" y="40"/>
                    <a:pt x="76" y="23"/>
                    <a:pt x="113" y="0"/>
                  </a:cubicBezTo>
                  <a:cubicBezTo>
                    <a:pt x="114" y="0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1a18c3fd276_0_113"/>
            <p:cNvSpPr/>
            <p:nvPr/>
          </p:nvSpPr>
          <p:spPr>
            <a:xfrm>
              <a:off x="96837" y="173038"/>
              <a:ext cx="436563" cy="247650"/>
            </a:xfrm>
            <a:custGeom>
              <a:rect b="b" l="l" r="r" t="t"/>
              <a:pathLst>
                <a:path extrusionOk="0" h="66" w="116">
                  <a:moveTo>
                    <a:pt x="2" y="66"/>
                  </a:moveTo>
                  <a:cubicBezTo>
                    <a:pt x="40" y="46"/>
                    <a:pt x="77" y="23"/>
                    <a:pt x="115" y="1"/>
                  </a:cubicBezTo>
                  <a:cubicBezTo>
                    <a:pt x="116" y="1"/>
                    <a:pt x="115" y="0"/>
                    <a:pt x="115" y="0"/>
                  </a:cubicBezTo>
                  <a:cubicBezTo>
                    <a:pt x="77" y="22"/>
                    <a:pt x="40" y="45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g1a18c3fd276_0_113"/>
            <p:cNvSpPr/>
            <p:nvPr/>
          </p:nvSpPr>
          <p:spPr>
            <a:xfrm>
              <a:off x="90487" y="138113"/>
              <a:ext cx="423863" cy="268288"/>
            </a:xfrm>
            <a:custGeom>
              <a:rect b="b" l="l" r="r" t="t"/>
              <a:pathLst>
                <a:path extrusionOk="0" h="71" w="113">
                  <a:moveTo>
                    <a:pt x="112" y="0"/>
                  </a:moveTo>
                  <a:cubicBezTo>
                    <a:pt x="74" y="22"/>
                    <a:pt x="36" y="44"/>
                    <a:pt x="1" y="70"/>
                  </a:cubicBezTo>
                  <a:cubicBezTo>
                    <a:pt x="0" y="71"/>
                    <a:pt x="1" y="71"/>
                    <a:pt x="2" y="70"/>
                  </a:cubicBezTo>
                  <a:cubicBezTo>
                    <a:pt x="37" y="44"/>
                    <a:pt x="75" y="23"/>
                    <a:pt x="112" y="0"/>
                  </a:cubicBezTo>
                  <a:cubicBezTo>
                    <a:pt x="113" y="0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g1a18c3fd276_0_113"/>
            <p:cNvSpPr/>
            <p:nvPr/>
          </p:nvSpPr>
          <p:spPr>
            <a:xfrm>
              <a:off x="74612" y="115888"/>
              <a:ext cx="423863" cy="249238"/>
            </a:xfrm>
            <a:custGeom>
              <a:rect b="b" l="l" r="r" t="t"/>
              <a:pathLst>
                <a:path extrusionOk="0" h="66" w="113">
                  <a:moveTo>
                    <a:pt x="2" y="66"/>
                  </a:moveTo>
                  <a:cubicBezTo>
                    <a:pt x="39" y="46"/>
                    <a:pt x="75" y="23"/>
                    <a:pt x="112" y="1"/>
                  </a:cubicBezTo>
                  <a:cubicBezTo>
                    <a:pt x="113" y="1"/>
                    <a:pt x="111" y="0"/>
                    <a:pt x="111" y="1"/>
                  </a:cubicBezTo>
                  <a:cubicBezTo>
                    <a:pt x="74" y="22"/>
                    <a:pt x="39" y="45"/>
                    <a:pt x="1" y="65"/>
                  </a:cubicBezTo>
                  <a:cubicBezTo>
                    <a:pt x="0" y="66"/>
                    <a:pt x="2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g1a18c3fd276_0_113"/>
            <p:cNvSpPr/>
            <p:nvPr/>
          </p:nvSpPr>
          <p:spPr>
            <a:xfrm>
              <a:off x="71437" y="93663"/>
              <a:ext cx="401638" cy="252413"/>
            </a:xfrm>
            <a:custGeom>
              <a:rect b="b" l="l" r="r" t="t"/>
              <a:pathLst>
                <a:path extrusionOk="0" h="67" w="107">
                  <a:moveTo>
                    <a:pt x="105" y="0"/>
                  </a:moveTo>
                  <a:cubicBezTo>
                    <a:pt x="71" y="24"/>
                    <a:pt x="35" y="44"/>
                    <a:pt x="0" y="67"/>
                  </a:cubicBezTo>
                  <a:cubicBezTo>
                    <a:pt x="0" y="67"/>
                    <a:pt x="1" y="67"/>
                    <a:pt x="1" y="67"/>
                  </a:cubicBezTo>
                  <a:cubicBezTo>
                    <a:pt x="36" y="44"/>
                    <a:pt x="72" y="24"/>
                    <a:pt x="106" y="0"/>
                  </a:cubicBezTo>
                  <a:cubicBezTo>
                    <a:pt x="107" y="0"/>
                    <a:pt x="106" y="0"/>
                    <a:pt x="10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1a18c3fd276_0_113"/>
            <p:cNvSpPr/>
            <p:nvPr/>
          </p:nvSpPr>
          <p:spPr>
            <a:xfrm>
              <a:off x="55562" y="85725"/>
              <a:ext cx="409575" cy="241300"/>
            </a:xfrm>
            <a:custGeom>
              <a:rect b="b" l="l" r="r" t="t"/>
              <a:pathLst>
                <a:path extrusionOk="0" h="64" w="109">
                  <a:moveTo>
                    <a:pt x="2" y="63"/>
                  </a:moveTo>
                  <a:cubicBezTo>
                    <a:pt x="39" y="46"/>
                    <a:pt x="72" y="19"/>
                    <a:pt x="108" y="1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71" y="19"/>
                    <a:pt x="38" y="45"/>
                    <a:pt x="1" y="63"/>
                  </a:cubicBezTo>
                  <a:cubicBezTo>
                    <a:pt x="0" y="63"/>
                    <a:pt x="1" y="64"/>
                    <a:pt x="2" y="6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1a18c3fd276_0_113"/>
            <p:cNvSpPr/>
            <p:nvPr/>
          </p:nvSpPr>
          <p:spPr>
            <a:xfrm>
              <a:off x="52387" y="250825"/>
              <a:ext cx="63500" cy="49213"/>
            </a:xfrm>
            <a:custGeom>
              <a:rect b="b" l="l" r="r" t="t"/>
              <a:pathLst>
                <a:path extrusionOk="0" h="13" w="17">
                  <a:moveTo>
                    <a:pt x="15" y="1"/>
                  </a:moveTo>
                  <a:cubicBezTo>
                    <a:pt x="10" y="4"/>
                    <a:pt x="6" y="8"/>
                    <a:pt x="1" y="12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6" y="9"/>
                    <a:pt x="11" y="5"/>
                    <a:pt x="16" y="1"/>
                  </a:cubicBezTo>
                  <a:cubicBezTo>
                    <a:pt x="17" y="1"/>
                    <a:pt x="15" y="0"/>
                    <a:pt x="1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1a18c3fd276_0_113"/>
            <p:cNvSpPr/>
            <p:nvPr/>
          </p:nvSpPr>
          <p:spPr>
            <a:xfrm>
              <a:off x="150812" y="127000"/>
              <a:ext cx="146050" cy="95250"/>
            </a:xfrm>
            <a:custGeom>
              <a:rect b="b" l="l" r="r" t="t"/>
              <a:pathLst>
                <a:path extrusionOk="0" h="25" w="39">
                  <a:moveTo>
                    <a:pt x="37" y="0"/>
                  </a:moveTo>
                  <a:cubicBezTo>
                    <a:pt x="25" y="8"/>
                    <a:pt x="12" y="16"/>
                    <a:pt x="0" y="25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9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1a18c3fd276_0_113"/>
            <p:cNvSpPr/>
            <p:nvPr/>
          </p:nvSpPr>
          <p:spPr>
            <a:xfrm>
              <a:off x="344487" y="74613"/>
              <a:ext cx="26988" cy="15875"/>
            </a:xfrm>
            <a:custGeom>
              <a:rect b="b" l="l" r="r" t="t"/>
              <a:pathLst>
                <a:path extrusionOk="0" h="4" w="7">
                  <a:moveTo>
                    <a:pt x="2" y="3"/>
                  </a:move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4" y="1"/>
                    <a:pt x="3" y="2"/>
                    <a:pt x="1" y="3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4" y="1"/>
                    <a:pt x="2" y="2"/>
                    <a:pt x="1" y="3"/>
                  </a:cubicBezTo>
                  <a:cubicBezTo>
                    <a:pt x="0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g1a18c3fd276_0_113"/>
            <p:cNvSpPr/>
            <p:nvPr/>
          </p:nvSpPr>
          <p:spPr>
            <a:xfrm>
              <a:off x="146050" y="127000"/>
              <a:ext cx="142875" cy="95250"/>
            </a:xfrm>
            <a:custGeom>
              <a:rect b="b" l="l" r="r" t="t"/>
              <a:pathLst>
                <a:path extrusionOk="0" h="25" w="38">
                  <a:moveTo>
                    <a:pt x="1" y="25"/>
                  </a:moveTo>
                  <a:cubicBezTo>
                    <a:pt x="13" y="17"/>
                    <a:pt x="25" y="9"/>
                    <a:pt x="37" y="1"/>
                  </a:cubicBezTo>
                  <a:cubicBezTo>
                    <a:pt x="38" y="0"/>
                    <a:pt x="36" y="0"/>
                    <a:pt x="36" y="1"/>
                  </a:cubicBezTo>
                  <a:cubicBezTo>
                    <a:pt x="24" y="9"/>
                    <a:pt x="12" y="17"/>
                    <a:pt x="0" y="25"/>
                  </a:cubicBezTo>
                  <a:cubicBezTo>
                    <a:pt x="0" y="25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1a18c3fd276_0_113"/>
            <p:cNvSpPr/>
            <p:nvPr/>
          </p:nvSpPr>
          <p:spPr>
            <a:xfrm>
              <a:off x="52387" y="244475"/>
              <a:ext cx="55563" cy="33338"/>
            </a:xfrm>
            <a:custGeom>
              <a:rect b="b" l="l" r="r" t="t"/>
              <a:pathLst>
                <a:path extrusionOk="0" h="9" w="15">
                  <a:moveTo>
                    <a:pt x="1" y="9"/>
                  </a:moveTo>
                  <a:cubicBezTo>
                    <a:pt x="5" y="6"/>
                    <a:pt x="10" y="4"/>
                    <a:pt x="14" y="2"/>
                  </a:cubicBezTo>
                  <a:cubicBezTo>
                    <a:pt x="15" y="1"/>
                    <a:pt x="14" y="0"/>
                    <a:pt x="13" y="1"/>
                  </a:cubicBezTo>
                  <a:cubicBezTo>
                    <a:pt x="9" y="3"/>
                    <a:pt x="5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1a18c3fd276_0_113"/>
            <p:cNvSpPr/>
            <p:nvPr/>
          </p:nvSpPr>
          <p:spPr>
            <a:xfrm>
              <a:off x="41275" y="30163"/>
              <a:ext cx="307975" cy="220663"/>
            </a:xfrm>
            <a:custGeom>
              <a:rect b="b" l="l" r="r" t="t"/>
              <a:pathLst>
                <a:path extrusionOk="0" h="59" w="82">
                  <a:moveTo>
                    <a:pt x="81" y="0"/>
                  </a:moveTo>
                  <a:cubicBezTo>
                    <a:pt x="55" y="20"/>
                    <a:pt x="26" y="37"/>
                    <a:pt x="0" y="58"/>
                  </a:cubicBezTo>
                  <a:cubicBezTo>
                    <a:pt x="0" y="59"/>
                    <a:pt x="1" y="59"/>
                    <a:pt x="2" y="59"/>
                  </a:cubicBezTo>
                  <a:cubicBezTo>
                    <a:pt x="27" y="37"/>
                    <a:pt x="56" y="21"/>
                    <a:pt x="82" y="0"/>
                  </a:cubicBezTo>
                  <a:cubicBezTo>
                    <a:pt x="82" y="0"/>
                    <a:pt x="81" y="0"/>
                    <a:pt x="81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1a18c3fd276_0_113"/>
            <p:cNvSpPr/>
            <p:nvPr/>
          </p:nvSpPr>
          <p:spPr>
            <a:xfrm>
              <a:off x="41275" y="25400"/>
              <a:ext cx="296863" cy="188913"/>
            </a:xfrm>
            <a:custGeom>
              <a:rect b="b" l="l" r="r" t="t"/>
              <a:pathLst>
                <a:path extrusionOk="0" h="50" w="79">
                  <a:moveTo>
                    <a:pt x="1" y="49"/>
                  </a:moveTo>
                  <a:cubicBezTo>
                    <a:pt x="27" y="34"/>
                    <a:pt x="50" y="13"/>
                    <a:pt x="78" y="1"/>
                  </a:cubicBezTo>
                  <a:cubicBezTo>
                    <a:pt x="79" y="0"/>
                    <a:pt x="78" y="0"/>
                    <a:pt x="77" y="0"/>
                  </a:cubicBezTo>
                  <a:cubicBezTo>
                    <a:pt x="49" y="12"/>
                    <a:pt x="27" y="33"/>
                    <a:pt x="1" y="48"/>
                  </a:cubicBezTo>
                  <a:cubicBezTo>
                    <a:pt x="0" y="49"/>
                    <a:pt x="1" y="50"/>
                    <a:pt x="1" y="4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1a18c3fd276_0_113"/>
            <p:cNvSpPr/>
            <p:nvPr/>
          </p:nvSpPr>
          <p:spPr>
            <a:xfrm>
              <a:off x="41275" y="11113"/>
              <a:ext cx="198438" cy="165100"/>
            </a:xfrm>
            <a:custGeom>
              <a:rect b="b" l="l" r="r" t="t"/>
              <a:pathLst>
                <a:path extrusionOk="0" h="44" w="53">
                  <a:moveTo>
                    <a:pt x="52" y="0"/>
                  </a:moveTo>
                  <a:cubicBezTo>
                    <a:pt x="34" y="14"/>
                    <a:pt x="16" y="28"/>
                    <a:pt x="0" y="43"/>
                  </a:cubicBezTo>
                  <a:cubicBezTo>
                    <a:pt x="0" y="44"/>
                    <a:pt x="1" y="44"/>
                    <a:pt x="1" y="43"/>
                  </a:cubicBezTo>
                  <a:cubicBezTo>
                    <a:pt x="18" y="28"/>
                    <a:pt x="35" y="14"/>
                    <a:pt x="53" y="1"/>
                  </a:cubicBezTo>
                  <a:cubicBezTo>
                    <a:pt x="53" y="0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g1a18c3fd276_0_113"/>
          <p:cNvGrpSpPr/>
          <p:nvPr/>
        </p:nvGrpSpPr>
        <p:grpSpPr>
          <a:xfrm>
            <a:off x="5351463" y="3798888"/>
            <a:ext cx="569913" cy="774701"/>
            <a:chOff x="0" y="0"/>
            <a:chExt cx="569913" cy="774701"/>
          </a:xfrm>
        </p:grpSpPr>
        <p:sp>
          <p:nvSpPr>
            <p:cNvPr id="323" name="Google Shape;323;g1a18c3fd276_0_113"/>
            <p:cNvSpPr/>
            <p:nvPr/>
          </p:nvSpPr>
          <p:spPr>
            <a:xfrm>
              <a:off x="173037" y="627063"/>
              <a:ext cx="247650" cy="147638"/>
            </a:xfrm>
            <a:custGeom>
              <a:rect b="b" l="l" r="r" t="t"/>
              <a:pathLst>
                <a:path extrusionOk="0" h="39" w="66">
                  <a:moveTo>
                    <a:pt x="17" y="5"/>
                  </a:moveTo>
                  <a:cubicBezTo>
                    <a:pt x="21" y="3"/>
                    <a:pt x="11" y="3"/>
                    <a:pt x="10" y="6"/>
                  </a:cubicBezTo>
                  <a:cubicBezTo>
                    <a:pt x="9" y="3"/>
                    <a:pt x="8" y="3"/>
                    <a:pt x="7" y="3"/>
                  </a:cubicBezTo>
                  <a:cubicBezTo>
                    <a:pt x="6" y="2"/>
                    <a:pt x="6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1" y="4"/>
                  </a:cubicBezTo>
                  <a:cubicBezTo>
                    <a:pt x="1" y="5"/>
                    <a:pt x="0" y="6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3"/>
                    <a:pt x="2" y="15"/>
                    <a:pt x="3" y="17"/>
                  </a:cubicBezTo>
                  <a:cubicBezTo>
                    <a:pt x="3" y="19"/>
                    <a:pt x="3" y="20"/>
                    <a:pt x="4" y="22"/>
                  </a:cubicBezTo>
                  <a:cubicBezTo>
                    <a:pt x="2" y="22"/>
                    <a:pt x="0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26"/>
                    <a:pt x="10" y="24"/>
                    <a:pt x="12" y="28"/>
                  </a:cubicBezTo>
                  <a:cubicBezTo>
                    <a:pt x="11" y="28"/>
                    <a:pt x="10" y="27"/>
                    <a:pt x="9" y="28"/>
                  </a:cubicBezTo>
                  <a:cubicBezTo>
                    <a:pt x="13" y="36"/>
                    <a:pt x="29" y="39"/>
                    <a:pt x="37" y="39"/>
                  </a:cubicBezTo>
                  <a:cubicBezTo>
                    <a:pt x="49" y="39"/>
                    <a:pt x="55" y="29"/>
                    <a:pt x="60" y="23"/>
                  </a:cubicBezTo>
                  <a:cubicBezTo>
                    <a:pt x="62" y="22"/>
                    <a:pt x="66" y="8"/>
                    <a:pt x="65" y="4"/>
                  </a:cubicBezTo>
                  <a:cubicBezTo>
                    <a:pt x="65" y="1"/>
                    <a:pt x="22" y="5"/>
                    <a:pt x="17" y="5"/>
                  </a:cubicBezTo>
                  <a:close/>
                  <a:moveTo>
                    <a:pt x="4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22" y="35"/>
                  </a:moveTo>
                  <a:cubicBezTo>
                    <a:pt x="22" y="35"/>
                    <a:pt x="22" y="35"/>
                    <a:pt x="23" y="36"/>
                  </a:cubicBezTo>
                  <a:cubicBezTo>
                    <a:pt x="22" y="35"/>
                    <a:pt x="22" y="35"/>
                    <a:pt x="22" y="35"/>
                  </a:cubicBezTo>
                  <a:close/>
                  <a:moveTo>
                    <a:pt x="57" y="9"/>
                  </a:moveTo>
                  <a:cubicBezTo>
                    <a:pt x="57" y="10"/>
                    <a:pt x="57" y="10"/>
                    <a:pt x="56" y="11"/>
                  </a:cubicBezTo>
                  <a:cubicBezTo>
                    <a:pt x="59" y="10"/>
                    <a:pt x="52" y="24"/>
                    <a:pt x="49" y="26"/>
                  </a:cubicBezTo>
                  <a:cubicBezTo>
                    <a:pt x="47" y="29"/>
                    <a:pt x="26" y="38"/>
                    <a:pt x="23" y="31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27" y="29"/>
                    <a:pt x="18" y="31"/>
                    <a:pt x="21" y="30"/>
                  </a:cubicBezTo>
                  <a:cubicBezTo>
                    <a:pt x="17" y="31"/>
                    <a:pt x="9" y="20"/>
                    <a:pt x="8" y="13"/>
                  </a:cubicBezTo>
                  <a:cubicBezTo>
                    <a:pt x="8" y="13"/>
                    <a:pt x="8" y="12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9"/>
                    <a:pt x="12" y="10"/>
                    <a:pt x="14" y="10"/>
                  </a:cubicBezTo>
                  <a:cubicBezTo>
                    <a:pt x="14" y="10"/>
                    <a:pt x="14" y="9"/>
                    <a:pt x="14" y="9"/>
                  </a:cubicBezTo>
                  <a:cubicBezTo>
                    <a:pt x="16" y="12"/>
                    <a:pt x="42" y="10"/>
                    <a:pt x="42" y="10"/>
                  </a:cubicBezTo>
                  <a:cubicBezTo>
                    <a:pt x="42" y="10"/>
                    <a:pt x="43" y="9"/>
                    <a:pt x="43" y="9"/>
                  </a:cubicBezTo>
                  <a:cubicBezTo>
                    <a:pt x="44" y="10"/>
                    <a:pt x="45" y="10"/>
                    <a:pt x="43" y="10"/>
                  </a:cubicBezTo>
                  <a:cubicBezTo>
                    <a:pt x="46" y="16"/>
                    <a:pt x="49" y="3"/>
                    <a:pt x="49" y="10"/>
                  </a:cubicBezTo>
                  <a:cubicBezTo>
                    <a:pt x="49" y="13"/>
                    <a:pt x="64" y="0"/>
                    <a:pt x="57" y="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g1a18c3fd276_0_113"/>
            <p:cNvSpPr/>
            <p:nvPr/>
          </p:nvSpPr>
          <p:spPr>
            <a:xfrm>
              <a:off x="71437" y="74613"/>
              <a:ext cx="412750" cy="296863"/>
            </a:xfrm>
            <a:custGeom>
              <a:rect b="b" l="l" r="r" t="t"/>
              <a:pathLst>
                <a:path extrusionOk="0" h="79" w="110">
                  <a:moveTo>
                    <a:pt x="109" y="25"/>
                  </a:moveTo>
                  <a:cubicBezTo>
                    <a:pt x="109" y="24"/>
                    <a:pt x="107" y="22"/>
                    <a:pt x="106" y="21"/>
                  </a:cubicBezTo>
                  <a:cubicBezTo>
                    <a:pt x="106" y="21"/>
                    <a:pt x="106" y="21"/>
                    <a:pt x="107" y="21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0"/>
                    <a:pt x="105" y="19"/>
                    <a:pt x="105" y="19"/>
                  </a:cubicBezTo>
                  <a:cubicBezTo>
                    <a:pt x="106" y="20"/>
                    <a:pt x="101" y="13"/>
                    <a:pt x="97" y="11"/>
                  </a:cubicBezTo>
                  <a:cubicBezTo>
                    <a:pt x="97" y="11"/>
                    <a:pt x="97" y="11"/>
                    <a:pt x="97" y="12"/>
                  </a:cubicBezTo>
                  <a:cubicBezTo>
                    <a:pt x="88" y="8"/>
                    <a:pt x="83" y="2"/>
                    <a:pt x="72" y="2"/>
                  </a:cubicBezTo>
                  <a:cubicBezTo>
                    <a:pt x="70" y="2"/>
                    <a:pt x="60" y="0"/>
                    <a:pt x="58" y="1"/>
                  </a:cubicBezTo>
                  <a:cubicBezTo>
                    <a:pt x="54" y="3"/>
                    <a:pt x="50" y="3"/>
                    <a:pt x="51" y="2"/>
                  </a:cubicBezTo>
                  <a:cubicBezTo>
                    <a:pt x="49" y="0"/>
                    <a:pt x="36" y="13"/>
                    <a:pt x="42" y="5"/>
                  </a:cubicBezTo>
                  <a:cubicBezTo>
                    <a:pt x="42" y="5"/>
                    <a:pt x="41" y="6"/>
                    <a:pt x="41" y="6"/>
                  </a:cubicBezTo>
                  <a:cubicBezTo>
                    <a:pt x="39" y="11"/>
                    <a:pt x="25" y="15"/>
                    <a:pt x="20" y="18"/>
                  </a:cubicBezTo>
                  <a:cubicBezTo>
                    <a:pt x="19" y="19"/>
                    <a:pt x="14" y="30"/>
                    <a:pt x="11" y="36"/>
                  </a:cubicBezTo>
                  <a:cubicBezTo>
                    <a:pt x="9" y="42"/>
                    <a:pt x="0" y="60"/>
                    <a:pt x="7" y="63"/>
                  </a:cubicBezTo>
                  <a:cubicBezTo>
                    <a:pt x="6" y="64"/>
                    <a:pt x="8" y="71"/>
                    <a:pt x="10" y="75"/>
                  </a:cubicBezTo>
                  <a:cubicBezTo>
                    <a:pt x="10" y="75"/>
                    <a:pt x="10" y="76"/>
                    <a:pt x="10" y="76"/>
                  </a:cubicBezTo>
                  <a:cubicBezTo>
                    <a:pt x="10" y="76"/>
                    <a:pt x="11" y="76"/>
                    <a:pt x="11" y="76"/>
                  </a:cubicBezTo>
                  <a:cubicBezTo>
                    <a:pt x="12" y="78"/>
                    <a:pt x="14" y="79"/>
                    <a:pt x="15" y="78"/>
                  </a:cubicBezTo>
                  <a:cubicBezTo>
                    <a:pt x="16" y="77"/>
                    <a:pt x="17" y="76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3"/>
                  </a:cubicBezTo>
                  <a:cubicBezTo>
                    <a:pt x="19" y="64"/>
                    <a:pt x="15" y="47"/>
                    <a:pt x="24" y="43"/>
                  </a:cubicBezTo>
                  <a:cubicBezTo>
                    <a:pt x="20" y="49"/>
                    <a:pt x="23" y="43"/>
                    <a:pt x="24" y="46"/>
                  </a:cubicBezTo>
                  <a:cubicBezTo>
                    <a:pt x="24" y="44"/>
                    <a:pt x="25" y="42"/>
                    <a:pt x="26" y="41"/>
                  </a:cubicBezTo>
                  <a:cubicBezTo>
                    <a:pt x="26" y="40"/>
                    <a:pt x="26" y="40"/>
                    <a:pt x="27" y="40"/>
                  </a:cubicBezTo>
                  <a:cubicBezTo>
                    <a:pt x="27" y="40"/>
                    <a:pt x="27" y="40"/>
                    <a:pt x="28" y="40"/>
                  </a:cubicBezTo>
                  <a:cubicBezTo>
                    <a:pt x="26" y="39"/>
                    <a:pt x="26" y="39"/>
                    <a:pt x="25" y="41"/>
                  </a:cubicBezTo>
                  <a:cubicBezTo>
                    <a:pt x="25" y="36"/>
                    <a:pt x="39" y="24"/>
                    <a:pt x="42" y="22"/>
                  </a:cubicBezTo>
                  <a:cubicBezTo>
                    <a:pt x="52" y="16"/>
                    <a:pt x="59" y="16"/>
                    <a:pt x="70" y="16"/>
                  </a:cubicBezTo>
                  <a:cubicBezTo>
                    <a:pt x="72" y="15"/>
                    <a:pt x="73" y="15"/>
                    <a:pt x="73" y="14"/>
                  </a:cubicBezTo>
                  <a:cubicBezTo>
                    <a:pt x="75" y="14"/>
                    <a:pt x="77" y="14"/>
                    <a:pt x="79" y="15"/>
                  </a:cubicBezTo>
                  <a:cubicBezTo>
                    <a:pt x="77" y="17"/>
                    <a:pt x="87" y="16"/>
                    <a:pt x="88" y="18"/>
                  </a:cubicBezTo>
                  <a:cubicBezTo>
                    <a:pt x="87" y="13"/>
                    <a:pt x="95" y="22"/>
                    <a:pt x="94" y="20"/>
                  </a:cubicBezTo>
                  <a:cubicBezTo>
                    <a:pt x="96" y="21"/>
                    <a:pt x="106" y="27"/>
                    <a:pt x="109" y="25"/>
                  </a:cubicBezTo>
                  <a:cubicBezTo>
                    <a:pt x="108" y="26"/>
                    <a:pt x="107" y="27"/>
                    <a:pt x="106" y="27"/>
                  </a:cubicBezTo>
                  <a:cubicBezTo>
                    <a:pt x="109" y="27"/>
                    <a:pt x="109" y="26"/>
                    <a:pt x="109" y="25"/>
                  </a:cubicBezTo>
                  <a:cubicBezTo>
                    <a:pt x="110" y="25"/>
                    <a:pt x="110" y="24"/>
                    <a:pt x="110" y="23"/>
                  </a:cubicBezTo>
                  <a:cubicBezTo>
                    <a:pt x="110" y="24"/>
                    <a:pt x="110" y="25"/>
                    <a:pt x="109" y="25"/>
                  </a:cubicBezTo>
                  <a:close/>
                  <a:moveTo>
                    <a:pt x="19" y="42"/>
                  </a:moveTo>
                  <a:cubicBezTo>
                    <a:pt x="20" y="41"/>
                    <a:pt x="20" y="41"/>
                    <a:pt x="19" y="42"/>
                  </a:cubicBezTo>
                  <a:close/>
                  <a:moveTo>
                    <a:pt x="85" y="13"/>
                  </a:moveTo>
                  <a:cubicBezTo>
                    <a:pt x="85" y="13"/>
                    <a:pt x="80" y="12"/>
                    <a:pt x="74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1" y="11"/>
                    <a:pt x="70" y="11"/>
                    <a:pt x="68" y="11"/>
                  </a:cubicBezTo>
                  <a:cubicBezTo>
                    <a:pt x="66" y="10"/>
                    <a:pt x="64" y="10"/>
                    <a:pt x="64" y="10"/>
                  </a:cubicBezTo>
                  <a:cubicBezTo>
                    <a:pt x="63" y="10"/>
                    <a:pt x="62" y="10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56" y="12"/>
                    <a:pt x="49" y="15"/>
                    <a:pt x="48" y="14"/>
                  </a:cubicBezTo>
                  <a:cubicBezTo>
                    <a:pt x="48" y="17"/>
                    <a:pt x="41" y="17"/>
                    <a:pt x="42" y="16"/>
                  </a:cubicBezTo>
                  <a:cubicBezTo>
                    <a:pt x="37" y="19"/>
                    <a:pt x="37" y="24"/>
                    <a:pt x="33" y="26"/>
                  </a:cubicBezTo>
                  <a:cubicBezTo>
                    <a:pt x="32" y="25"/>
                    <a:pt x="33" y="24"/>
                    <a:pt x="34" y="24"/>
                  </a:cubicBezTo>
                  <a:cubicBezTo>
                    <a:pt x="31" y="21"/>
                    <a:pt x="26" y="31"/>
                    <a:pt x="24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16" y="35"/>
                    <a:pt x="13" y="49"/>
                    <a:pt x="12" y="61"/>
                  </a:cubicBezTo>
                  <a:cubicBezTo>
                    <a:pt x="11" y="48"/>
                    <a:pt x="15" y="33"/>
                    <a:pt x="21" y="27"/>
                  </a:cubicBezTo>
                  <a:cubicBezTo>
                    <a:pt x="41" y="9"/>
                    <a:pt x="66" y="0"/>
                    <a:pt x="91" y="13"/>
                  </a:cubicBezTo>
                  <a:cubicBezTo>
                    <a:pt x="90" y="13"/>
                    <a:pt x="89" y="13"/>
                    <a:pt x="88" y="13"/>
                  </a:cubicBezTo>
                  <a:cubicBezTo>
                    <a:pt x="90" y="13"/>
                    <a:pt x="92" y="15"/>
                    <a:pt x="93" y="16"/>
                  </a:cubicBezTo>
                  <a:cubicBezTo>
                    <a:pt x="91" y="15"/>
                    <a:pt x="85" y="13"/>
                    <a:pt x="85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g1a18c3fd276_0_113"/>
            <p:cNvSpPr/>
            <p:nvPr/>
          </p:nvSpPr>
          <p:spPr>
            <a:xfrm>
              <a:off x="0" y="0"/>
              <a:ext cx="569913" cy="646113"/>
            </a:xfrm>
            <a:custGeom>
              <a:rect b="b" l="l" r="r" t="t"/>
              <a:pathLst>
                <a:path extrusionOk="0" h="172" w="152">
                  <a:moveTo>
                    <a:pt x="150" y="59"/>
                  </a:moveTo>
                  <a:cubicBezTo>
                    <a:pt x="149" y="58"/>
                    <a:pt x="144" y="47"/>
                    <a:pt x="146" y="49"/>
                  </a:cubicBezTo>
                  <a:cubicBezTo>
                    <a:pt x="145" y="47"/>
                    <a:pt x="140" y="38"/>
                    <a:pt x="140" y="38"/>
                  </a:cubicBezTo>
                  <a:cubicBezTo>
                    <a:pt x="137" y="37"/>
                    <a:pt x="134" y="28"/>
                    <a:pt x="131" y="26"/>
                  </a:cubicBezTo>
                  <a:cubicBezTo>
                    <a:pt x="127" y="22"/>
                    <a:pt x="122" y="20"/>
                    <a:pt x="119" y="16"/>
                  </a:cubicBezTo>
                  <a:cubicBezTo>
                    <a:pt x="120" y="17"/>
                    <a:pt x="121" y="17"/>
                    <a:pt x="121" y="17"/>
                  </a:cubicBezTo>
                  <a:cubicBezTo>
                    <a:pt x="120" y="16"/>
                    <a:pt x="119" y="16"/>
                    <a:pt x="117" y="15"/>
                  </a:cubicBezTo>
                  <a:cubicBezTo>
                    <a:pt x="122" y="19"/>
                    <a:pt x="104" y="9"/>
                    <a:pt x="104" y="9"/>
                  </a:cubicBezTo>
                  <a:cubicBezTo>
                    <a:pt x="102" y="8"/>
                    <a:pt x="94" y="8"/>
                    <a:pt x="98" y="6"/>
                  </a:cubicBezTo>
                  <a:cubicBezTo>
                    <a:pt x="97" y="6"/>
                    <a:pt x="94" y="5"/>
                    <a:pt x="90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1" y="5"/>
                    <a:pt x="91" y="4"/>
                  </a:cubicBezTo>
                  <a:cubicBezTo>
                    <a:pt x="91" y="4"/>
                    <a:pt x="90" y="5"/>
                    <a:pt x="90" y="5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0" y="4"/>
                    <a:pt x="89" y="3"/>
                    <a:pt x="89" y="3"/>
                  </a:cubicBezTo>
                  <a:cubicBezTo>
                    <a:pt x="89" y="4"/>
                    <a:pt x="89" y="4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4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4"/>
                    <a:pt x="89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2"/>
                    <a:pt x="88" y="2"/>
                    <a:pt x="88" y="3"/>
                  </a:cubicBezTo>
                  <a:cubicBezTo>
                    <a:pt x="86" y="2"/>
                    <a:pt x="84" y="3"/>
                    <a:pt x="83" y="3"/>
                  </a:cubicBezTo>
                  <a:cubicBezTo>
                    <a:pt x="82" y="3"/>
                    <a:pt x="81" y="3"/>
                    <a:pt x="81" y="3"/>
                  </a:cubicBezTo>
                  <a:cubicBezTo>
                    <a:pt x="80" y="3"/>
                    <a:pt x="79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7" y="1"/>
                    <a:pt x="74" y="0"/>
                    <a:pt x="75" y="1"/>
                  </a:cubicBezTo>
                  <a:cubicBezTo>
                    <a:pt x="72" y="0"/>
                    <a:pt x="63" y="4"/>
                    <a:pt x="58" y="5"/>
                  </a:cubicBezTo>
                  <a:cubicBezTo>
                    <a:pt x="54" y="5"/>
                    <a:pt x="40" y="13"/>
                    <a:pt x="41" y="12"/>
                  </a:cubicBezTo>
                  <a:cubicBezTo>
                    <a:pt x="43" y="14"/>
                    <a:pt x="32" y="19"/>
                    <a:pt x="34" y="17"/>
                  </a:cubicBezTo>
                  <a:cubicBezTo>
                    <a:pt x="26" y="23"/>
                    <a:pt x="26" y="30"/>
                    <a:pt x="21" y="35"/>
                  </a:cubicBezTo>
                  <a:cubicBezTo>
                    <a:pt x="20" y="34"/>
                    <a:pt x="23" y="30"/>
                    <a:pt x="22" y="30"/>
                  </a:cubicBezTo>
                  <a:cubicBezTo>
                    <a:pt x="21" y="33"/>
                    <a:pt x="15" y="47"/>
                    <a:pt x="13" y="45"/>
                  </a:cubicBezTo>
                  <a:cubicBezTo>
                    <a:pt x="12" y="57"/>
                    <a:pt x="12" y="49"/>
                    <a:pt x="12" y="48"/>
                  </a:cubicBezTo>
                  <a:cubicBezTo>
                    <a:pt x="0" y="61"/>
                    <a:pt x="9" y="91"/>
                    <a:pt x="17" y="105"/>
                  </a:cubicBezTo>
                  <a:cubicBezTo>
                    <a:pt x="24" y="118"/>
                    <a:pt x="34" y="137"/>
                    <a:pt x="43" y="146"/>
                  </a:cubicBezTo>
                  <a:cubicBezTo>
                    <a:pt x="42" y="147"/>
                    <a:pt x="42" y="147"/>
                    <a:pt x="43" y="147"/>
                  </a:cubicBezTo>
                  <a:cubicBezTo>
                    <a:pt x="47" y="167"/>
                    <a:pt x="80" y="172"/>
                    <a:pt x="97" y="164"/>
                  </a:cubicBezTo>
                  <a:cubicBezTo>
                    <a:pt x="105" y="159"/>
                    <a:pt x="116" y="152"/>
                    <a:pt x="120" y="143"/>
                  </a:cubicBezTo>
                  <a:cubicBezTo>
                    <a:pt x="122" y="140"/>
                    <a:pt x="131" y="121"/>
                    <a:pt x="131" y="123"/>
                  </a:cubicBezTo>
                  <a:cubicBezTo>
                    <a:pt x="135" y="112"/>
                    <a:pt x="144" y="105"/>
                    <a:pt x="146" y="93"/>
                  </a:cubicBezTo>
                  <a:cubicBezTo>
                    <a:pt x="148" y="80"/>
                    <a:pt x="152" y="68"/>
                    <a:pt x="147" y="55"/>
                  </a:cubicBezTo>
                  <a:cubicBezTo>
                    <a:pt x="149" y="54"/>
                    <a:pt x="148" y="59"/>
                    <a:pt x="150" y="59"/>
                  </a:cubicBezTo>
                  <a:close/>
                  <a:moveTo>
                    <a:pt x="142" y="53"/>
                  </a:moveTo>
                  <a:cubicBezTo>
                    <a:pt x="143" y="55"/>
                    <a:pt x="144" y="56"/>
                    <a:pt x="142" y="53"/>
                  </a:cubicBezTo>
                  <a:close/>
                  <a:moveTo>
                    <a:pt x="141" y="51"/>
                  </a:moveTo>
                  <a:cubicBezTo>
                    <a:pt x="141" y="51"/>
                    <a:pt x="141" y="52"/>
                    <a:pt x="141" y="52"/>
                  </a:cubicBezTo>
                  <a:cubicBezTo>
                    <a:pt x="141" y="52"/>
                    <a:pt x="141" y="51"/>
                    <a:pt x="140" y="50"/>
                  </a:cubicBezTo>
                  <a:cubicBezTo>
                    <a:pt x="141" y="51"/>
                    <a:pt x="141" y="51"/>
                    <a:pt x="141" y="51"/>
                  </a:cubicBezTo>
                  <a:close/>
                  <a:moveTo>
                    <a:pt x="89" y="5"/>
                  </a:move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6"/>
                    <a:pt x="89" y="6"/>
                  </a:cubicBezTo>
                  <a:cubicBezTo>
                    <a:pt x="89" y="6"/>
                    <a:pt x="89" y="5"/>
                    <a:pt x="89" y="5"/>
                  </a:cubicBezTo>
                  <a:close/>
                  <a:moveTo>
                    <a:pt x="9" y="66"/>
                  </a:moveTo>
                  <a:cubicBezTo>
                    <a:pt x="10" y="64"/>
                    <a:pt x="10" y="63"/>
                    <a:pt x="9" y="66"/>
                  </a:cubicBezTo>
                  <a:close/>
                  <a:moveTo>
                    <a:pt x="144" y="85"/>
                  </a:moveTo>
                  <a:cubicBezTo>
                    <a:pt x="142" y="99"/>
                    <a:pt x="129" y="108"/>
                    <a:pt x="128" y="118"/>
                  </a:cubicBezTo>
                  <a:cubicBezTo>
                    <a:pt x="128" y="117"/>
                    <a:pt x="120" y="132"/>
                    <a:pt x="119" y="135"/>
                  </a:cubicBezTo>
                  <a:cubicBezTo>
                    <a:pt x="121" y="123"/>
                    <a:pt x="116" y="135"/>
                    <a:pt x="119" y="133"/>
                  </a:cubicBezTo>
                  <a:cubicBezTo>
                    <a:pt x="119" y="137"/>
                    <a:pt x="115" y="142"/>
                    <a:pt x="112" y="145"/>
                  </a:cubicBezTo>
                  <a:cubicBezTo>
                    <a:pt x="106" y="153"/>
                    <a:pt x="100" y="154"/>
                    <a:pt x="96" y="157"/>
                  </a:cubicBezTo>
                  <a:cubicBezTo>
                    <a:pt x="91" y="161"/>
                    <a:pt x="75" y="161"/>
                    <a:pt x="65" y="158"/>
                  </a:cubicBezTo>
                  <a:cubicBezTo>
                    <a:pt x="49" y="154"/>
                    <a:pt x="50" y="141"/>
                    <a:pt x="41" y="132"/>
                  </a:cubicBezTo>
                  <a:cubicBezTo>
                    <a:pt x="44" y="127"/>
                    <a:pt x="27" y="108"/>
                    <a:pt x="24" y="103"/>
                  </a:cubicBezTo>
                  <a:cubicBezTo>
                    <a:pt x="18" y="94"/>
                    <a:pt x="7" y="74"/>
                    <a:pt x="14" y="64"/>
                  </a:cubicBezTo>
                  <a:cubicBezTo>
                    <a:pt x="14" y="65"/>
                    <a:pt x="13" y="67"/>
                    <a:pt x="13" y="68"/>
                  </a:cubicBezTo>
                  <a:cubicBezTo>
                    <a:pt x="14" y="67"/>
                    <a:pt x="18" y="59"/>
                    <a:pt x="16" y="56"/>
                  </a:cubicBezTo>
                  <a:cubicBezTo>
                    <a:pt x="15" y="57"/>
                    <a:pt x="15" y="58"/>
                    <a:pt x="15" y="59"/>
                  </a:cubicBezTo>
                  <a:cubicBezTo>
                    <a:pt x="10" y="41"/>
                    <a:pt x="39" y="23"/>
                    <a:pt x="49" y="15"/>
                  </a:cubicBezTo>
                  <a:cubicBezTo>
                    <a:pt x="56" y="10"/>
                    <a:pt x="63" y="9"/>
                    <a:pt x="71" y="7"/>
                  </a:cubicBezTo>
                  <a:cubicBezTo>
                    <a:pt x="75" y="7"/>
                    <a:pt x="81" y="7"/>
                    <a:pt x="85" y="6"/>
                  </a:cubicBezTo>
                  <a:cubicBezTo>
                    <a:pt x="86" y="7"/>
                    <a:pt x="87" y="7"/>
                    <a:pt x="88" y="7"/>
                  </a:cubicBezTo>
                  <a:cubicBezTo>
                    <a:pt x="88" y="8"/>
                    <a:pt x="88" y="7"/>
                    <a:pt x="88" y="7"/>
                  </a:cubicBezTo>
                  <a:cubicBezTo>
                    <a:pt x="89" y="8"/>
                    <a:pt x="91" y="8"/>
                    <a:pt x="92" y="9"/>
                  </a:cubicBezTo>
                  <a:cubicBezTo>
                    <a:pt x="90" y="10"/>
                    <a:pt x="104" y="11"/>
                    <a:pt x="107" y="15"/>
                  </a:cubicBezTo>
                  <a:cubicBezTo>
                    <a:pt x="105" y="11"/>
                    <a:pt x="116" y="19"/>
                    <a:pt x="117" y="19"/>
                  </a:cubicBezTo>
                  <a:cubicBezTo>
                    <a:pt x="117" y="19"/>
                    <a:pt x="116" y="19"/>
                    <a:pt x="115" y="19"/>
                  </a:cubicBezTo>
                  <a:cubicBezTo>
                    <a:pt x="115" y="19"/>
                    <a:pt x="119" y="22"/>
                    <a:pt x="117" y="20"/>
                  </a:cubicBezTo>
                  <a:cubicBezTo>
                    <a:pt x="118" y="21"/>
                    <a:pt x="129" y="31"/>
                    <a:pt x="132" y="34"/>
                  </a:cubicBezTo>
                  <a:cubicBezTo>
                    <a:pt x="132" y="35"/>
                    <a:pt x="132" y="35"/>
                    <a:pt x="131" y="35"/>
                  </a:cubicBezTo>
                  <a:cubicBezTo>
                    <a:pt x="133" y="37"/>
                    <a:pt x="137" y="41"/>
                    <a:pt x="138" y="43"/>
                  </a:cubicBezTo>
                  <a:cubicBezTo>
                    <a:pt x="139" y="43"/>
                    <a:pt x="139" y="51"/>
                    <a:pt x="140" y="53"/>
                  </a:cubicBezTo>
                  <a:cubicBezTo>
                    <a:pt x="141" y="52"/>
                    <a:pt x="141" y="52"/>
                    <a:pt x="141" y="53"/>
                  </a:cubicBezTo>
                  <a:cubicBezTo>
                    <a:pt x="142" y="57"/>
                    <a:pt x="144" y="62"/>
                    <a:pt x="144" y="66"/>
                  </a:cubicBezTo>
                  <a:cubicBezTo>
                    <a:pt x="146" y="76"/>
                    <a:pt x="144" y="75"/>
                    <a:pt x="144" y="85"/>
                  </a:cubicBezTo>
                  <a:close/>
                  <a:moveTo>
                    <a:pt x="16" y="58"/>
                  </a:move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7"/>
                    <a:pt x="16" y="5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g1a18c3fd276_0_113"/>
            <p:cNvSpPr/>
            <p:nvPr/>
          </p:nvSpPr>
          <p:spPr>
            <a:xfrm>
              <a:off x="303212" y="714375"/>
              <a:ext cx="65088" cy="41275"/>
            </a:xfrm>
            <a:custGeom>
              <a:rect b="b" l="l" r="r" t="t"/>
              <a:pathLst>
                <a:path extrusionOk="0" h="11" w="17">
                  <a:moveTo>
                    <a:pt x="16" y="1"/>
                  </a:moveTo>
                  <a:cubicBezTo>
                    <a:pt x="11" y="4"/>
                    <a:pt x="6" y="7"/>
                    <a:pt x="1" y="10"/>
                  </a:cubicBezTo>
                  <a:cubicBezTo>
                    <a:pt x="0" y="10"/>
                    <a:pt x="1" y="11"/>
                    <a:pt x="2" y="10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1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g1a18c3fd276_0_113"/>
            <p:cNvSpPr/>
            <p:nvPr/>
          </p:nvSpPr>
          <p:spPr>
            <a:xfrm>
              <a:off x="258762" y="657225"/>
              <a:ext cx="142875" cy="79375"/>
            </a:xfrm>
            <a:custGeom>
              <a:rect b="b" l="l" r="r" t="t"/>
              <a:pathLst>
                <a:path extrusionOk="0" h="21" w="38">
                  <a:moveTo>
                    <a:pt x="2" y="21"/>
                  </a:moveTo>
                  <a:cubicBezTo>
                    <a:pt x="14" y="14"/>
                    <a:pt x="25" y="7"/>
                    <a:pt x="37" y="1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4" y="6"/>
                    <a:pt x="13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g1a18c3fd276_0_113"/>
            <p:cNvSpPr/>
            <p:nvPr/>
          </p:nvSpPr>
          <p:spPr>
            <a:xfrm>
              <a:off x="239712" y="650875"/>
              <a:ext cx="117475" cy="77788"/>
            </a:xfrm>
            <a:custGeom>
              <a:rect b="b" l="l" r="r" t="t"/>
              <a:pathLst>
                <a:path extrusionOk="0" h="21" w="31">
                  <a:moveTo>
                    <a:pt x="30" y="0"/>
                  </a:moveTo>
                  <a:cubicBezTo>
                    <a:pt x="20" y="7"/>
                    <a:pt x="11" y="13"/>
                    <a:pt x="1" y="20"/>
                  </a:cubicBezTo>
                  <a:cubicBezTo>
                    <a:pt x="0" y="21"/>
                    <a:pt x="2" y="21"/>
                    <a:pt x="2" y="20"/>
                  </a:cubicBezTo>
                  <a:cubicBezTo>
                    <a:pt x="11" y="14"/>
                    <a:pt x="21" y="7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g1a18c3fd276_0_113"/>
            <p:cNvSpPr/>
            <p:nvPr/>
          </p:nvSpPr>
          <p:spPr>
            <a:xfrm>
              <a:off x="220662" y="657225"/>
              <a:ext cx="87313" cy="53975"/>
            </a:xfrm>
            <a:custGeom>
              <a:rect b="b" l="l" r="r" t="t"/>
              <a:pathLst>
                <a:path extrusionOk="0" h="14" w="23">
                  <a:moveTo>
                    <a:pt x="2" y="13"/>
                  </a:moveTo>
                  <a:cubicBezTo>
                    <a:pt x="9" y="9"/>
                    <a:pt x="15" y="5"/>
                    <a:pt x="22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5" y="4"/>
                    <a:pt x="8" y="8"/>
                    <a:pt x="1" y="13"/>
                  </a:cubicBezTo>
                  <a:cubicBezTo>
                    <a:pt x="0" y="13"/>
                    <a:pt x="1" y="14"/>
                    <a:pt x="2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g1a18c3fd276_0_113"/>
            <p:cNvSpPr/>
            <p:nvPr/>
          </p:nvSpPr>
          <p:spPr>
            <a:xfrm>
              <a:off x="214312" y="657225"/>
              <a:ext cx="63500" cy="41275"/>
            </a:xfrm>
            <a:custGeom>
              <a:rect b="b" l="l" r="r" t="t"/>
              <a:pathLst>
                <a:path extrusionOk="0" h="11" w="17">
                  <a:moveTo>
                    <a:pt x="15" y="0"/>
                  </a:moveTo>
                  <a:cubicBezTo>
                    <a:pt x="11" y="3"/>
                    <a:pt x="6" y="7"/>
                    <a:pt x="1" y="10"/>
                  </a:cubicBezTo>
                  <a:cubicBezTo>
                    <a:pt x="0" y="11"/>
                    <a:pt x="1" y="11"/>
                    <a:pt x="2" y="11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g1a18c3fd276_0_113"/>
            <p:cNvSpPr/>
            <p:nvPr/>
          </p:nvSpPr>
          <p:spPr>
            <a:xfrm>
              <a:off x="303212" y="555625"/>
              <a:ext cx="112713" cy="49213"/>
            </a:xfrm>
            <a:custGeom>
              <a:rect b="b" l="l" r="r" t="t"/>
              <a:pathLst>
                <a:path extrusionOk="0" h="13" w="30">
                  <a:moveTo>
                    <a:pt x="2" y="13"/>
                  </a:moveTo>
                  <a:cubicBezTo>
                    <a:pt x="8" y="9"/>
                    <a:pt x="15" y="6"/>
                    <a:pt x="22" y="3"/>
                  </a:cubicBezTo>
                  <a:cubicBezTo>
                    <a:pt x="23" y="3"/>
                    <a:pt x="24" y="2"/>
                    <a:pt x="25" y="2"/>
                  </a:cubicBezTo>
                  <a:cubicBezTo>
                    <a:pt x="30" y="1"/>
                    <a:pt x="25" y="3"/>
                    <a:pt x="24" y="4"/>
                  </a:cubicBezTo>
                  <a:cubicBezTo>
                    <a:pt x="21" y="6"/>
                    <a:pt x="19" y="8"/>
                    <a:pt x="16" y="10"/>
                  </a:cubicBezTo>
                  <a:cubicBezTo>
                    <a:pt x="15" y="11"/>
                    <a:pt x="16" y="11"/>
                    <a:pt x="17" y="11"/>
                  </a:cubicBezTo>
                  <a:cubicBezTo>
                    <a:pt x="21" y="8"/>
                    <a:pt x="25" y="4"/>
                    <a:pt x="29" y="1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19" y="3"/>
                    <a:pt x="10" y="7"/>
                    <a:pt x="1" y="12"/>
                  </a:cubicBezTo>
                  <a:cubicBezTo>
                    <a:pt x="0" y="12"/>
                    <a:pt x="1" y="13"/>
                    <a:pt x="2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g1a18c3fd276_0_113"/>
            <p:cNvSpPr/>
            <p:nvPr/>
          </p:nvSpPr>
          <p:spPr>
            <a:xfrm>
              <a:off x="192087" y="657225"/>
              <a:ext cx="36513" cy="23813"/>
            </a:xfrm>
            <a:custGeom>
              <a:rect b="b" l="l" r="r" t="t"/>
              <a:pathLst>
                <a:path extrusionOk="0" h="6" w="10">
                  <a:moveTo>
                    <a:pt x="2" y="5"/>
                  </a:moveTo>
                  <a:cubicBezTo>
                    <a:pt x="4" y="4"/>
                    <a:pt x="7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6" y="2"/>
                    <a:pt x="4" y="3"/>
                    <a:pt x="1" y="5"/>
                  </a:cubicBezTo>
                  <a:cubicBezTo>
                    <a:pt x="0" y="5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g1a18c3fd276_0_113"/>
            <p:cNvSpPr/>
            <p:nvPr/>
          </p:nvSpPr>
          <p:spPr>
            <a:xfrm>
              <a:off x="225425" y="484188"/>
              <a:ext cx="239713" cy="125413"/>
            </a:xfrm>
            <a:custGeom>
              <a:rect b="b" l="l" r="r" t="t"/>
              <a:pathLst>
                <a:path extrusionOk="0" h="33" w="64">
                  <a:moveTo>
                    <a:pt x="2" y="32"/>
                  </a:moveTo>
                  <a:cubicBezTo>
                    <a:pt x="18" y="22"/>
                    <a:pt x="34" y="12"/>
                    <a:pt x="52" y="5"/>
                  </a:cubicBezTo>
                  <a:cubicBezTo>
                    <a:pt x="64" y="0"/>
                    <a:pt x="42" y="15"/>
                    <a:pt x="39" y="17"/>
                  </a:cubicBezTo>
                  <a:cubicBezTo>
                    <a:pt x="31" y="22"/>
                    <a:pt x="23" y="27"/>
                    <a:pt x="15" y="32"/>
                  </a:cubicBezTo>
                  <a:cubicBezTo>
                    <a:pt x="14" y="33"/>
                    <a:pt x="16" y="32"/>
                    <a:pt x="16" y="32"/>
                  </a:cubicBezTo>
                  <a:cubicBezTo>
                    <a:pt x="31" y="23"/>
                    <a:pt x="46" y="13"/>
                    <a:pt x="60" y="2"/>
                  </a:cubicBezTo>
                  <a:cubicBezTo>
                    <a:pt x="61" y="1"/>
                    <a:pt x="59" y="2"/>
                    <a:pt x="59" y="2"/>
                  </a:cubicBezTo>
                  <a:cubicBezTo>
                    <a:pt x="38" y="9"/>
                    <a:pt x="19" y="20"/>
                    <a:pt x="1" y="32"/>
                  </a:cubicBezTo>
                  <a:cubicBezTo>
                    <a:pt x="0" y="33"/>
                    <a:pt x="1" y="33"/>
                    <a:pt x="2" y="32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g1a18c3fd276_0_113"/>
            <p:cNvSpPr/>
            <p:nvPr/>
          </p:nvSpPr>
          <p:spPr>
            <a:xfrm>
              <a:off x="220662" y="417513"/>
              <a:ext cx="293688" cy="192088"/>
            </a:xfrm>
            <a:custGeom>
              <a:rect b="b" l="l" r="r" t="t"/>
              <a:pathLst>
                <a:path extrusionOk="0" h="51" w="78">
                  <a:moveTo>
                    <a:pt x="76" y="0"/>
                  </a:moveTo>
                  <a:cubicBezTo>
                    <a:pt x="51" y="17"/>
                    <a:pt x="26" y="34"/>
                    <a:pt x="1" y="50"/>
                  </a:cubicBezTo>
                  <a:cubicBezTo>
                    <a:pt x="0" y="51"/>
                    <a:pt x="1" y="51"/>
                    <a:pt x="2" y="51"/>
                  </a:cubicBezTo>
                  <a:cubicBezTo>
                    <a:pt x="27" y="34"/>
                    <a:pt x="52" y="18"/>
                    <a:pt x="77" y="1"/>
                  </a:cubicBezTo>
                  <a:cubicBezTo>
                    <a:pt x="78" y="0"/>
                    <a:pt x="77" y="0"/>
                    <a:pt x="7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g1a18c3fd276_0_113"/>
            <p:cNvSpPr/>
            <p:nvPr/>
          </p:nvSpPr>
          <p:spPr>
            <a:xfrm>
              <a:off x="195262" y="398463"/>
              <a:ext cx="327025" cy="184150"/>
            </a:xfrm>
            <a:custGeom>
              <a:rect b="b" l="l" r="r" t="t"/>
              <a:pathLst>
                <a:path extrusionOk="0" h="49" w="87">
                  <a:moveTo>
                    <a:pt x="2" y="49"/>
                  </a:moveTo>
                  <a:cubicBezTo>
                    <a:pt x="30" y="33"/>
                    <a:pt x="56" y="14"/>
                    <a:pt x="86" y="0"/>
                  </a:cubicBezTo>
                  <a:cubicBezTo>
                    <a:pt x="87" y="0"/>
                    <a:pt x="86" y="0"/>
                    <a:pt x="86" y="0"/>
                  </a:cubicBezTo>
                  <a:cubicBezTo>
                    <a:pt x="56" y="13"/>
                    <a:pt x="29" y="33"/>
                    <a:pt x="1" y="49"/>
                  </a:cubicBezTo>
                  <a:cubicBezTo>
                    <a:pt x="0" y="49"/>
                    <a:pt x="1" y="49"/>
                    <a:pt x="2" y="4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g1a18c3fd276_0_113"/>
            <p:cNvSpPr/>
            <p:nvPr/>
          </p:nvSpPr>
          <p:spPr>
            <a:xfrm>
              <a:off x="184150" y="330200"/>
              <a:ext cx="360363" cy="233363"/>
            </a:xfrm>
            <a:custGeom>
              <a:rect b="b" l="l" r="r" t="t"/>
              <a:pathLst>
                <a:path extrusionOk="0" h="62" w="96">
                  <a:moveTo>
                    <a:pt x="94" y="0"/>
                  </a:moveTo>
                  <a:cubicBezTo>
                    <a:pt x="64" y="22"/>
                    <a:pt x="32" y="41"/>
                    <a:pt x="1" y="61"/>
                  </a:cubicBezTo>
                  <a:cubicBezTo>
                    <a:pt x="0" y="62"/>
                    <a:pt x="2" y="62"/>
                    <a:pt x="2" y="61"/>
                  </a:cubicBezTo>
                  <a:cubicBezTo>
                    <a:pt x="33" y="41"/>
                    <a:pt x="65" y="22"/>
                    <a:pt x="95" y="0"/>
                  </a:cubicBezTo>
                  <a:cubicBezTo>
                    <a:pt x="96" y="0"/>
                    <a:pt x="94" y="0"/>
                    <a:pt x="94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g1a18c3fd276_0_113"/>
            <p:cNvSpPr/>
            <p:nvPr/>
          </p:nvSpPr>
          <p:spPr>
            <a:xfrm>
              <a:off x="168275" y="327025"/>
              <a:ext cx="371475" cy="203200"/>
            </a:xfrm>
            <a:custGeom>
              <a:rect b="b" l="l" r="r" t="t"/>
              <a:pathLst>
                <a:path extrusionOk="0" h="54" w="99">
                  <a:moveTo>
                    <a:pt x="2" y="53"/>
                  </a:moveTo>
                  <a:cubicBezTo>
                    <a:pt x="33" y="34"/>
                    <a:pt x="63" y="13"/>
                    <a:pt x="98" y="0"/>
                  </a:cubicBezTo>
                  <a:cubicBezTo>
                    <a:pt x="99" y="0"/>
                    <a:pt x="98" y="0"/>
                    <a:pt x="98" y="0"/>
                  </a:cubicBezTo>
                  <a:cubicBezTo>
                    <a:pt x="63" y="13"/>
                    <a:pt x="32" y="34"/>
                    <a:pt x="1" y="53"/>
                  </a:cubicBezTo>
                  <a:cubicBezTo>
                    <a:pt x="0" y="54"/>
                    <a:pt x="1" y="54"/>
                    <a:pt x="2" y="5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g1a18c3fd276_0_113"/>
            <p:cNvSpPr/>
            <p:nvPr/>
          </p:nvSpPr>
          <p:spPr>
            <a:xfrm>
              <a:off x="142875" y="266700"/>
              <a:ext cx="396875" cy="247650"/>
            </a:xfrm>
            <a:custGeom>
              <a:rect b="b" l="l" r="r" t="t"/>
              <a:pathLst>
                <a:path extrusionOk="0" h="66" w="106">
                  <a:moveTo>
                    <a:pt x="2" y="57"/>
                  </a:moveTo>
                  <a:cubicBezTo>
                    <a:pt x="15" y="50"/>
                    <a:pt x="28" y="41"/>
                    <a:pt x="41" y="33"/>
                  </a:cubicBezTo>
                  <a:cubicBezTo>
                    <a:pt x="50" y="27"/>
                    <a:pt x="59" y="21"/>
                    <a:pt x="69" y="16"/>
                  </a:cubicBezTo>
                  <a:cubicBezTo>
                    <a:pt x="74" y="13"/>
                    <a:pt x="80" y="10"/>
                    <a:pt x="86" y="7"/>
                  </a:cubicBezTo>
                  <a:cubicBezTo>
                    <a:pt x="91" y="3"/>
                    <a:pt x="94" y="4"/>
                    <a:pt x="95" y="9"/>
                  </a:cubicBezTo>
                  <a:cubicBezTo>
                    <a:pt x="69" y="32"/>
                    <a:pt x="34" y="45"/>
                    <a:pt x="6" y="65"/>
                  </a:cubicBezTo>
                  <a:cubicBezTo>
                    <a:pt x="6" y="66"/>
                    <a:pt x="7" y="66"/>
                    <a:pt x="7" y="66"/>
                  </a:cubicBezTo>
                  <a:cubicBezTo>
                    <a:pt x="39" y="42"/>
                    <a:pt x="77" y="28"/>
                    <a:pt x="105" y="1"/>
                  </a:cubicBezTo>
                  <a:cubicBezTo>
                    <a:pt x="106" y="0"/>
                    <a:pt x="105" y="0"/>
                    <a:pt x="105" y="0"/>
                  </a:cubicBezTo>
                  <a:cubicBezTo>
                    <a:pt x="66" y="12"/>
                    <a:pt x="36" y="38"/>
                    <a:pt x="1" y="57"/>
                  </a:cubicBezTo>
                  <a:cubicBezTo>
                    <a:pt x="0" y="57"/>
                    <a:pt x="1" y="57"/>
                    <a:pt x="2" y="57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g1a18c3fd276_0_113"/>
            <p:cNvSpPr/>
            <p:nvPr/>
          </p:nvSpPr>
          <p:spPr>
            <a:xfrm>
              <a:off x="131762" y="206375"/>
              <a:ext cx="415925" cy="260350"/>
            </a:xfrm>
            <a:custGeom>
              <a:rect b="b" l="l" r="r" t="t"/>
              <a:pathLst>
                <a:path extrusionOk="0" h="69" w="111">
                  <a:moveTo>
                    <a:pt x="109" y="0"/>
                  </a:moveTo>
                  <a:cubicBezTo>
                    <a:pt x="72" y="22"/>
                    <a:pt x="35" y="43"/>
                    <a:pt x="0" y="69"/>
                  </a:cubicBezTo>
                  <a:cubicBezTo>
                    <a:pt x="0" y="69"/>
                    <a:pt x="1" y="69"/>
                    <a:pt x="1" y="69"/>
                  </a:cubicBezTo>
                  <a:cubicBezTo>
                    <a:pt x="36" y="43"/>
                    <a:pt x="73" y="22"/>
                    <a:pt x="110" y="1"/>
                  </a:cubicBezTo>
                  <a:cubicBezTo>
                    <a:pt x="111" y="0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g1a18c3fd276_0_113"/>
            <p:cNvSpPr/>
            <p:nvPr/>
          </p:nvSpPr>
          <p:spPr>
            <a:xfrm>
              <a:off x="120650" y="206375"/>
              <a:ext cx="423863" cy="247650"/>
            </a:xfrm>
            <a:custGeom>
              <a:rect b="b" l="l" r="r" t="t"/>
              <a:pathLst>
                <a:path extrusionOk="0" h="66" w="113">
                  <a:moveTo>
                    <a:pt x="2" y="66"/>
                  </a:moveTo>
                  <a:cubicBezTo>
                    <a:pt x="39" y="45"/>
                    <a:pt x="76" y="23"/>
                    <a:pt x="113" y="1"/>
                  </a:cubicBezTo>
                  <a:cubicBezTo>
                    <a:pt x="113" y="0"/>
                    <a:pt x="112" y="0"/>
                    <a:pt x="112" y="1"/>
                  </a:cubicBezTo>
                  <a:cubicBezTo>
                    <a:pt x="75" y="22"/>
                    <a:pt x="39" y="45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g1a18c3fd276_0_113"/>
            <p:cNvSpPr/>
            <p:nvPr/>
          </p:nvSpPr>
          <p:spPr>
            <a:xfrm>
              <a:off x="112712" y="184150"/>
              <a:ext cx="427038" cy="247650"/>
            </a:xfrm>
            <a:custGeom>
              <a:rect b="b" l="l" r="r" t="t"/>
              <a:pathLst>
                <a:path extrusionOk="0" h="66" w="114">
                  <a:moveTo>
                    <a:pt x="112" y="0"/>
                  </a:moveTo>
                  <a:cubicBezTo>
                    <a:pt x="75" y="22"/>
                    <a:pt x="35" y="39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ubicBezTo>
                    <a:pt x="36" y="40"/>
                    <a:pt x="76" y="23"/>
                    <a:pt x="113" y="0"/>
                  </a:cubicBezTo>
                  <a:cubicBezTo>
                    <a:pt x="114" y="0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g1a18c3fd276_0_113"/>
            <p:cNvSpPr/>
            <p:nvPr/>
          </p:nvSpPr>
          <p:spPr>
            <a:xfrm>
              <a:off x="96837" y="173038"/>
              <a:ext cx="436563" cy="247650"/>
            </a:xfrm>
            <a:custGeom>
              <a:rect b="b" l="l" r="r" t="t"/>
              <a:pathLst>
                <a:path extrusionOk="0" h="66" w="116">
                  <a:moveTo>
                    <a:pt x="2" y="66"/>
                  </a:moveTo>
                  <a:cubicBezTo>
                    <a:pt x="40" y="46"/>
                    <a:pt x="77" y="23"/>
                    <a:pt x="115" y="1"/>
                  </a:cubicBezTo>
                  <a:cubicBezTo>
                    <a:pt x="116" y="1"/>
                    <a:pt x="115" y="0"/>
                    <a:pt x="115" y="0"/>
                  </a:cubicBezTo>
                  <a:cubicBezTo>
                    <a:pt x="77" y="22"/>
                    <a:pt x="40" y="45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g1a18c3fd276_0_113"/>
            <p:cNvSpPr/>
            <p:nvPr/>
          </p:nvSpPr>
          <p:spPr>
            <a:xfrm>
              <a:off x="90487" y="138113"/>
              <a:ext cx="423863" cy="268288"/>
            </a:xfrm>
            <a:custGeom>
              <a:rect b="b" l="l" r="r" t="t"/>
              <a:pathLst>
                <a:path extrusionOk="0" h="71" w="113">
                  <a:moveTo>
                    <a:pt x="112" y="0"/>
                  </a:moveTo>
                  <a:cubicBezTo>
                    <a:pt x="74" y="22"/>
                    <a:pt x="36" y="44"/>
                    <a:pt x="1" y="70"/>
                  </a:cubicBezTo>
                  <a:cubicBezTo>
                    <a:pt x="0" y="71"/>
                    <a:pt x="1" y="71"/>
                    <a:pt x="2" y="70"/>
                  </a:cubicBezTo>
                  <a:cubicBezTo>
                    <a:pt x="37" y="44"/>
                    <a:pt x="75" y="23"/>
                    <a:pt x="112" y="0"/>
                  </a:cubicBezTo>
                  <a:cubicBezTo>
                    <a:pt x="113" y="0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g1a18c3fd276_0_113"/>
            <p:cNvSpPr/>
            <p:nvPr/>
          </p:nvSpPr>
          <p:spPr>
            <a:xfrm>
              <a:off x="74612" y="115888"/>
              <a:ext cx="423863" cy="249238"/>
            </a:xfrm>
            <a:custGeom>
              <a:rect b="b" l="l" r="r" t="t"/>
              <a:pathLst>
                <a:path extrusionOk="0" h="66" w="113">
                  <a:moveTo>
                    <a:pt x="2" y="66"/>
                  </a:moveTo>
                  <a:cubicBezTo>
                    <a:pt x="39" y="46"/>
                    <a:pt x="75" y="23"/>
                    <a:pt x="112" y="1"/>
                  </a:cubicBezTo>
                  <a:cubicBezTo>
                    <a:pt x="113" y="1"/>
                    <a:pt x="111" y="0"/>
                    <a:pt x="111" y="1"/>
                  </a:cubicBezTo>
                  <a:cubicBezTo>
                    <a:pt x="74" y="22"/>
                    <a:pt x="39" y="45"/>
                    <a:pt x="1" y="65"/>
                  </a:cubicBezTo>
                  <a:cubicBezTo>
                    <a:pt x="0" y="66"/>
                    <a:pt x="2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g1a18c3fd276_0_113"/>
            <p:cNvSpPr/>
            <p:nvPr/>
          </p:nvSpPr>
          <p:spPr>
            <a:xfrm>
              <a:off x="71437" y="93663"/>
              <a:ext cx="401638" cy="252413"/>
            </a:xfrm>
            <a:custGeom>
              <a:rect b="b" l="l" r="r" t="t"/>
              <a:pathLst>
                <a:path extrusionOk="0" h="67" w="107">
                  <a:moveTo>
                    <a:pt x="105" y="0"/>
                  </a:moveTo>
                  <a:cubicBezTo>
                    <a:pt x="71" y="24"/>
                    <a:pt x="35" y="44"/>
                    <a:pt x="0" y="67"/>
                  </a:cubicBezTo>
                  <a:cubicBezTo>
                    <a:pt x="0" y="67"/>
                    <a:pt x="1" y="67"/>
                    <a:pt x="1" y="67"/>
                  </a:cubicBezTo>
                  <a:cubicBezTo>
                    <a:pt x="36" y="44"/>
                    <a:pt x="72" y="24"/>
                    <a:pt x="106" y="0"/>
                  </a:cubicBezTo>
                  <a:cubicBezTo>
                    <a:pt x="107" y="0"/>
                    <a:pt x="106" y="0"/>
                    <a:pt x="10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1a18c3fd276_0_113"/>
            <p:cNvSpPr/>
            <p:nvPr/>
          </p:nvSpPr>
          <p:spPr>
            <a:xfrm>
              <a:off x="55562" y="85725"/>
              <a:ext cx="409575" cy="241300"/>
            </a:xfrm>
            <a:custGeom>
              <a:rect b="b" l="l" r="r" t="t"/>
              <a:pathLst>
                <a:path extrusionOk="0" h="64" w="109">
                  <a:moveTo>
                    <a:pt x="2" y="63"/>
                  </a:moveTo>
                  <a:cubicBezTo>
                    <a:pt x="39" y="46"/>
                    <a:pt x="72" y="19"/>
                    <a:pt x="108" y="1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71" y="19"/>
                    <a:pt x="38" y="45"/>
                    <a:pt x="1" y="63"/>
                  </a:cubicBezTo>
                  <a:cubicBezTo>
                    <a:pt x="0" y="63"/>
                    <a:pt x="1" y="64"/>
                    <a:pt x="2" y="6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g1a18c3fd276_0_113"/>
            <p:cNvSpPr/>
            <p:nvPr/>
          </p:nvSpPr>
          <p:spPr>
            <a:xfrm>
              <a:off x="52387" y="250825"/>
              <a:ext cx="63500" cy="49213"/>
            </a:xfrm>
            <a:custGeom>
              <a:rect b="b" l="l" r="r" t="t"/>
              <a:pathLst>
                <a:path extrusionOk="0" h="13" w="17">
                  <a:moveTo>
                    <a:pt x="15" y="1"/>
                  </a:moveTo>
                  <a:cubicBezTo>
                    <a:pt x="10" y="4"/>
                    <a:pt x="6" y="8"/>
                    <a:pt x="1" y="12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6" y="9"/>
                    <a:pt x="11" y="5"/>
                    <a:pt x="16" y="1"/>
                  </a:cubicBezTo>
                  <a:cubicBezTo>
                    <a:pt x="17" y="1"/>
                    <a:pt x="15" y="0"/>
                    <a:pt x="1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g1a18c3fd276_0_113"/>
            <p:cNvSpPr/>
            <p:nvPr/>
          </p:nvSpPr>
          <p:spPr>
            <a:xfrm>
              <a:off x="150812" y="127000"/>
              <a:ext cx="146050" cy="95250"/>
            </a:xfrm>
            <a:custGeom>
              <a:rect b="b" l="l" r="r" t="t"/>
              <a:pathLst>
                <a:path extrusionOk="0" h="25" w="39">
                  <a:moveTo>
                    <a:pt x="37" y="0"/>
                  </a:moveTo>
                  <a:cubicBezTo>
                    <a:pt x="25" y="8"/>
                    <a:pt x="12" y="16"/>
                    <a:pt x="0" y="25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9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g1a18c3fd276_0_113"/>
            <p:cNvSpPr/>
            <p:nvPr/>
          </p:nvSpPr>
          <p:spPr>
            <a:xfrm>
              <a:off x="344487" y="74613"/>
              <a:ext cx="26988" cy="15875"/>
            </a:xfrm>
            <a:custGeom>
              <a:rect b="b" l="l" r="r" t="t"/>
              <a:pathLst>
                <a:path extrusionOk="0" h="4" w="7">
                  <a:moveTo>
                    <a:pt x="2" y="3"/>
                  </a:move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4" y="1"/>
                    <a:pt x="3" y="2"/>
                    <a:pt x="1" y="3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4" y="1"/>
                    <a:pt x="2" y="2"/>
                    <a:pt x="1" y="3"/>
                  </a:cubicBezTo>
                  <a:cubicBezTo>
                    <a:pt x="0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g1a18c3fd276_0_113"/>
            <p:cNvSpPr/>
            <p:nvPr/>
          </p:nvSpPr>
          <p:spPr>
            <a:xfrm>
              <a:off x="146050" y="127000"/>
              <a:ext cx="142875" cy="95250"/>
            </a:xfrm>
            <a:custGeom>
              <a:rect b="b" l="l" r="r" t="t"/>
              <a:pathLst>
                <a:path extrusionOk="0" h="25" w="38">
                  <a:moveTo>
                    <a:pt x="1" y="25"/>
                  </a:moveTo>
                  <a:cubicBezTo>
                    <a:pt x="13" y="17"/>
                    <a:pt x="25" y="9"/>
                    <a:pt x="37" y="1"/>
                  </a:cubicBezTo>
                  <a:cubicBezTo>
                    <a:pt x="38" y="0"/>
                    <a:pt x="36" y="0"/>
                    <a:pt x="36" y="1"/>
                  </a:cubicBezTo>
                  <a:cubicBezTo>
                    <a:pt x="24" y="9"/>
                    <a:pt x="12" y="17"/>
                    <a:pt x="0" y="25"/>
                  </a:cubicBezTo>
                  <a:cubicBezTo>
                    <a:pt x="0" y="25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g1a18c3fd276_0_113"/>
            <p:cNvSpPr/>
            <p:nvPr/>
          </p:nvSpPr>
          <p:spPr>
            <a:xfrm>
              <a:off x="52387" y="244475"/>
              <a:ext cx="55563" cy="33338"/>
            </a:xfrm>
            <a:custGeom>
              <a:rect b="b" l="l" r="r" t="t"/>
              <a:pathLst>
                <a:path extrusionOk="0" h="9" w="15">
                  <a:moveTo>
                    <a:pt x="1" y="9"/>
                  </a:moveTo>
                  <a:cubicBezTo>
                    <a:pt x="5" y="6"/>
                    <a:pt x="10" y="4"/>
                    <a:pt x="14" y="2"/>
                  </a:cubicBezTo>
                  <a:cubicBezTo>
                    <a:pt x="15" y="1"/>
                    <a:pt x="14" y="0"/>
                    <a:pt x="13" y="1"/>
                  </a:cubicBezTo>
                  <a:cubicBezTo>
                    <a:pt x="9" y="3"/>
                    <a:pt x="5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g1a18c3fd276_0_113"/>
            <p:cNvSpPr/>
            <p:nvPr/>
          </p:nvSpPr>
          <p:spPr>
            <a:xfrm>
              <a:off x="41275" y="30163"/>
              <a:ext cx="307975" cy="220663"/>
            </a:xfrm>
            <a:custGeom>
              <a:rect b="b" l="l" r="r" t="t"/>
              <a:pathLst>
                <a:path extrusionOk="0" h="59" w="82">
                  <a:moveTo>
                    <a:pt x="81" y="0"/>
                  </a:moveTo>
                  <a:cubicBezTo>
                    <a:pt x="55" y="20"/>
                    <a:pt x="26" y="37"/>
                    <a:pt x="0" y="58"/>
                  </a:cubicBezTo>
                  <a:cubicBezTo>
                    <a:pt x="0" y="59"/>
                    <a:pt x="1" y="59"/>
                    <a:pt x="2" y="59"/>
                  </a:cubicBezTo>
                  <a:cubicBezTo>
                    <a:pt x="27" y="37"/>
                    <a:pt x="56" y="21"/>
                    <a:pt x="82" y="0"/>
                  </a:cubicBezTo>
                  <a:cubicBezTo>
                    <a:pt x="82" y="0"/>
                    <a:pt x="81" y="0"/>
                    <a:pt x="81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g1a18c3fd276_0_113"/>
            <p:cNvSpPr/>
            <p:nvPr/>
          </p:nvSpPr>
          <p:spPr>
            <a:xfrm>
              <a:off x="41275" y="25400"/>
              <a:ext cx="296863" cy="188913"/>
            </a:xfrm>
            <a:custGeom>
              <a:rect b="b" l="l" r="r" t="t"/>
              <a:pathLst>
                <a:path extrusionOk="0" h="50" w="79">
                  <a:moveTo>
                    <a:pt x="1" y="49"/>
                  </a:moveTo>
                  <a:cubicBezTo>
                    <a:pt x="27" y="34"/>
                    <a:pt x="50" y="13"/>
                    <a:pt x="78" y="1"/>
                  </a:cubicBezTo>
                  <a:cubicBezTo>
                    <a:pt x="79" y="0"/>
                    <a:pt x="78" y="0"/>
                    <a:pt x="77" y="0"/>
                  </a:cubicBezTo>
                  <a:cubicBezTo>
                    <a:pt x="49" y="12"/>
                    <a:pt x="27" y="33"/>
                    <a:pt x="1" y="48"/>
                  </a:cubicBezTo>
                  <a:cubicBezTo>
                    <a:pt x="0" y="49"/>
                    <a:pt x="1" y="50"/>
                    <a:pt x="1" y="4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g1a18c3fd276_0_113"/>
            <p:cNvSpPr/>
            <p:nvPr/>
          </p:nvSpPr>
          <p:spPr>
            <a:xfrm>
              <a:off x="41275" y="11113"/>
              <a:ext cx="198438" cy="165100"/>
            </a:xfrm>
            <a:custGeom>
              <a:rect b="b" l="l" r="r" t="t"/>
              <a:pathLst>
                <a:path extrusionOk="0" h="44" w="53">
                  <a:moveTo>
                    <a:pt x="52" y="0"/>
                  </a:moveTo>
                  <a:cubicBezTo>
                    <a:pt x="34" y="14"/>
                    <a:pt x="16" y="28"/>
                    <a:pt x="0" y="43"/>
                  </a:cubicBezTo>
                  <a:cubicBezTo>
                    <a:pt x="0" y="44"/>
                    <a:pt x="1" y="44"/>
                    <a:pt x="1" y="43"/>
                  </a:cubicBezTo>
                  <a:cubicBezTo>
                    <a:pt x="18" y="28"/>
                    <a:pt x="35" y="14"/>
                    <a:pt x="53" y="1"/>
                  </a:cubicBezTo>
                  <a:cubicBezTo>
                    <a:pt x="53" y="0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g1a18c3fd276_0_113"/>
          <p:cNvGrpSpPr/>
          <p:nvPr/>
        </p:nvGrpSpPr>
        <p:grpSpPr>
          <a:xfrm>
            <a:off x="5351463" y="4937150"/>
            <a:ext cx="569913" cy="774701"/>
            <a:chOff x="0" y="0"/>
            <a:chExt cx="569913" cy="774701"/>
          </a:xfrm>
        </p:grpSpPr>
        <p:sp>
          <p:nvSpPr>
            <p:cNvPr id="356" name="Google Shape;356;g1a18c3fd276_0_113"/>
            <p:cNvSpPr/>
            <p:nvPr/>
          </p:nvSpPr>
          <p:spPr>
            <a:xfrm>
              <a:off x="173037" y="627063"/>
              <a:ext cx="247650" cy="147638"/>
            </a:xfrm>
            <a:custGeom>
              <a:rect b="b" l="l" r="r" t="t"/>
              <a:pathLst>
                <a:path extrusionOk="0" h="39" w="66">
                  <a:moveTo>
                    <a:pt x="17" y="5"/>
                  </a:moveTo>
                  <a:cubicBezTo>
                    <a:pt x="21" y="3"/>
                    <a:pt x="11" y="3"/>
                    <a:pt x="10" y="6"/>
                  </a:cubicBezTo>
                  <a:cubicBezTo>
                    <a:pt x="9" y="3"/>
                    <a:pt x="8" y="3"/>
                    <a:pt x="7" y="3"/>
                  </a:cubicBezTo>
                  <a:cubicBezTo>
                    <a:pt x="6" y="2"/>
                    <a:pt x="6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1" y="4"/>
                  </a:cubicBezTo>
                  <a:cubicBezTo>
                    <a:pt x="1" y="5"/>
                    <a:pt x="0" y="6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3"/>
                    <a:pt x="2" y="15"/>
                    <a:pt x="3" y="17"/>
                  </a:cubicBezTo>
                  <a:cubicBezTo>
                    <a:pt x="3" y="19"/>
                    <a:pt x="3" y="20"/>
                    <a:pt x="4" y="22"/>
                  </a:cubicBezTo>
                  <a:cubicBezTo>
                    <a:pt x="2" y="22"/>
                    <a:pt x="0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26"/>
                    <a:pt x="10" y="24"/>
                    <a:pt x="12" y="28"/>
                  </a:cubicBezTo>
                  <a:cubicBezTo>
                    <a:pt x="11" y="28"/>
                    <a:pt x="10" y="27"/>
                    <a:pt x="9" y="28"/>
                  </a:cubicBezTo>
                  <a:cubicBezTo>
                    <a:pt x="13" y="36"/>
                    <a:pt x="29" y="39"/>
                    <a:pt x="37" y="39"/>
                  </a:cubicBezTo>
                  <a:cubicBezTo>
                    <a:pt x="49" y="39"/>
                    <a:pt x="55" y="29"/>
                    <a:pt x="60" y="23"/>
                  </a:cubicBezTo>
                  <a:cubicBezTo>
                    <a:pt x="62" y="22"/>
                    <a:pt x="66" y="8"/>
                    <a:pt x="65" y="4"/>
                  </a:cubicBezTo>
                  <a:cubicBezTo>
                    <a:pt x="65" y="1"/>
                    <a:pt x="22" y="5"/>
                    <a:pt x="17" y="5"/>
                  </a:cubicBezTo>
                  <a:close/>
                  <a:moveTo>
                    <a:pt x="4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22" y="35"/>
                  </a:moveTo>
                  <a:cubicBezTo>
                    <a:pt x="22" y="35"/>
                    <a:pt x="22" y="35"/>
                    <a:pt x="23" y="36"/>
                  </a:cubicBezTo>
                  <a:cubicBezTo>
                    <a:pt x="22" y="35"/>
                    <a:pt x="22" y="35"/>
                    <a:pt x="22" y="35"/>
                  </a:cubicBezTo>
                  <a:close/>
                  <a:moveTo>
                    <a:pt x="57" y="9"/>
                  </a:moveTo>
                  <a:cubicBezTo>
                    <a:pt x="57" y="10"/>
                    <a:pt x="57" y="10"/>
                    <a:pt x="56" y="11"/>
                  </a:cubicBezTo>
                  <a:cubicBezTo>
                    <a:pt x="59" y="10"/>
                    <a:pt x="52" y="24"/>
                    <a:pt x="49" y="26"/>
                  </a:cubicBezTo>
                  <a:cubicBezTo>
                    <a:pt x="47" y="29"/>
                    <a:pt x="26" y="38"/>
                    <a:pt x="23" y="31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27" y="29"/>
                    <a:pt x="18" y="31"/>
                    <a:pt x="21" y="30"/>
                  </a:cubicBezTo>
                  <a:cubicBezTo>
                    <a:pt x="17" y="31"/>
                    <a:pt x="9" y="20"/>
                    <a:pt x="8" y="13"/>
                  </a:cubicBezTo>
                  <a:cubicBezTo>
                    <a:pt x="8" y="13"/>
                    <a:pt x="8" y="12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9"/>
                    <a:pt x="12" y="10"/>
                    <a:pt x="14" y="10"/>
                  </a:cubicBezTo>
                  <a:cubicBezTo>
                    <a:pt x="14" y="10"/>
                    <a:pt x="14" y="9"/>
                    <a:pt x="14" y="9"/>
                  </a:cubicBezTo>
                  <a:cubicBezTo>
                    <a:pt x="16" y="12"/>
                    <a:pt x="42" y="10"/>
                    <a:pt x="42" y="10"/>
                  </a:cubicBezTo>
                  <a:cubicBezTo>
                    <a:pt x="42" y="10"/>
                    <a:pt x="43" y="9"/>
                    <a:pt x="43" y="9"/>
                  </a:cubicBezTo>
                  <a:cubicBezTo>
                    <a:pt x="44" y="10"/>
                    <a:pt x="45" y="10"/>
                    <a:pt x="43" y="10"/>
                  </a:cubicBezTo>
                  <a:cubicBezTo>
                    <a:pt x="46" y="16"/>
                    <a:pt x="49" y="3"/>
                    <a:pt x="49" y="10"/>
                  </a:cubicBezTo>
                  <a:cubicBezTo>
                    <a:pt x="49" y="13"/>
                    <a:pt x="64" y="0"/>
                    <a:pt x="57" y="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g1a18c3fd276_0_113"/>
            <p:cNvSpPr/>
            <p:nvPr/>
          </p:nvSpPr>
          <p:spPr>
            <a:xfrm>
              <a:off x="71437" y="74613"/>
              <a:ext cx="412750" cy="296863"/>
            </a:xfrm>
            <a:custGeom>
              <a:rect b="b" l="l" r="r" t="t"/>
              <a:pathLst>
                <a:path extrusionOk="0" h="79" w="110">
                  <a:moveTo>
                    <a:pt x="109" y="25"/>
                  </a:moveTo>
                  <a:cubicBezTo>
                    <a:pt x="109" y="24"/>
                    <a:pt x="107" y="22"/>
                    <a:pt x="106" y="21"/>
                  </a:cubicBezTo>
                  <a:cubicBezTo>
                    <a:pt x="106" y="21"/>
                    <a:pt x="106" y="21"/>
                    <a:pt x="107" y="21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0"/>
                    <a:pt x="105" y="19"/>
                    <a:pt x="105" y="19"/>
                  </a:cubicBezTo>
                  <a:cubicBezTo>
                    <a:pt x="106" y="20"/>
                    <a:pt x="101" y="13"/>
                    <a:pt x="97" y="11"/>
                  </a:cubicBezTo>
                  <a:cubicBezTo>
                    <a:pt x="97" y="11"/>
                    <a:pt x="97" y="11"/>
                    <a:pt x="97" y="12"/>
                  </a:cubicBezTo>
                  <a:cubicBezTo>
                    <a:pt x="88" y="8"/>
                    <a:pt x="83" y="2"/>
                    <a:pt x="72" y="2"/>
                  </a:cubicBezTo>
                  <a:cubicBezTo>
                    <a:pt x="70" y="2"/>
                    <a:pt x="60" y="0"/>
                    <a:pt x="58" y="1"/>
                  </a:cubicBezTo>
                  <a:cubicBezTo>
                    <a:pt x="54" y="3"/>
                    <a:pt x="50" y="3"/>
                    <a:pt x="51" y="2"/>
                  </a:cubicBezTo>
                  <a:cubicBezTo>
                    <a:pt x="49" y="0"/>
                    <a:pt x="36" y="13"/>
                    <a:pt x="42" y="5"/>
                  </a:cubicBezTo>
                  <a:cubicBezTo>
                    <a:pt x="42" y="5"/>
                    <a:pt x="41" y="6"/>
                    <a:pt x="41" y="6"/>
                  </a:cubicBezTo>
                  <a:cubicBezTo>
                    <a:pt x="39" y="11"/>
                    <a:pt x="25" y="15"/>
                    <a:pt x="20" y="18"/>
                  </a:cubicBezTo>
                  <a:cubicBezTo>
                    <a:pt x="19" y="19"/>
                    <a:pt x="14" y="30"/>
                    <a:pt x="11" y="36"/>
                  </a:cubicBezTo>
                  <a:cubicBezTo>
                    <a:pt x="9" y="42"/>
                    <a:pt x="0" y="60"/>
                    <a:pt x="7" y="63"/>
                  </a:cubicBezTo>
                  <a:cubicBezTo>
                    <a:pt x="6" y="64"/>
                    <a:pt x="8" y="71"/>
                    <a:pt x="10" y="75"/>
                  </a:cubicBezTo>
                  <a:cubicBezTo>
                    <a:pt x="10" y="75"/>
                    <a:pt x="10" y="76"/>
                    <a:pt x="10" y="76"/>
                  </a:cubicBezTo>
                  <a:cubicBezTo>
                    <a:pt x="10" y="76"/>
                    <a:pt x="11" y="76"/>
                    <a:pt x="11" y="76"/>
                  </a:cubicBezTo>
                  <a:cubicBezTo>
                    <a:pt x="12" y="78"/>
                    <a:pt x="14" y="79"/>
                    <a:pt x="15" y="78"/>
                  </a:cubicBezTo>
                  <a:cubicBezTo>
                    <a:pt x="16" y="77"/>
                    <a:pt x="17" y="76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3"/>
                  </a:cubicBezTo>
                  <a:cubicBezTo>
                    <a:pt x="19" y="64"/>
                    <a:pt x="15" y="47"/>
                    <a:pt x="24" y="43"/>
                  </a:cubicBezTo>
                  <a:cubicBezTo>
                    <a:pt x="20" y="49"/>
                    <a:pt x="23" y="43"/>
                    <a:pt x="24" y="46"/>
                  </a:cubicBezTo>
                  <a:cubicBezTo>
                    <a:pt x="24" y="44"/>
                    <a:pt x="25" y="42"/>
                    <a:pt x="26" y="41"/>
                  </a:cubicBezTo>
                  <a:cubicBezTo>
                    <a:pt x="26" y="40"/>
                    <a:pt x="26" y="40"/>
                    <a:pt x="27" y="40"/>
                  </a:cubicBezTo>
                  <a:cubicBezTo>
                    <a:pt x="27" y="40"/>
                    <a:pt x="27" y="40"/>
                    <a:pt x="28" y="40"/>
                  </a:cubicBezTo>
                  <a:cubicBezTo>
                    <a:pt x="26" y="39"/>
                    <a:pt x="26" y="39"/>
                    <a:pt x="25" y="41"/>
                  </a:cubicBezTo>
                  <a:cubicBezTo>
                    <a:pt x="25" y="36"/>
                    <a:pt x="39" y="24"/>
                    <a:pt x="42" y="22"/>
                  </a:cubicBezTo>
                  <a:cubicBezTo>
                    <a:pt x="52" y="16"/>
                    <a:pt x="59" y="16"/>
                    <a:pt x="70" y="16"/>
                  </a:cubicBezTo>
                  <a:cubicBezTo>
                    <a:pt x="72" y="15"/>
                    <a:pt x="73" y="15"/>
                    <a:pt x="73" y="14"/>
                  </a:cubicBezTo>
                  <a:cubicBezTo>
                    <a:pt x="75" y="14"/>
                    <a:pt x="77" y="14"/>
                    <a:pt x="79" y="15"/>
                  </a:cubicBezTo>
                  <a:cubicBezTo>
                    <a:pt x="77" y="17"/>
                    <a:pt x="87" y="16"/>
                    <a:pt x="88" y="18"/>
                  </a:cubicBezTo>
                  <a:cubicBezTo>
                    <a:pt x="87" y="13"/>
                    <a:pt x="95" y="22"/>
                    <a:pt x="94" y="20"/>
                  </a:cubicBezTo>
                  <a:cubicBezTo>
                    <a:pt x="96" y="21"/>
                    <a:pt x="106" y="27"/>
                    <a:pt x="109" y="25"/>
                  </a:cubicBezTo>
                  <a:cubicBezTo>
                    <a:pt x="108" y="26"/>
                    <a:pt x="107" y="27"/>
                    <a:pt x="106" y="27"/>
                  </a:cubicBezTo>
                  <a:cubicBezTo>
                    <a:pt x="109" y="27"/>
                    <a:pt x="109" y="26"/>
                    <a:pt x="109" y="25"/>
                  </a:cubicBezTo>
                  <a:cubicBezTo>
                    <a:pt x="110" y="25"/>
                    <a:pt x="110" y="24"/>
                    <a:pt x="110" y="23"/>
                  </a:cubicBezTo>
                  <a:cubicBezTo>
                    <a:pt x="110" y="24"/>
                    <a:pt x="110" y="25"/>
                    <a:pt x="109" y="25"/>
                  </a:cubicBezTo>
                  <a:close/>
                  <a:moveTo>
                    <a:pt x="19" y="42"/>
                  </a:moveTo>
                  <a:cubicBezTo>
                    <a:pt x="20" y="41"/>
                    <a:pt x="20" y="41"/>
                    <a:pt x="19" y="42"/>
                  </a:cubicBezTo>
                  <a:close/>
                  <a:moveTo>
                    <a:pt x="85" y="13"/>
                  </a:moveTo>
                  <a:cubicBezTo>
                    <a:pt x="85" y="13"/>
                    <a:pt x="80" y="12"/>
                    <a:pt x="74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1" y="11"/>
                    <a:pt x="70" y="11"/>
                    <a:pt x="68" y="11"/>
                  </a:cubicBezTo>
                  <a:cubicBezTo>
                    <a:pt x="66" y="10"/>
                    <a:pt x="64" y="10"/>
                    <a:pt x="64" y="10"/>
                  </a:cubicBezTo>
                  <a:cubicBezTo>
                    <a:pt x="63" y="10"/>
                    <a:pt x="62" y="10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56" y="12"/>
                    <a:pt x="49" y="15"/>
                    <a:pt x="48" y="14"/>
                  </a:cubicBezTo>
                  <a:cubicBezTo>
                    <a:pt x="48" y="17"/>
                    <a:pt x="41" y="17"/>
                    <a:pt x="42" y="16"/>
                  </a:cubicBezTo>
                  <a:cubicBezTo>
                    <a:pt x="37" y="19"/>
                    <a:pt x="37" y="24"/>
                    <a:pt x="33" y="26"/>
                  </a:cubicBezTo>
                  <a:cubicBezTo>
                    <a:pt x="32" y="25"/>
                    <a:pt x="33" y="24"/>
                    <a:pt x="34" y="24"/>
                  </a:cubicBezTo>
                  <a:cubicBezTo>
                    <a:pt x="31" y="21"/>
                    <a:pt x="26" y="31"/>
                    <a:pt x="24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16" y="35"/>
                    <a:pt x="13" y="49"/>
                    <a:pt x="12" y="61"/>
                  </a:cubicBezTo>
                  <a:cubicBezTo>
                    <a:pt x="11" y="48"/>
                    <a:pt x="15" y="33"/>
                    <a:pt x="21" y="27"/>
                  </a:cubicBezTo>
                  <a:cubicBezTo>
                    <a:pt x="41" y="9"/>
                    <a:pt x="66" y="0"/>
                    <a:pt x="91" y="13"/>
                  </a:cubicBezTo>
                  <a:cubicBezTo>
                    <a:pt x="90" y="13"/>
                    <a:pt x="89" y="13"/>
                    <a:pt x="88" y="13"/>
                  </a:cubicBezTo>
                  <a:cubicBezTo>
                    <a:pt x="90" y="13"/>
                    <a:pt x="92" y="15"/>
                    <a:pt x="93" y="16"/>
                  </a:cubicBezTo>
                  <a:cubicBezTo>
                    <a:pt x="91" y="15"/>
                    <a:pt x="85" y="13"/>
                    <a:pt x="85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g1a18c3fd276_0_113"/>
            <p:cNvSpPr/>
            <p:nvPr/>
          </p:nvSpPr>
          <p:spPr>
            <a:xfrm>
              <a:off x="0" y="0"/>
              <a:ext cx="569913" cy="646113"/>
            </a:xfrm>
            <a:custGeom>
              <a:rect b="b" l="l" r="r" t="t"/>
              <a:pathLst>
                <a:path extrusionOk="0" h="172" w="152">
                  <a:moveTo>
                    <a:pt x="150" y="59"/>
                  </a:moveTo>
                  <a:cubicBezTo>
                    <a:pt x="149" y="58"/>
                    <a:pt x="144" y="47"/>
                    <a:pt x="146" y="49"/>
                  </a:cubicBezTo>
                  <a:cubicBezTo>
                    <a:pt x="145" y="47"/>
                    <a:pt x="140" y="38"/>
                    <a:pt x="140" y="38"/>
                  </a:cubicBezTo>
                  <a:cubicBezTo>
                    <a:pt x="137" y="37"/>
                    <a:pt x="134" y="28"/>
                    <a:pt x="131" y="26"/>
                  </a:cubicBezTo>
                  <a:cubicBezTo>
                    <a:pt x="127" y="22"/>
                    <a:pt x="122" y="20"/>
                    <a:pt x="119" y="16"/>
                  </a:cubicBezTo>
                  <a:cubicBezTo>
                    <a:pt x="120" y="17"/>
                    <a:pt x="121" y="17"/>
                    <a:pt x="121" y="17"/>
                  </a:cubicBezTo>
                  <a:cubicBezTo>
                    <a:pt x="120" y="16"/>
                    <a:pt x="119" y="16"/>
                    <a:pt x="117" y="15"/>
                  </a:cubicBezTo>
                  <a:cubicBezTo>
                    <a:pt x="122" y="19"/>
                    <a:pt x="104" y="9"/>
                    <a:pt x="104" y="9"/>
                  </a:cubicBezTo>
                  <a:cubicBezTo>
                    <a:pt x="102" y="8"/>
                    <a:pt x="94" y="8"/>
                    <a:pt x="98" y="6"/>
                  </a:cubicBezTo>
                  <a:cubicBezTo>
                    <a:pt x="97" y="6"/>
                    <a:pt x="94" y="5"/>
                    <a:pt x="90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1" y="5"/>
                    <a:pt x="91" y="4"/>
                  </a:cubicBezTo>
                  <a:cubicBezTo>
                    <a:pt x="91" y="4"/>
                    <a:pt x="90" y="5"/>
                    <a:pt x="90" y="5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0" y="4"/>
                    <a:pt x="89" y="3"/>
                    <a:pt x="89" y="3"/>
                  </a:cubicBezTo>
                  <a:cubicBezTo>
                    <a:pt x="89" y="4"/>
                    <a:pt x="89" y="4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4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4"/>
                    <a:pt x="89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2"/>
                    <a:pt x="88" y="2"/>
                    <a:pt x="88" y="3"/>
                  </a:cubicBezTo>
                  <a:cubicBezTo>
                    <a:pt x="86" y="2"/>
                    <a:pt x="84" y="3"/>
                    <a:pt x="83" y="3"/>
                  </a:cubicBezTo>
                  <a:cubicBezTo>
                    <a:pt x="82" y="3"/>
                    <a:pt x="81" y="3"/>
                    <a:pt x="81" y="3"/>
                  </a:cubicBezTo>
                  <a:cubicBezTo>
                    <a:pt x="80" y="3"/>
                    <a:pt x="79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7" y="1"/>
                    <a:pt x="74" y="0"/>
                    <a:pt x="75" y="1"/>
                  </a:cubicBezTo>
                  <a:cubicBezTo>
                    <a:pt x="72" y="0"/>
                    <a:pt x="63" y="4"/>
                    <a:pt x="58" y="5"/>
                  </a:cubicBezTo>
                  <a:cubicBezTo>
                    <a:pt x="54" y="5"/>
                    <a:pt x="40" y="13"/>
                    <a:pt x="41" y="12"/>
                  </a:cubicBezTo>
                  <a:cubicBezTo>
                    <a:pt x="43" y="14"/>
                    <a:pt x="32" y="19"/>
                    <a:pt x="34" y="17"/>
                  </a:cubicBezTo>
                  <a:cubicBezTo>
                    <a:pt x="26" y="23"/>
                    <a:pt x="26" y="30"/>
                    <a:pt x="21" y="35"/>
                  </a:cubicBezTo>
                  <a:cubicBezTo>
                    <a:pt x="20" y="34"/>
                    <a:pt x="23" y="30"/>
                    <a:pt x="22" y="30"/>
                  </a:cubicBezTo>
                  <a:cubicBezTo>
                    <a:pt x="21" y="33"/>
                    <a:pt x="15" y="47"/>
                    <a:pt x="13" y="45"/>
                  </a:cubicBezTo>
                  <a:cubicBezTo>
                    <a:pt x="12" y="57"/>
                    <a:pt x="12" y="49"/>
                    <a:pt x="12" y="48"/>
                  </a:cubicBezTo>
                  <a:cubicBezTo>
                    <a:pt x="0" y="61"/>
                    <a:pt x="9" y="91"/>
                    <a:pt x="17" y="105"/>
                  </a:cubicBezTo>
                  <a:cubicBezTo>
                    <a:pt x="24" y="118"/>
                    <a:pt x="34" y="137"/>
                    <a:pt x="43" y="146"/>
                  </a:cubicBezTo>
                  <a:cubicBezTo>
                    <a:pt x="42" y="147"/>
                    <a:pt x="42" y="147"/>
                    <a:pt x="43" y="147"/>
                  </a:cubicBezTo>
                  <a:cubicBezTo>
                    <a:pt x="47" y="167"/>
                    <a:pt x="80" y="172"/>
                    <a:pt x="97" y="164"/>
                  </a:cubicBezTo>
                  <a:cubicBezTo>
                    <a:pt x="105" y="159"/>
                    <a:pt x="116" y="152"/>
                    <a:pt x="120" y="143"/>
                  </a:cubicBezTo>
                  <a:cubicBezTo>
                    <a:pt x="122" y="140"/>
                    <a:pt x="131" y="121"/>
                    <a:pt x="131" y="123"/>
                  </a:cubicBezTo>
                  <a:cubicBezTo>
                    <a:pt x="135" y="112"/>
                    <a:pt x="144" y="105"/>
                    <a:pt x="146" y="93"/>
                  </a:cubicBezTo>
                  <a:cubicBezTo>
                    <a:pt x="148" y="80"/>
                    <a:pt x="152" y="68"/>
                    <a:pt x="147" y="55"/>
                  </a:cubicBezTo>
                  <a:cubicBezTo>
                    <a:pt x="149" y="54"/>
                    <a:pt x="148" y="59"/>
                    <a:pt x="150" y="59"/>
                  </a:cubicBezTo>
                  <a:close/>
                  <a:moveTo>
                    <a:pt x="142" y="53"/>
                  </a:moveTo>
                  <a:cubicBezTo>
                    <a:pt x="143" y="55"/>
                    <a:pt x="144" y="56"/>
                    <a:pt x="142" y="53"/>
                  </a:cubicBezTo>
                  <a:close/>
                  <a:moveTo>
                    <a:pt x="141" y="51"/>
                  </a:moveTo>
                  <a:cubicBezTo>
                    <a:pt x="141" y="51"/>
                    <a:pt x="141" y="52"/>
                    <a:pt x="141" y="52"/>
                  </a:cubicBezTo>
                  <a:cubicBezTo>
                    <a:pt x="141" y="52"/>
                    <a:pt x="141" y="51"/>
                    <a:pt x="140" y="50"/>
                  </a:cubicBezTo>
                  <a:cubicBezTo>
                    <a:pt x="141" y="51"/>
                    <a:pt x="141" y="51"/>
                    <a:pt x="141" y="51"/>
                  </a:cubicBezTo>
                  <a:close/>
                  <a:moveTo>
                    <a:pt x="89" y="5"/>
                  </a:move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6"/>
                    <a:pt x="89" y="6"/>
                  </a:cubicBezTo>
                  <a:cubicBezTo>
                    <a:pt x="89" y="6"/>
                    <a:pt x="89" y="5"/>
                    <a:pt x="89" y="5"/>
                  </a:cubicBezTo>
                  <a:close/>
                  <a:moveTo>
                    <a:pt x="9" y="66"/>
                  </a:moveTo>
                  <a:cubicBezTo>
                    <a:pt x="10" y="64"/>
                    <a:pt x="10" y="63"/>
                    <a:pt x="9" y="66"/>
                  </a:cubicBezTo>
                  <a:close/>
                  <a:moveTo>
                    <a:pt x="144" y="85"/>
                  </a:moveTo>
                  <a:cubicBezTo>
                    <a:pt x="142" y="99"/>
                    <a:pt x="129" y="108"/>
                    <a:pt x="128" y="118"/>
                  </a:cubicBezTo>
                  <a:cubicBezTo>
                    <a:pt x="128" y="117"/>
                    <a:pt x="120" y="132"/>
                    <a:pt x="119" y="135"/>
                  </a:cubicBezTo>
                  <a:cubicBezTo>
                    <a:pt x="121" y="123"/>
                    <a:pt x="116" y="135"/>
                    <a:pt x="119" y="133"/>
                  </a:cubicBezTo>
                  <a:cubicBezTo>
                    <a:pt x="119" y="137"/>
                    <a:pt x="115" y="142"/>
                    <a:pt x="112" y="145"/>
                  </a:cubicBezTo>
                  <a:cubicBezTo>
                    <a:pt x="106" y="153"/>
                    <a:pt x="100" y="154"/>
                    <a:pt x="96" y="157"/>
                  </a:cubicBezTo>
                  <a:cubicBezTo>
                    <a:pt x="91" y="161"/>
                    <a:pt x="75" y="161"/>
                    <a:pt x="65" y="158"/>
                  </a:cubicBezTo>
                  <a:cubicBezTo>
                    <a:pt x="49" y="154"/>
                    <a:pt x="50" y="141"/>
                    <a:pt x="41" y="132"/>
                  </a:cubicBezTo>
                  <a:cubicBezTo>
                    <a:pt x="44" y="127"/>
                    <a:pt x="27" y="108"/>
                    <a:pt x="24" y="103"/>
                  </a:cubicBezTo>
                  <a:cubicBezTo>
                    <a:pt x="18" y="94"/>
                    <a:pt x="7" y="74"/>
                    <a:pt x="14" y="64"/>
                  </a:cubicBezTo>
                  <a:cubicBezTo>
                    <a:pt x="14" y="65"/>
                    <a:pt x="13" y="67"/>
                    <a:pt x="13" y="68"/>
                  </a:cubicBezTo>
                  <a:cubicBezTo>
                    <a:pt x="14" y="67"/>
                    <a:pt x="18" y="59"/>
                    <a:pt x="16" y="56"/>
                  </a:cubicBezTo>
                  <a:cubicBezTo>
                    <a:pt x="15" y="57"/>
                    <a:pt x="15" y="58"/>
                    <a:pt x="15" y="59"/>
                  </a:cubicBezTo>
                  <a:cubicBezTo>
                    <a:pt x="10" y="41"/>
                    <a:pt x="39" y="23"/>
                    <a:pt x="49" y="15"/>
                  </a:cubicBezTo>
                  <a:cubicBezTo>
                    <a:pt x="56" y="10"/>
                    <a:pt x="63" y="9"/>
                    <a:pt x="71" y="7"/>
                  </a:cubicBezTo>
                  <a:cubicBezTo>
                    <a:pt x="75" y="7"/>
                    <a:pt x="81" y="7"/>
                    <a:pt x="85" y="6"/>
                  </a:cubicBezTo>
                  <a:cubicBezTo>
                    <a:pt x="86" y="7"/>
                    <a:pt x="87" y="7"/>
                    <a:pt x="88" y="7"/>
                  </a:cubicBezTo>
                  <a:cubicBezTo>
                    <a:pt x="88" y="8"/>
                    <a:pt x="88" y="7"/>
                    <a:pt x="88" y="7"/>
                  </a:cubicBezTo>
                  <a:cubicBezTo>
                    <a:pt x="89" y="8"/>
                    <a:pt x="91" y="8"/>
                    <a:pt x="92" y="9"/>
                  </a:cubicBezTo>
                  <a:cubicBezTo>
                    <a:pt x="90" y="10"/>
                    <a:pt x="104" y="11"/>
                    <a:pt x="107" y="15"/>
                  </a:cubicBezTo>
                  <a:cubicBezTo>
                    <a:pt x="105" y="11"/>
                    <a:pt x="116" y="19"/>
                    <a:pt x="117" y="19"/>
                  </a:cubicBezTo>
                  <a:cubicBezTo>
                    <a:pt x="117" y="19"/>
                    <a:pt x="116" y="19"/>
                    <a:pt x="115" y="19"/>
                  </a:cubicBezTo>
                  <a:cubicBezTo>
                    <a:pt x="115" y="19"/>
                    <a:pt x="119" y="22"/>
                    <a:pt x="117" y="20"/>
                  </a:cubicBezTo>
                  <a:cubicBezTo>
                    <a:pt x="118" y="21"/>
                    <a:pt x="129" y="31"/>
                    <a:pt x="132" y="34"/>
                  </a:cubicBezTo>
                  <a:cubicBezTo>
                    <a:pt x="132" y="35"/>
                    <a:pt x="132" y="35"/>
                    <a:pt x="131" y="35"/>
                  </a:cubicBezTo>
                  <a:cubicBezTo>
                    <a:pt x="133" y="37"/>
                    <a:pt x="137" y="41"/>
                    <a:pt x="138" y="43"/>
                  </a:cubicBezTo>
                  <a:cubicBezTo>
                    <a:pt x="139" y="43"/>
                    <a:pt x="139" y="51"/>
                    <a:pt x="140" y="53"/>
                  </a:cubicBezTo>
                  <a:cubicBezTo>
                    <a:pt x="141" y="52"/>
                    <a:pt x="141" y="52"/>
                    <a:pt x="141" y="53"/>
                  </a:cubicBezTo>
                  <a:cubicBezTo>
                    <a:pt x="142" y="57"/>
                    <a:pt x="144" y="62"/>
                    <a:pt x="144" y="66"/>
                  </a:cubicBezTo>
                  <a:cubicBezTo>
                    <a:pt x="146" y="76"/>
                    <a:pt x="144" y="75"/>
                    <a:pt x="144" y="85"/>
                  </a:cubicBezTo>
                  <a:close/>
                  <a:moveTo>
                    <a:pt x="16" y="58"/>
                  </a:move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7"/>
                    <a:pt x="16" y="5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g1a18c3fd276_0_113"/>
            <p:cNvSpPr/>
            <p:nvPr/>
          </p:nvSpPr>
          <p:spPr>
            <a:xfrm>
              <a:off x="303212" y="714375"/>
              <a:ext cx="65088" cy="41275"/>
            </a:xfrm>
            <a:custGeom>
              <a:rect b="b" l="l" r="r" t="t"/>
              <a:pathLst>
                <a:path extrusionOk="0" h="11" w="17">
                  <a:moveTo>
                    <a:pt x="16" y="1"/>
                  </a:moveTo>
                  <a:cubicBezTo>
                    <a:pt x="11" y="4"/>
                    <a:pt x="6" y="7"/>
                    <a:pt x="1" y="10"/>
                  </a:cubicBezTo>
                  <a:cubicBezTo>
                    <a:pt x="0" y="10"/>
                    <a:pt x="1" y="11"/>
                    <a:pt x="2" y="10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1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g1a18c3fd276_0_113"/>
            <p:cNvSpPr/>
            <p:nvPr/>
          </p:nvSpPr>
          <p:spPr>
            <a:xfrm>
              <a:off x="258762" y="657225"/>
              <a:ext cx="142875" cy="79375"/>
            </a:xfrm>
            <a:custGeom>
              <a:rect b="b" l="l" r="r" t="t"/>
              <a:pathLst>
                <a:path extrusionOk="0" h="21" w="38">
                  <a:moveTo>
                    <a:pt x="2" y="21"/>
                  </a:moveTo>
                  <a:cubicBezTo>
                    <a:pt x="14" y="14"/>
                    <a:pt x="25" y="7"/>
                    <a:pt x="37" y="1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4" y="6"/>
                    <a:pt x="13" y="13"/>
                    <a:pt x="1" y="20"/>
                  </a:cubicBezTo>
                  <a:cubicBezTo>
                    <a:pt x="0" y="21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g1a18c3fd276_0_113"/>
            <p:cNvSpPr/>
            <p:nvPr/>
          </p:nvSpPr>
          <p:spPr>
            <a:xfrm>
              <a:off x="239712" y="650875"/>
              <a:ext cx="117475" cy="77788"/>
            </a:xfrm>
            <a:custGeom>
              <a:rect b="b" l="l" r="r" t="t"/>
              <a:pathLst>
                <a:path extrusionOk="0" h="21" w="31">
                  <a:moveTo>
                    <a:pt x="30" y="0"/>
                  </a:moveTo>
                  <a:cubicBezTo>
                    <a:pt x="20" y="7"/>
                    <a:pt x="11" y="13"/>
                    <a:pt x="1" y="20"/>
                  </a:cubicBezTo>
                  <a:cubicBezTo>
                    <a:pt x="0" y="21"/>
                    <a:pt x="2" y="21"/>
                    <a:pt x="2" y="20"/>
                  </a:cubicBezTo>
                  <a:cubicBezTo>
                    <a:pt x="11" y="14"/>
                    <a:pt x="21" y="7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g1a18c3fd276_0_113"/>
            <p:cNvSpPr/>
            <p:nvPr/>
          </p:nvSpPr>
          <p:spPr>
            <a:xfrm>
              <a:off x="220662" y="657225"/>
              <a:ext cx="87313" cy="53975"/>
            </a:xfrm>
            <a:custGeom>
              <a:rect b="b" l="l" r="r" t="t"/>
              <a:pathLst>
                <a:path extrusionOk="0" h="14" w="23">
                  <a:moveTo>
                    <a:pt x="2" y="13"/>
                  </a:moveTo>
                  <a:cubicBezTo>
                    <a:pt x="9" y="9"/>
                    <a:pt x="15" y="5"/>
                    <a:pt x="22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5" y="4"/>
                    <a:pt x="8" y="8"/>
                    <a:pt x="1" y="13"/>
                  </a:cubicBezTo>
                  <a:cubicBezTo>
                    <a:pt x="0" y="13"/>
                    <a:pt x="1" y="14"/>
                    <a:pt x="2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g1a18c3fd276_0_113"/>
            <p:cNvSpPr/>
            <p:nvPr/>
          </p:nvSpPr>
          <p:spPr>
            <a:xfrm>
              <a:off x="214312" y="657225"/>
              <a:ext cx="63500" cy="41275"/>
            </a:xfrm>
            <a:custGeom>
              <a:rect b="b" l="l" r="r" t="t"/>
              <a:pathLst>
                <a:path extrusionOk="0" h="11" w="17">
                  <a:moveTo>
                    <a:pt x="15" y="0"/>
                  </a:moveTo>
                  <a:cubicBezTo>
                    <a:pt x="11" y="3"/>
                    <a:pt x="6" y="7"/>
                    <a:pt x="1" y="10"/>
                  </a:cubicBezTo>
                  <a:cubicBezTo>
                    <a:pt x="0" y="11"/>
                    <a:pt x="1" y="11"/>
                    <a:pt x="2" y="11"/>
                  </a:cubicBezTo>
                  <a:cubicBezTo>
                    <a:pt x="7" y="7"/>
                    <a:pt x="12" y="4"/>
                    <a:pt x="16" y="1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g1a18c3fd276_0_113"/>
            <p:cNvSpPr/>
            <p:nvPr/>
          </p:nvSpPr>
          <p:spPr>
            <a:xfrm>
              <a:off x="303212" y="555625"/>
              <a:ext cx="112713" cy="49213"/>
            </a:xfrm>
            <a:custGeom>
              <a:rect b="b" l="l" r="r" t="t"/>
              <a:pathLst>
                <a:path extrusionOk="0" h="13" w="30">
                  <a:moveTo>
                    <a:pt x="2" y="13"/>
                  </a:moveTo>
                  <a:cubicBezTo>
                    <a:pt x="8" y="9"/>
                    <a:pt x="15" y="6"/>
                    <a:pt x="22" y="3"/>
                  </a:cubicBezTo>
                  <a:cubicBezTo>
                    <a:pt x="23" y="3"/>
                    <a:pt x="24" y="2"/>
                    <a:pt x="25" y="2"/>
                  </a:cubicBezTo>
                  <a:cubicBezTo>
                    <a:pt x="30" y="1"/>
                    <a:pt x="25" y="3"/>
                    <a:pt x="24" y="4"/>
                  </a:cubicBezTo>
                  <a:cubicBezTo>
                    <a:pt x="21" y="6"/>
                    <a:pt x="19" y="8"/>
                    <a:pt x="16" y="10"/>
                  </a:cubicBezTo>
                  <a:cubicBezTo>
                    <a:pt x="15" y="11"/>
                    <a:pt x="16" y="11"/>
                    <a:pt x="17" y="11"/>
                  </a:cubicBezTo>
                  <a:cubicBezTo>
                    <a:pt x="21" y="8"/>
                    <a:pt x="25" y="4"/>
                    <a:pt x="29" y="1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19" y="3"/>
                    <a:pt x="10" y="7"/>
                    <a:pt x="1" y="12"/>
                  </a:cubicBezTo>
                  <a:cubicBezTo>
                    <a:pt x="0" y="12"/>
                    <a:pt x="1" y="13"/>
                    <a:pt x="2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g1a18c3fd276_0_113"/>
            <p:cNvSpPr/>
            <p:nvPr/>
          </p:nvSpPr>
          <p:spPr>
            <a:xfrm>
              <a:off x="192087" y="657225"/>
              <a:ext cx="36513" cy="23813"/>
            </a:xfrm>
            <a:custGeom>
              <a:rect b="b" l="l" r="r" t="t"/>
              <a:pathLst>
                <a:path extrusionOk="0" h="6" w="10">
                  <a:moveTo>
                    <a:pt x="2" y="5"/>
                  </a:moveTo>
                  <a:cubicBezTo>
                    <a:pt x="4" y="4"/>
                    <a:pt x="7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6" y="2"/>
                    <a:pt x="4" y="3"/>
                    <a:pt x="1" y="5"/>
                  </a:cubicBezTo>
                  <a:cubicBezTo>
                    <a:pt x="0" y="5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g1a18c3fd276_0_113"/>
            <p:cNvSpPr/>
            <p:nvPr/>
          </p:nvSpPr>
          <p:spPr>
            <a:xfrm>
              <a:off x="225425" y="484188"/>
              <a:ext cx="239713" cy="125413"/>
            </a:xfrm>
            <a:custGeom>
              <a:rect b="b" l="l" r="r" t="t"/>
              <a:pathLst>
                <a:path extrusionOk="0" h="33" w="64">
                  <a:moveTo>
                    <a:pt x="2" y="32"/>
                  </a:moveTo>
                  <a:cubicBezTo>
                    <a:pt x="18" y="22"/>
                    <a:pt x="34" y="12"/>
                    <a:pt x="52" y="5"/>
                  </a:cubicBezTo>
                  <a:cubicBezTo>
                    <a:pt x="64" y="0"/>
                    <a:pt x="42" y="15"/>
                    <a:pt x="39" y="17"/>
                  </a:cubicBezTo>
                  <a:cubicBezTo>
                    <a:pt x="31" y="22"/>
                    <a:pt x="23" y="27"/>
                    <a:pt x="15" y="32"/>
                  </a:cubicBezTo>
                  <a:cubicBezTo>
                    <a:pt x="14" y="33"/>
                    <a:pt x="16" y="32"/>
                    <a:pt x="16" y="32"/>
                  </a:cubicBezTo>
                  <a:cubicBezTo>
                    <a:pt x="31" y="23"/>
                    <a:pt x="46" y="13"/>
                    <a:pt x="60" y="2"/>
                  </a:cubicBezTo>
                  <a:cubicBezTo>
                    <a:pt x="61" y="1"/>
                    <a:pt x="59" y="2"/>
                    <a:pt x="59" y="2"/>
                  </a:cubicBezTo>
                  <a:cubicBezTo>
                    <a:pt x="38" y="9"/>
                    <a:pt x="19" y="20"/>
                    <a:pt x="1" y="32"/>
                  </a:cubicBezTo>
                  <a:cubicBezTo>
                    <a:pt x="0" y="33"/>
                    <a:pt x="1" y="33"/>
                    <a:pt x="2" y="32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1a18c3fd276_0_113"/>
            <p:cNvSpPr/>
            <p:nvPr/>
          </p:nvSpPr>
          <p:spPr>
            <a:xfrm>
              <a:off x="220662" y="417513"/>
              <a:ext cx="293688" cy="192088"/>
            </a:xfrm>
            <a:custGeom>
              <a:rect b="b" l="l" r="r" t="t"/>
              <a:pathLst>
                <a:path extrusionOk="0" h="51" w="78">
                  <a:moveTo>
                    <a:pt x="76" y="0"/>
                  </a:moveTo>
                  <a:cubicBezTo>
                    <a:pt x="51" y="17"/>
                    <a:pt x="26" y="34"/>
                    <a:pt x="1" y="50"/>
                  </a:cubicBezTo>
                  <a:cubicBezTo>
                    <a:pt x="0" y="51"/>
                    <a:pt x="1" y="51"/>
                    <a:pt x="2" y="51"/>
                  </a:cubicBezTo>
                  <a:cubicBezTo>
                    <a:pt x="27" y="34"/>
                    <a:pt x="52" y="18"/>
                    <a:pt x="77" y="1"/>
                  </a:cubicBezTo>
                  <a:cubicBezTo>
                    <a:pt x="78" y="0"/>
                    <a:pt x="77" y="0"/>
                    <a:pt x="76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g1a18c3fd276_0_113"/>
            <p:cNvSpPr/>
            <p:nvPr/>
          </p:nvSpPr>
          <p:spPr>
            <a:xfrm>
              <a:off x="195262" y="398463"/>
              <a:ext cx="327025" cy="184150"/>
            </a:xfrm>
            <a:custGeom>
              <a:rect b="b" l="l" r="r" t="t"/>
              <a:pathLst>
                <a:path extrusionOk="0" h="49" w="87">
                  <a:moveTo>
                    <a:pt x="2" y="49"/>
                  </a:moveTo>
                  <a:cubicBezTo>
                    <a:pt x="30" y="33"/>
                    <a:pt x="56" y="14"/>
                    <a:pt x="86" y="0"/>
                  </a:cubicBezTo>
                  <a:cubicBezTo>
                    <a:pt x="87" y="0"/>
                    <a:pt x="86" y="0"/>
                    <a:pt x="86" y="0"/>
                  </a:cubicBezTo>
                  <a:cubicBezTo>
                    <a:pt x="56" y="13"/>
                    <a:pt x="29" y="33"/>
                    <a:pt x="1" y="49"/>
                  </a:cubicBezTo>
                  <a:cubicBezTo>
                    <a:pt x="0" y="49"/>
                    <a:pt x="1" y="49"/>
                    <a:pt x="2" y="4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g1a18c3fd276_0_113"/>
            <p:cNvSpPr/>
            <p:nvPr/>
          </p:nvSpPr>
          <p:spPr>
            <a:xfrm>
              <a:off x="184150" y="330200"/>
              <a:ext cx="360363" cy="233363"/>
            </a:xfrm>
            <a:custGeom>
              <a:rect b="b" l="l" r="r" t="t"/>
              <a:pathLst>
                <a:path extrusionOk="0" h="62" w="96">
                  <a:moveTo>
                    <a:pt x="94" y="0"/>
                  </a:moveTo>
                  <a:cubicBezTo>
                    <a:pt x="64" y="22"/>
                    <a:pt x="32" y="41"/>
                    <a:pt x="1" y="61"/>
                  </a:cubicBezTo>
                  <a:cubicBezTo>
                    <a:pt x="0" y="62"/>
                    <a:pt x="2" y="62"/>
                    <a:pt x="2" y="61"/>
                  </a:cubicBezTo>
                  <a:cubicBezTo>
                    <a:pt x="33" y="41"/>
                    <a:pt x="65" y="22"/>
                    <a:pt x="95" y="0"/>
                  </a:cubicBezTo>
                  <a:cubicBezTo>
                    <a:pt x="96" y="0"/>
                    <a:pt x="94" y="0"/>
                    <a:pt x="94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g1a18c3fd276_0_113"/>
            <p:cNvSpPr/>
            <p:nvPr/>
          </p:nvSpPr>
          <p:spPr>
            <a:xfrm>
              <a:off x="168275" y="327025"/>
              <a:ext cx="371475" cy="203200"/>
            </a:xfrm>
            <a:custGeom>
              <a:rect b="b" l="l" r="r" t="t"/>
              <a:pathLst>
                <a:path extrusionOk="0" h="54" w="99">
                  <a:moveTo>
                    <a:pt x="2" y="53"/>
                  </a:moveTo>
                  <a:cubicBezTo>
                    <a:pt x="33" y="34"/>
                    <a:pt x="63" y="13"/>
                    <a:pt x="98" y="0"/>
                  </a:cubicBezTo>
                  <a:cubicBezTo>
                    <a:pt x="99" y="0"/>
                    <a:pt x="98" y="0"/>
                    <a:pt x="98" y="0"/>
                  </a:cubicBezTo>
                  <a:cubicBezTo>
                    <a:pt x="63" y="13"/>
                    <a:pt x="32" y="34"/>
                    <a:pt x="1" y="53"/>
                  </a:cubicBezTo>
                  <a:cubicBezTo>
                    <a:pt x="0" y="54"/>
                    <a:pt x="1" y="54"/>
                    <a:pt x="2" y="5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1a18c3fd276_0_113"/>
            <p:cNvSpPr/>
            <p:nvPr/>
          </p:nvSpPr>
          <p:spPr>
            <a:xfrm>
              <a:off x="142875" y="266700"/>
              <a:ext cx="396875" cy="247650"/>
            </a:xfrm>
            <a:custGeom>
              <a:rect b="b" l="l" r="r" t="t"/>
              <a:pathLst>
                <a:path extrusionOk="0" h="66" w="106">
                  <a:moveTo>
                    <a:pt x="2" y="57"/>
                  </a:moveTo>
                  <a:cubicBezTo>
                    <a:pt x="15" y="50"/>
                    <a:pt x="28" y="41"/>
                    <a:pt x="41" y="33"/>
                  </a:cubicBezTo>
                  <a:cubicBezTo>
                    <a:pt x="50" y="27"/>
                    <a:pt x="59" y="21"/>
                    <a:pt x="69" y="16"/>
                  </a:cubicBezTo>
                  <a:cubicBezTo>
                    <a:pt x="74" y="13"/>
                    <a:pt x="80" y="10"/>
                    <a:pt x="86" y="7"/>
                  </a:cubicBezTo>
                  <a:cubicBezTo>
                    <a:pt x="91" y="3"/>
                    <a:pt x="94" y="4"/>
                    <a:pt x="95" y="9"/>
                  </a:cubicBezTo>
                  <a:cubicBezTo>
                    <a:pt x="69" y="32"/>
                    <a:pt x="34" y="45"/>
                    <a:pt x="6" y="65"/>
                  </a:cubicBezTo>
                  <a:cubicBezTo>
                    <a:pt x="6" y="66"/>
                    <a:pt x="7" y="66"/>
                    <a:pt x="7" y="66"/>
                  </a:cubicBezTo>
                  <a:cubicBezTo>
                    <a:pt x="39" y="42"/>
                    <a:pt x="77" y="28"/>
                    <a:pt x="105" y="1"/>
                  </a:cubicBezTo>
                  <a:cubicBezTo>
                    <a:pt x="106" y="0"/>
                    <a:pt x="105" y="0"/>
                    <a:pt x="105" y="0"/>
                  </a:cubicBezTo>
                  <a:cubicBezTo>
                    <a:pt x="66" y="12"/>
                    <a:pt x="36" y="38"/>
                    <a:pt x="1" y="57"/>
                  </a:cubicBezTo>
                  <a:cubicBezTo>
                    <a:pt x="0" y="57"/>
                    <a:pt x="1" y="57"/>
                    <a:pt x="2" y="57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1a18c3fd276_0_113"/>
            <p:cNvSpPr/>
            <p:nvPr/>
          </p:nvSpPr>
          <p:spPr>
            <a:xfrm>
              <a:off x="131762" y="206375"/>
              <a:ext cx="415925" cy="260350"/>
            </a:xfrm>
            <a:custGeom>
              <a:rect b="b" l="l" r="r" t="t"/>
              <a:pathLst>
                <a:path extrusionOk="0" h="69" w="111">
                  <a:moveTo>
                    <a:pt x="109" y="0"/>
                  </a:moveTo>
                  <a:cubicBezTo>
                    <a:pt x="72" y="22"/>
                    <a:pt x="35" y="43"/>
                    <a:pt x="0" y="69"/>
                  </a:cubicBezTo>
                  <a:cubicBezTo>
                    <a:pt x="0" y="69"/>
                    <a:pt x="1" y="69"/>
                    <a:pt x="1" y="69"/>
                  </a:cubicBezTo>
                  <a:cubicBezTo>
                    <a:pt x="36" y="43"/>
                    <a:pt x="73" y="22"/>
                    <a:pt x="110" y="1"/>
                  </a:cubicBezTo>
                  <a:cubicBezTo>
                    <a:pt x="111" y="0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1a18c3fd276_0_113"/>
            <p:cNvSpPr/>
            <p:nvPr/>
          </p:nvSpPr>
          <p:spPr>
            <a:xfrm>
              <a:off x="120650" y="206375"/>
              <a:ext cx="423863" cy="247650"/>
            </a:xfrm>
            <a:custGeom>
              <a:rect b="b" l="l" r="r" t="t"/>
              <a:pathLst>
                <a:path extrusionOk="0" h="66" w="113">
                  <a:moveTo>
                    <a:pt x="2" y="66"/>
                  </a:moveTo>
                  <a:cubicBezTo>
                    <a:pt x="39" y="45"/>
                    <a:pt x="76" y="23"/>
                    <a:pt x="113" y="1"/>
                  </a:cubicBezTo>
                  <a:cubicBezTo>
                    <a:pt x="113" y="0"/>
                    <a:pt x="112" y="0"/>
                    <a:pt x="112" y="1"/>
                  </a:cubicBezTo>
                  <a:cubicBezTo>
                    <a:pt x="75" y="22"/>
                    <a:pt x="39" y="45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1a18c3fd276_0_113"/>
            <p:cNvSpPr/>
            <p:nvPr/>
          </p:nvSpPr>
          <p:spPr>
            <a:xfrm>
              <a:off x="112712" y="184150"/>
              <a:ext cx="427038" cy="247650"/>
            </a:xfrm>
            <a:custGeom>
              <a:rect b="b" l="l" r="r" t="t"/>
              <a:pathLst>
                <a:path extrusionOk="0" h="66" w="114">
                  <a:moveTo>
                    <a:pt x="112" y="0"/>
                  </a:moveTo>
                  <a:cubicBezTo>
                    <a:pt x="75" y="22"/>
                    <a:pt x="35" y="39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ubicBezTo>
                    <a:pt x="36" y="40"/>
                    <a:pt x="76" y="23"/>
                    <a:pt x="113" y="0"/>
                  </a:cubicBezTo>
                  <a:cubicBezTo>
                    <a:pt x="114" y="0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g1a18c3fd276_0_113"/>
            <p:cNvSpPr/>
            <p:nvPr/>
          </p:nvSpPr>
          <p:spPr>
            <a:xfrm>
              <a:off x="96837" y="173038"/>
              <a:ext cx="436563" cy="247650"/>
            </a:xfrm>
            <a:custGeom>
              <a:rect b="b" l="l" r="r" t="t"/>
              <a:pathLst>
                <a:path extrusionOk="0" h="66" w="116">
                  <a:moveTo>
                    <a:pt x="2" y="66"/>
                  </a:moveTo>
                  <a:cubicBezTo>
                    <a:pt x="40" y="46"/>
                    <a:pt x="77" y="23"/>
                    <a:pt x="115" y="1"/>
                  </a:cubicBezTo>
                  <a:cubicBezTo>
                    <a:pt x="116" y="1"/>
                    <a:pt x="115" y="0"/>
                    <a:pt x="115" y="0"/>
                  </a:cubicBezTo>
                  <a:cubicBezTo>
                    <a:pt x="77" y="22"/>
                    <a:pt x="40" y="45"/>
                    <a:pt x="1" y="65"/>
                  </a:cubicBezTo>
                  <a:cubicBezTo>
                    <a:pt x="0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g1a18c3fd276_0_113"/>
            <p:cNvSpPr/>
            <p:nvPr/>
          </p:nvSpPr>
          <p:spPr>
            <a:xfrm>
              <a:off x="90487" y="138113"/>
              <a:ext cx="423863" cy="268288"/>
            </a:xfrm>
            <a:custGeom>
              <a:rect b="b" l="l" r="r" t="t"/>
              <a:pathLst>
                <a:path extrusionOk="0" h="71" w="113">
                  <a:moveTo>
                    <a:pt x="112" y="0"/>
                  </a:moveTo>
                  <a:cubicBezTo>
                    <a:pt x="74" y="22"/>
                    <a:pt x="36" y="44"/>
                    <a:pt x="1" y="70"/>
                  </a:cubicBezTo>
                  <a:cubicBezTo>
                    <a:pt x="0" y="71"/>
                    <a:pt x="1" y="71"/>
                    <a:pt x="2" y="70"/>
                  </a:cubicBezTo>
                  <a:cubicBezTo>
                    <a:pt x="37" y="44"/>
                    <a:pt x="75" y="23"/>
                    <a:pt x="112" y="0"/>
                  </a:cubicBezTo>
                  <a:cubicBezTo>
                    <a:pt x="113" y="0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g1a18c3fd276_0_113"/>
            <p:cNvSpPr/>
            <p:nvPr/>
          </p:nvSpPr>
          <p:spPr>
            <a:xfrm>
              <a:off x="74612" y="115888"/>
              <a:ext cx="423863" cy="249238"/>
            </a:xfrm>
            <a:custGeom>
              <a:rect b="b" l="l" r="r" t="t"/>
              <a:pathLst>
                <a:path extrusionOk="0" h="66" w="113">
                  <a:moveTo>
                    <a:pt x="2" y="66"/>
                  </a:moveTo>
                  <a:cubicBezTo>
                    <a:pt x="39" y="46"/>
                    <a:pt x="75" y="23"/>
                    <a:pt x="112" y="1"/>
                  </a:cubicBezTo>
                  <a:cubicBezTo>
                    <a:pt x="113" y="1"/>
                    <a:pt x="111" y="0"/>
                    <a:pt x="111" y="1"/>
                  </a:cubicBezTo>
                  <a:cubicBezTo>
                    <a:pt x="74" y="22"/>
                    <a:pt x="39" y="45"/>
                    <a:pt x="1" y="65"/>
                  </a:cubicBezTo>
                  <a:cubicBezTo>
                    <a:pt x="0" y="66"/>
                    <a:pt x="2" y="66"/>
                    <a:pt x="2" y="66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g1a18c3fd276_0_113"/>
            <p:cNvSpPr/>
            <p:nvPr/>
          </p:nvSpPr>
          <p:spPr>
            <a:xfrm>
              <a:off x="71437" y="93663"/>
              <a:ext cx="401638" cy="252413"/>
            </a:xfrm>
            <a:custGeom>
              <a:rect b="b" l="l" r="r" t="t"/>
              <a:pathLst>
                <a:path extrusionOk="0" h="67" w="107">
                  <a:moveTo>
                    <a:pt x="105" y="0"/>
                  </a:moveTo>
                  <a:cubicBezTo>
                    <a:pt x="71" y="24"/>
                    <a:pt x="35" y="44"/>
                    <a:pt x="0" y="67"/>
                  </a:cubicBezTo>
                  <a:cubicBezTo>
                    <a:pt x="0" y="67"/>
                    <a:pt x="1" y="67"/>
                    <a:pt x="1" y="67"/>
                  </a:cubicBezTo>
                  <a:cubicBezTo>
                    <a:pt x="36" y="44"/>
                    <a:pt x="72" y="24"/>
                    <a:pt x="106" y="0"/>
                  </a:cubicBezTo>
                  <a:cubicBezTo>
                    <a:pt x="107" y="0"/>
                    <a:pt x="106" y="0"/>
                    <a:pt x="105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g1a18c3fd276_0_113"/>
            <p:cNvSpPr/>
            <p:nvPr/>
          </p:nvSpPr>
          <p:spPr>
            <a:xfrm>
              <a:off x="55562" y="85725"/>
              <a:ext cx="409575" cy="241300"/>
            </a:xfrm>
            <a:custGeom>
              <a:rect b="b" l="l" r="r" t="t"/>
              <a:pathLst>
                <a:path extrusionOk="0" h="64" w="109">
                  <a:moveTo>
                    <a:pt x="2" y="63"/>
                  </a:moveTo>
                  <a:cubicBezTo>
                    <a:pt x="39" y="46"/>
                    <a:pt x="72" y="19"/>
                    <a:pt x="108" y="1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71" y="19"/>
                    <a:pt x="38" y="45"/>
                    <a:pt x="1" y="63"/>
                  </a:cubicBezTo>
                  <a:cubicBezTo>
                    <a:pt x="0" y="63"/>
                    <a:pt x="1" y="64"/>
                    <a:pt x="2" y="6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g1a18c3fd276_0_113"/>
            <p:cNvSpPr/>
            <p:nvPr/>
          </p:nvSpPr>
          <p:spPr>
            <a:xfrm>
              <a:off x="52387" y="250825"/>
              <a:ext cx="63500" cy="49213"/>
            </a:xfrm>
            <a:custGeom>
              <a:rect b="b" l="l" r="r" t="t"/>
              <a:pathLst>
                <a:path extrusionOk="0" h="13" w="17">
                  <a:moveTo>
                    <a:pt x="15" y="1"/>
                  </a:moveTo>
                  <a:cubicBezTo>
                    <a:pt x="10" y="4"/>
                    <a:pt x="6" y="8"/>
                    <a:pt x="1" y="12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6" y="9"/>
                    <a:pt x="11" y="5"/>
                    <a:pt x="16" y="1"/>
                  </a:cubicBezTo>
                  <a:cubicBezTo>
                    <a:pt x="17" y="1"/>
                    <a:pt x="15" y="0"/>
                    <a:pt x="1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g1a18c3fd276_0_113"/>
            <p:cNvSpPr/>
            <p:nvPr/>
          </p:nvSpPr>
          <p:spPr>
            <a:xfrm>
              <a:off x="150812" y="127000"/>
              <a:ext cx="146050" cy="95250"/>
            </a:xfrm>
            <a:custGeom>
              <a:rect b="b" l="l" r="r" t="t"/>
              <a:pathLst>
                <a:path extrusionOk="0" h="25" w="39">
                  <a:moveTo>
                    <a:pt x="37" y="0"/>
                  </a:moveTo>
                  <a:cubicBezTo>
                    <a:pt x="25" y="8"/>
                    <a:pt x="12" y="16"/>
                    <a:pt x="0" y="25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9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g1a18c3fd276_0_113"/>
            <p:cNvSpPr/>
            <p:nvPr/>
          </p:nvSpPr>
          <p:spPr>
            <a:xfrm>
              <a:off x="344487" y="74613"/>
              <a:ext cx="26988" cy="15875"/>
            </a:xfrm>
            <a:custGeom>
              <a:rect b="b" l="l" r="r" t="t"/>
              <a:pathLst>
                <a:path extrusionOk="0" h="4" w="7">
                  <a:moveTo>
                    <a:pt x="2" y="3"/>
                  </a:move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4" y="1"/>
                    <a:pt x="3" y="2"/>
                    <a:pt x="1" y="3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4" y="1"/>
                    <a:pt x="2" y="2"/>
                    <a:pt x="1" y="3"/>
                  </a:cubicBezTo>
                  <a:cubicBezTo>
                    <a:pt x="0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g1a18c3fd276_0_113"/>
            <p:cNvSpPr/>
            <p:nvPr/>
          </p:nvSpPr>
          <p:spPr>
            <a:xfrm>
              <a:off x="146050" y="127000"/>
              <a:ext cx="142875" cy="95250"/>
            </a:xfrm>
            <a:custGeom>
              <a:rect b="b" l="l" r="r" t="t"/>
              <a:pathLst>
                <a:path extrusionOk="0" h="25" w="38">
                  <a:moveTo>
                    <a:pt x="1" y="25"/>
                  </a:moveTo>
                  <a:cubicBezTo>
                    <a:pt x="13" y="17"/>
                    <a:pt x="25" y="9"/>
                    <a:pt x="37" y="1"/>
                  </a:cubicBezTo>
                  <a:cubicBezTo>
                    <a:pt x="38" y="0"/>
                    <a:pt x="36" y="0"/>
                    <a:pt x="36" y="1"/>
                  </a:cubicBezTo>
                  <a:cubicBezTo>
                    <a:pt x="24" y="9"/>
                    <a:pt x="12" y="17"/>
                    <a:pt x="0" y="25"/>
                  </a:cubicBezTo>
                  <a:cubicBezTo>
                    <a:pt x="0" y="25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g1a18c3fd276_0_113"/>
            <p:cNvSpPr/>
            <p:nvPr/>
          </p:nvSpPr>
          <p:spPr>
            <a:xfrm>
              <a:off x="52387" y="244475"/>
              <a:ext cx="55563" cy="33338"/>
            </a:xfrm>
            <a:custGeom>
              <a:rect b="b" l="l" r="r" t="t"/>
              <a:pathLst>
                <a:path extrusionOk="0" h="9" w="15">
                  <a:moveTo>
                    <a:pt x="1" y="9"/>
                  </a:moveTo>
                  <a:cubicBezTo>
                    <a:pt x="5" y="6"/>
                    <a:pt x="10" y="4"/>
                    <a:pt x="14" y="2"/>
                  </a:cubicBezTo>
                  <a:cubicBezTo>
                    <a:pt x="15" y="1"/>
                    <a:pt x="14" y="0"/>
                    <a:pt x="13" y="1"/>
                  </a:cubicBezTo>
                  <a:cubicBezTo>
                    <a:pt x="9" y="3"/>
                    <a:pt x="5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g1a18c3fd276_0_113"/>
            <p:cNvSpPr/>
            <p:nvPr/>
          </p:nvSpPr>
          <p:spPr>
            <a:xfrm>
              <a:off x="41275" y="30163"/>
              <a:ext cx="307975" cy="220663"/>
            </a:xfrm>
            <a:custGeom>
              <a:rect b="b" l="l" r="r" t="t"/>
              <a:pathLst>
                <a:path extrusionOk="0" h="59" w="82">
                  <a:moveTo>
                    <a:pt x="81" y="0"/>
                  </a:moveTo>
                  <a:cubicBezTo>
                    <a:pt x="55" y="20"/>
                    <a:pt x="26" y="37"/>
                    <a:pt x="0" y="58"/>
                  </a:cubicBezTo>
                  <a:cubicBezTo>
                    <a:pt x="0" y="59"/>
                    <a:pt x="1" y="59"/>
                    <a:pt x="2" y="59"/>
                  </a:cubicBezTo>
                  <a:cubicBezTo>
                    <a:pt x="27" y="37"/>
                    <a:pt x="56" y="21"/>
                    <a:pt x="82" y="0"/>
                  </a:cubicBezTo>
                  <a:cubicBezTo>
                    <a:pt x="82" y="0"/>
                    <a:pt x="81" y="0"/>
                    <a:pt x="81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g1a18c3fd276_0_113"/>
            <p:cNvSpPr/>
            <p:nvPr/>
          </p:nvSpPr>
          <p:spPr>
            <a:xfrm>
              <a:off x="41275" y="25400"/>
              <a:ext cx="296863" cy="188913"/>
            </a:xfrm>
            <a:custGeom>
              <a:rect b="b" l="l" r="r" t="t"/>
              <a:pathLst>
                <a:path extrusionOk="0" h="50" w="79">
                  <a:moveTo>
                    <a:pt x="1" y="49"/>
                  </a:moveTo>
                  <a:cubicBezTo>
                    <a:pt x="27" y="34"/>
                    <a:pt x="50" y="13"/>
                    <a:pt x="78" y="1"/>
                  </a:cubicBezTo>
                  <a:cubicBezTo>
                    <a:pt x="79" y="0"/>
                    <a:pt x="78" y="0"/>
                    <a:pt x="77" y="0"/>
                  </a:cubicBezTo>
                  <a:cubicBezTo>
                    <a:pt x="49" y="12"/>
                    <a:pt x="27" y="33"/>
                    <a:pt x="1" y="48"/>
                  </a:cubicBezTo>
                  <a:cubicBezTo>
                    <a:pt x="0" y="49"/>
                    <a:pt x="1" y="50"/>
                    <a:pt x="1" y="4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g1a18c3fd276_0_113"/>
            <p:cNvSpPr/>
            <p:nvPr/>
          </p:nvSpPr>
          <p:spPr>
            <a:xfrm>
              <a:off x="41275" y="11113"/>
              <a:ext cx="198438" cy="165100"/>
            </a:xfrm>
            <a:custGeom>
              <a:rect b="b" l="l" r="r" t="t"/>
              <a:pathLst>
                <a:path extrusionOk="0" h="44" w="53">
                  <a:moveTo>
                    <a:pt x="52" y="0"/>
                  </a:moveTo>
                  <a:cubicBezTo>
                    <a:pt x="34" y="14"/>
                    <a:pt x="16" y="28"/>
                    <a:pt x="0" y="43"/>
                  </a:cubicBezTo>
                  <a:cubicBezTo>
                    <a:pt x="0" y="44"/>
                    <a:pt x="1" y="44"/>
                    <a:pt x="1" y="43"/>
                  </a:cubicBezTo>
                  <a:cubicBezTo>
                    <a:pt x="18" y="28"/>
                    <a:pt x="35" y="14"/>
                    <a:pt x="53" y="1"/>
                  </a:cubicBezTo>
                  <a:cubicBezTo>
                    <a:pt x="53" y="0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g1a18c3fd276_0_113"/>
          <p:cNvSpPr/>
          <p:nvPr/>
        </p:nvSpPr>
        <p:spPr>
          <a:xfrm>
            <a:off x="413150" y="500675"/>
            <a:ext cx="11898198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Arial"/>
              <a:buNone/>
            </a:pPr>
            <a:r>
              <a:rPr b="1" lang="zh-CN" sz="4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Architecture Used 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1a18c3fd276_0_113"/>
          <p:cNvSpPr txBox="1"/>
          <p:nvPr/>
        </p:nvSpPr>
        <p:spPr>
          <a:xfrm>
            <a:off x="413150" y="1622175"/>
            <a:ext cx="49383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rgbClr val="89898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take inspiration from Lottery Ticket's architecture</a:t>
            </a:r>
            <a:endParaRPr sz="10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rgbClr val="89898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Why FMNIST?</a:t>
            </a:r>
            <a:endParaRPr sz="2400">
              <a:solidFill>
                <a:srgbClr val="89898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rgbClr val="89898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Adam Optimiser </a:t>
            </a:r>
            <a:endParaRPr sz="2400">
              <a:solidFill>
                <a:srgbClr val="89898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rgbClr val="89898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50 epochs</a:t>
            </a:r>
            <a:endParaRPr sz="2400">
              <a:solidFill>
                <a:srgbClr val="89898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rgbClr val="89898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Learning rate 0.0003</a:t>
            </a:r>
            <a:endParaRPr sz="2400">
              <a:solidFill>
                <a:srgbClr val="89898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9898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9898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90" name="Google Shape;390;g1a18c3fd276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934" y="1435100"/>
            <a:ext cx="5818441" cy="44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1a18c3fd276_0_113"/>
          <p:cNvSpPr txBox="1"/>
          <p:nvPr/>
        </p:nvSpPr>
        <p:spPr>
          <a:xfrm>
            <a:off x="7519000" y="2967300"/>
            <a:ext cx="338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Loss stabilises at around 50 epochs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a18c3fd276_0_341"/>
          <p:cNvSpPr/>
          <p:nvPr/>
        </p:nvSpPr>
        <p:spPr>
          <a:xfrm>
            <a:off x="413150" y="1194750"/>
            <a:ext cx="11898198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Arial"/>
              <a:buNone/>
            </a:pPr>
            <a:r>
              <a:rPr b="1" lang="zh-CN" sz="4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Initial Values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1a18c3fd276_0_341"/>
          <p:cNvSpPr txBox="1"/>
          <p:nvPr/>
        </p:nvSpPr>
        <p:spPr>
          <a:xfrm>
            <a:off x="413150" y="2098725"/>
            <a:ext cx="5504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After 50 epochs</a:t>
            </a: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: 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Net Testing Loss: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12.933</a:t>
            </a:r>
            <a:endParaRPr sz="2400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Accuracy:</a:t>
            </a:r>
            <a:endParaRPr sz="2400">
              <a:solidFill>
                <a:srgbClr val="FFFF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8705</a:t>
            </a: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/9984 = 87.19%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8" name="Google Shape;398;g1a18c3fd276_0_341"/>
          <p:cNvSpPr txBox="1"/>
          <p:nvPr/>
        </p:nvSpPr>
        <p:spPr>
          <a:xfrm>
            <a:off x="6112475" y="5569025"/>
            <a:ext cx="6992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Batch loss vs Batch Number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99" name="Google Shape;399;g1a18c3fd276_0_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125" y="1222569"/>
            <a:ext cx="5504700" cy="419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a18c3fd276_0_257"/>
          <p:cNvSpPr/>
          <p:nvPr/>
        </p:nvSpPr>
        <p:spPr>
          <a:xfrm>
            <a:off x="413150" y="1194750"/>
            <a:ext cx="11898198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Arial"/>
              <a:buNone/>
            </a:pPr>
            <a:r>
              <a:rPr b="1" lang="zh-CN" sz="4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How to choose best neurons?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1a18c3fd276_0_257"/>
          <p:cNvSpPr txBox="1"/>
          <p:nvPr/>
        </p:nvSpPr>
        <p:spPr>
          <a:xfrm>
            <a:off x="609600" y="2825825"/>
            <a:ext cx="1097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neurons we seek should satisfy two properties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Considerable contribution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Diverse 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Enter k-DPP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a18c3fd276_0_268"/>
          <p:cNvSpPr/>
          <p:nvPr/>
        </p:nvSpPr>
        <p:spPr>
          <a:xfrm>
            <a:off x="413150" y="1194750"/>
            <a:ext cx="11898198" cy="6953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Arial"/>
              <a:buNone/>
            </a:pPr>
            <a:r>
              <a:rPr b="1" lang="zh-CN" sz="440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Determinental Point Process</a:t>
            </a:r>
            <a:endParaRPr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1a18c3fd276_0_268"/>
          <p:cNvSpPr txBox="1"/>
          <p:nvPr/>
        </p:nvSpPr>
        <p:spPr>
          <a:xfrm>
            <a:off x="609600" y="2825825"/>
            <a:ext cx="10972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Proposed by Alex Kulesza and Ben Taskar in 2012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create a K-by-K kernel matrix L, where L[i][j] = f(a</a:t>
            </a:r>
            <a:r>
              <a:rPr baseline="-25000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</a:t>
            </a: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, a</a:t>
            </a:r>
            <a:r>
              <a:rPr baseline="-25000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j</a:t>
            </a: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)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Char char="●"/>
            </a:pPr>
            <a:r>
              <a:rPr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wish to find a subkernel based on the following probability :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i mathcolor=\&quot;#FFFFFF\&quot;&gt;p&lt;/mi&gt;&lt;mfenced mathcolor=\&quot;#FFFFFF\&quot;&gt;&lt;mi&gt;Y&lt;/mi&gt;&lt;/mfenced&gt;&lt;mo mathcolor=\&quot;#FFFFFF\&quot;&gt;&amp;#xA0;&lt;/mo&gt;&lt;mo mathcolor=\&quot;#FFFFFF\&quot;&gt;=&lt;/mo&gt;&lt;mfrac mathcolor=\&quot;#FFFFFF\&quot;&gt;&lt;mrow&gt;&lt;mo&gt;&amp;#xA0;&lt;/mo&gt;&lt;mi&gt;d&lt;/mi&gt;&lt;mi&gt;e&lt;/mi&gt;&lt;mi&gt;t&lt;/mi&gt;&lt;mfenced&gt;&lt;msub&gt;&lt;mi&gt;L&lt;/mi&gt;&lt;mi&gt;Y&lt;/mi&gt;&lt;/msub&gt;&lt;/mfenced&gt;&lt;/mrow&gt;&lt;mrow&gt;&lt;mi&gt;d&lt;/mi&gt;&lt;mi&gt;e&lt;/mi&gt;&lt;mi&gt;t&lt;/mi&gt;&lt;mfenced&gt;&lt;mrow&gt;&lt;mi&gt;L&lt;/mi&gt;&lt;mo&gt;&amp;#xA0;&lt;/mo&gt;&lt;mo&gt;+&lt;/mo&gt;&lt;mo&gt;&amp;#xA0;&lt;/mo&gt;&lt;mi&gt;I&lt;/mi&gt;&lt;/mrow&gt;&lt;/mfenced&gt;&lt;/mrow&gt;&lt;/mfrac&gt;&lt;/mstyle&gt;&lt;/math&gt;&quot;,&quot;truncated&quot;:false}" id="412" name="Google Shape;412;g1a18c3fd276_0_268" title="p open parentheses Y close parentheses space equals fraction numerator space d e t open parentheses L subscript Y close parentheses over denominator d e t open parentheses L space plus space I close parentheses end fra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550" y="4817575"/>
            <a:ext cx="3681450" cy="10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https://www.freeppt7.com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2013-08-29T10:54:42Z</dcterms:created>
  <dc:creator>www.freeppt7.com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2052-9.1.0.4518</vt:lpwstr>
  </property>
</Properties>
</file>