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l"/>
            <a:r>
              <a:rPr lang="en-US" dirty="0"/>
              <a:t>PIZZA SALES ANALYSIS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did a comprehensive analysis of pizza sales from a particular outlet over a period of time using RDBMS tool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used commands like joins, sub-queries, group by, partition by, functions and many more. For this project I solved 3 categories of question: Basic, Intermediate and Advanced. I wrote queries according to different questions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am sharing the queries and the results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C20255-C58C-286B-7D62-B2FEBF2A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609206"/>
            <a:ext cx="946846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D2B295-0FF5-9CF1-54A2-A46FF51A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294837"/>
            <a:ext cx="9792929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646D1E-95C4-F3E8-67F7-B957124D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2" y="570270"/>
            <a:ext cx="10097729" cy="56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054B9-55F3-13A6-4AA6-A4ECEEA4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1" y="410497"/>
            <a:ext cx="9684774" cy="60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2444AD-14D6-80CB-C48B-0AADAB68A4D7}"/>
              </a:ext>
            </a:extLst>
          </p:cNvPr>
          <p:cNvSpPr txBox="1"/>
          <p:nvPr/>
        </p:nvSpPr>
        <p:spPr>
          <a:xfrm>
            <a:off x="3033251" y="2967335"/>
            <a:ext cx="612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21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FCE902-09AD-C5F0-3C69-14D9FB84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7" y="339716"/>
            <a:ext cx="10196050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5E8329-0369-CF77-FCEA-8769316E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642548"/>
            <a:ext cx="980276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98F753-A50B-AD6E-399A-56C9DF2B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04" y="637785"/>
            <a:ext cx="979292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36CC6B-2108-7695-2611-60ED5F4A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2" y="280548"/>
            <a:ext cx="9822425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A353F2-476C-892E-2B34-A98C1C80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20" y="313890"/>
            <a:ext cx="9459936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8FB148-C87A-12A5-50F1-258F4D51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65" y="480601"/>
            <a:ext cx="9547122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0FD824-56DD-2FF9-BE4F-26779BFE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1074"/>
            <a:ext cx="928165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DA5236-439F-34B7-CBAE-971F5669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03" y="471074"/>
            <a:ext cx="9635613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{23A4F2E3-557A-42C3-9AAB-9C7A5081D3D9}tf11964407_win32</Template>
  <TotalTime>31</TotalTime>
  <Words>101</Words>
  <Application>Microsoft Office PowerPoint</Application>
  <PresentationFormat>Widescreen</PresentationFormat>
  <Paragraphs>14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PIZZA SALES ANALYSIS  In this project I did a comprehensive analysis of pizza sales from a particular outlet over a period of time using RDBMS tool MySql. I used commands like joins, sub-queries, group by, partition by, functions and many more. For this project I solved 3 categories of question: Basic, Intermediate and Advanced. I wrote queries according to different questions in MySql, I am sharing the queries and the results in this presentation.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 In this project I did a comprehensive analysis of pizza sales from a particular outlet over a period of time using RDBMS tool MySql. I used commands like joins, sub-queries, group by, partition by, functions and many more. For this project I solved 3 categories of question: Basic, Intermediate and Advanced. I wrote queries according to different questions in MySql, I am sharing the queries and the results in this presentation.</dc:title>
  <dc:creator>Kushal Mewar</dc:creator>
  <cp:lastModifiedBy>Kushal Mewar</cp:lastModifiedBy>
  <cp:revision>1</cp:revision>
  <dcterms:created xsi:type="dcterms:W3CDTF">2024-05-12T21:18:08Z</dcterms:created>
  <dcterms:modified xsi:type="dcterms:W3CDTF">2024-05-12T21:49:20Z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