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2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92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KUSHAL SONI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DATA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436" y="1647730"/>
            <a:ext cx="6699564" cy="196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presentation is about the python language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sz="8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marL="0" indent="0">
              <a:buNone/>
            </a:pPr>
            <a:endParaRPr lang="en-US" sz="8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beecrowd.com/wp-content/uploads/2024/04/2022-07-19-Melhores-cursos-de-Pyt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6" y="3793402"/>
            <a:ext cx="8971983" cy="295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2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is a versatile language suitable for beginners and professionals.</a:t>
            </a:r>
          </a:p>
          <a:p>
            <a:r>
              <a:rPr lang="en-US" dirty="0"/>
              <a:t>It is useful in many ways, so it is an important skill in technology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productivity and efficiency.</a:t>
            </a:r>
          </a:p>
          <a:p>
            <a:r>
              <a:t>2. Community support and extensive documentation.</a:t>
            </a:r>
          </a:p>
          <a:p>
            <a:r>
              <a:t>3. Integration with other technologies.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The Goal  of This Presentation  is to impress, Rather Than information  </a:t>
            </a:r>
          </a:p>
        </p:txBody>
      </p:sp>
    </p:spTree>
    <p:extLst>
      <p:ext uri="{BB962C8B-B14F-4D97-AF65-F5344CB8AC3E}">
        <p14:creationId xmlns:p14="http://schemas.microsoft.com/office/powerpoint/2010/main" val="16960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high-level, interpreted programming language.</a:t>
            </a:r>
          </a:p>
          <a:p>
            <a:r>
              <a:t>Created by Guido van Rossum in 1991.</a:t>
            </a:r>
          </a:p>
          <a:p>
            <a:r>
              <a:t>Popular for its simplicity and versatility.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Easy to learn and use.</a:t>
            </a:r>
          </a:p>
          <a:p>
            <a:r>
              <a:t>2. Open-source and free.</a:t>
            </a:r>
          </a:p>
          <a:p>
            <a:r>
              <a:t>3. Portable and cross-platform.</a:t>
            </a:r>
          </a:p>
          <a:p>
            <a:r>
              <a:t>4. Extensive libraries and frameworks.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 Development.</a:t>
            </a:r>
          </a:p>
          <a:p>
            <a:r>
              <a:t>2. Data Science and Machine Learning.</a:t>
            </a:r>
          </a:p>
          <a:p>
            <a:r>
              <a:t>3. Scripting and Automation.</a:t>
            </a:r>
          </a:p>
          <a:p>
            <a:r>
              <a:t>4. Game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Indentation defines blocks of code.</a:t>
            </a:r>
          </a:p>
          <a:p>
            <a:r>
              <a:t>2. No need for semicolons or braces.</a:t>
            </a:r>
          </a:p>
          <a:p>
            <a:r>
              <a:t>3. Dynamic typing and simple syntax.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Variables are created when assigned a value.</a:t>
            </a:r>
          </a:p>
          <a:p>
            <a:r>
              <a:t>2. Common data types: int, float, str, list, dict, tuple, bool.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if-else for decision making.</a:t>
            </a:r>
          </a:p>
          <a:p>
            <a:r>
              <a:t>2. for and while loops for iteration.</a:t>
            </a:r>
          </a:p>
          <a:p>
            <a:r>
              <a:t>3. Functions for code reuse.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NumPy for numerical computing.</a:t>
            </a:r>
          </a:p>
          <a:p>
            <a:r>
              <a:t>2. Pandas for data manipulation.</a:t>
            </a:r>
          </a:p>
          <a:p>
            <a:r>
              <a:t>3. Matplotlib for visualization.</a:t>
            </a:r>
          </a:p>
          <a:p>
            <a:r>
              <a:t>4. TensorFlow for machine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Classes and Objects.</a:t>
            </a:r>
          </a:p>
          <a:p>
            <a:r>
              <a:t>2. Inheritance and Polymorphism.</a:t>
            </a:r>
          </a:p>
          <a:p>
            <a:r>
              <a:t>3. Encapsulation.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300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KUSHAL SONI DATA ANALYST</vt:lpstr>
      <vt:lpstr>Introduction to Python</vt:lpstr>
      <vt:lpstr>Features of Python</vt:lpstr>
      <vt:lpstr>Applications of Python</vt:lpstr>
      <vt:lpstr>Python Syntax</vt:lpstr>
      <vt:lpstr>Variables and Data Types</vt:lpstr>
      <vt:lpstr>Control Structures</vt:lpstr>
      <vt:lpstr>Libraries in Python</vt:lpstr>
      <vt:lpstr>Object-Oriented Programming</vt:lpstr>
      <vt:lpstr>Conclusion</vt:lpstr>
      <vt:lpstr>Advantages of Python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TIWARI PRASHANT DATA SCIENTIST</dc:title>
  <dc:subject/>
  <dc:creator>prashant tiwari</dc:creator>
  <cp:keywords/>
  <dc:description>generated using python-pptx</dc:description>
  <cp:lastModifiedBy>KUSHAL SONI</cp:lastModifiedBy>
  <cp:revision>10</cp:revision>
  <dcterms:created xsi:type="dcterms:W3CDTF">2013-01-27T09:14:16Z</dcterms:created>
  <dcterms:modified xsi:type="dcterms:W3CDTF">2025-04-22T10:26:53Z</dcterms:modified>
  <cp:category/>
</cp:coreProperties>
</file>