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8" r:id="rId3"/>
  </p:sldIdLst>
  <p:sldSz cx="29260800" cy="16459200"/>
  <p:notesSz cx="6858000" cy="9144000"/>
  <p:defaultTextStyle>
    <a:defPPr>
      <a:defRPr lang="en-US"/>
    </a:defPPr>
    <a:lvl1pPr marL="0" algn="l" defTabSz="2507527" rtl="0" eaLnBrk="1" latinLnBrk="0" hangingPunct="1">
      <a:defRPr sz="4913" kern="1200">
        <a:solidFill>
          <a:schemeClr val="tx1"/>
        </a:solidFill>
        <a:latin typeface="+mn-lt"/>
        <a:ea typeface="+mn-ea"/>
        <a:cs typeface="+mn-cs"/>
      </a:defRPr>
    </a:lvl1pPr>
    <a:lvl2pPr marL="1253764" algn="l" defTabSz="2507527" rtl="0" eaLnBrk="1" latinLnBrk="0" hangingPunct="1">
      <a:defRPr sz="4913" kern="1200">
        <a:solidFill>
          <a:schemeClr val="tx1"/>
        </a:solidFill>
        <a:latin typeface="+mn-lt"/>
        <a:ea typeface="+mn-ea"/>
        <a:cs typeface="+mn-cs"/>
      </a:defRPr>
    </a:lvl2pPr>
    <a:lvl3pPr marL="2507527" algn="l" defTabSz="2507527" rtl="0" eaLnBrk="1" latinLnBrk="0" hangingPunct="1">
      <a:defRPr sz="4913" kern="1200">
        <a:solidFill>
          <a:schemeClr val="tx1"/>
        </a:solidFill>
        <a:latin typeface="+mn-lt"/>
        <a:ea typeface="+mn-ea"/>
        <a:cs typeface="+mn-cs"/>
      </a:defRPr>
    </a:lvl3pPr>
    <a:lvl4pPr marL="3761290" algn="l" defTabSz="2507527" rtl="0" eaLnBrk="1" latinLnBrk="0" hangingPunct="1">
      <a:defRPr sz="4913" kern="1200">
        <a:solidFill>
          <a:schemeClr val="tx1"/>
        </a:solidFill>
        <a:latin typeface="+mn-lt"/>
        <a:ea typeface="+mn-ea"/>
        <a:cs typeface="+mn-cs"/>
      </a:defRPr>
    </a:lvl4pPr>
    <a:lvl5pPr marL="5015053" algn="l" defTabSz="2507527" rtl="0" eaLnBrk="1" latinLnBrk="0" hangingPunct="1">
      <a:defRPr sz="4913" kern="1200">
        <a:solidFill>
          <a:schemeClr val="tx1"/>
        </a:solidFill>
        <a:latin typeface="+mn-lt"/>
        <a:ea typeface="+mn-ea"/>
        <a:cs typeface="+mn-cs"/>
      </a:defRPr>
    </a:lvl5pPr>
    <a:lvl6pPr marL="6268818" algn="l" defTabSz="2507527" rtl="0" eaLnBrk="1" latinLnBrk="0" hangingPunct="1">
      <a:defRPr sz="4913" kern="1200">
        <a:solidFill>
          <a:schemeClr val="tx1"/>
        </a:solidFill>
        <a:latin typeface="+mn-lt"/>
        <a:ea typeface="+mn-ea"/>
        <a:cs typeface="+mn-cs"/>
      </a:defRPr>
    </a:lvl6pPr>
    <a:lvl7pPr marL="7522581" algn="l" defTabSz="2507527" rtl="0" eaLnBrk="1" latinLnBrk="0" hangingPunct="1">
      <a:defRPr sz="4913" kern="1200">
        <a:solidFill>
          <a:schemeClr val="tx1"/>
        </a:solidFill>
        <a:latin typeface="+mn-lt"/>
        <a:ea typeface="+mn-ea"/>
        <a:cs typeface="+mn-cs"/>
      </a:defRPr>
    </a:lvl7pPr>
    <a:lvl8pPr marL="8776344" algn="l" defTabSz="2507527" rtl="0" eaLnBrk="1" latinLnBrk="0" hangingPunct="1">
      <a:defRPr sz="4913" kern="1200">
        <a:solidFill>
          <a:schemeClr val="tx1"/>
        </a:solidFill>
        <a:latin typeface="+mn-lt"/>
        <a:ea typeface="+mn-ea"/>
        <a:cs typeface="+mn-cs"/>
      </a:defRPr>
    </a:lvl8pPr>
    <a:lvl9pPr marL="10030108" algn="l" defTabSz="2507527" rtl="0" eaLnBrk="1" latinLnBrk="0" hangingPunct="1">
      <a:defRPr sz="4913"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7FC"/>
    <a:srgbClr val="C7D5ED"/>
    <a:srgbClr val="F6F8FC"/>
    <a:srgbClr val="545554"/>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13" autoAdjust="0"/>
    <p:restoredTop sz="94632" autoAdjust="0"/>
  </p:normalViewPr>
  <p:slideViewPr>
    <p:cSldViewPr snapToGrid="0" snapToObjects="1" showGuides="1">
      <p:cViewPr>
        <p:scale>
          <a:sx n="10" d="100"/>
          <a:sy n="10" d="100"/>
        </p:scale>
        <p:origin x="3272" y="240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12/12/22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12/12/22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2507527" rtl="0" eaLnBrk="1" latinLnBrk="0" hangingPunct="1">
      <a:defRPr sz="3313" kern="1200">
        <a:solidFill>
          <a:schemeClr val="tx1"/>
        </a:solidFill>
        <a:latin typeface="+mn-lt"/>
        <a:ea typeface="+mn-ea"/>
        <a:cs typeface="+mn-cs"/>
      </a:defRPr>
    </a:lvl1pPr>
    <a:lvl2pPr marL="1253764" algn="l" defTabSz="2507527" rtl="0" eaLnBrk="1" latinLnBrk="0" hangingPunct="1">
      <a:defRPr sz="3313" kern="1200">
        <a:solidFill>
          <a:schemeClr val="tx1"/>
        </a:solidFill>
        <a:latin typeface="+mn-lt"/>
        <a:ea typeface="+mn-ea"/>
        <a:cs typeface="+mn-cs"/>
      </a:defRPr>
    </a:lvl2pPr>
    <a:lvl3pPr marL="2507527" algn="l" defTabSz="2507527" rtl="0" eaLnBrk="1" latinLnBrk="0" hangingPunct="1">
      <a:defRPr sz="3313" kern="1200">
        <a:solidFill>
          <a:schemeClr val="tx1"/>
        </a:solidFill>
        <a:latin typeface="+mn-lt"/>
        <a:ea typeface="+mn-ea"/>
        <a:cs typeface="+mn-cs"/>
      </a:defRPr>
    </a:lvl3pPr>
    <a:lvl4pPr marL="3761290" algn="l" defTabSz="2507527" rtl="0" eaLnBrk="1" latinLnBrk="0" hangingPunct="1">
      <a:defRPr sz="3313" kern="1200">
        <a:solidFill>
          <a:schemeClr val="tx1"/>
        </a:solidFill>
        <a:latin typeface="+mn-lt"/>
        <a:ea typeface="+mn-ea"/>
        <a:cs typeface="+mn-cs"/>
      </a:defRPr>
    </a:lvl4pPr>
    <a:lvl5pPr marL="5015053" algn="l" defTabSz="2507527" rtl="0" eaLnBrk="1" latinLnBrk="0" hangingPunct="1">
      <a:defRPr sz="3313" kern="1200">
        <a:solidFill>
          <a:schemeClr val="tx1"/>
        </a:solidFill>
        <a:latin typeface="+mn-lt"/>
        <a:ea typeface="+mn-ea"/>
        <a:cs typeface="+mn-cs"/>
      </a:defRPr>
    </a:lvl5pPr>
    <a:lvl6pPr marL="6268818" algn="l" defTabSz="2507527" rtl="0" eaLnBrk="1" latinLnBrk="0" hangingPunct="1">
      <a:defRPr sz="3313" kern="1200">
        <a:solidFill>
          <a:schemeClr val="tx1"/>
        </a:solidFill>
        <a:latin typeface="+mn-lt"/>
        <a:ea typeface="+mn-ea"/>
        <a:cs typeface="+mn-cs"/>
      </a:defRPr>
    </a:lvl6pPr>
    <a:lvl7pPr marL="7522581" algn="l" defTabSz="2507527" rtl="0" eaLnBrk="1" latinLnBrk="0" hangingPunct="1">
      <a:defRPr sz="3313" kern="1200">
        <a:solidFill>
          <a:schemeClr val="tx1"/>
        </a:solidFill>
        <a:latin typeface="+mn-lt"/>
        <a:ea typeface="+mn-ea"/>
        <a:cs typeface="+mn-cs"/>
      </a:defRPr>
    </a:lvl7pPr>
    <a:lvl8pPr marL="8776344" algn="l" defTabSz="2507527" rtl="0" eaLnBrk="1" latinLnBrk="0" hangingPunct="1">
      <a:defRPr sz="3313" kern="1200">
        <a:solidFill>
          <a:schemeClr val="tx1"/>
        </a:solidFill>
        <a:latin typeface="+mn-lt"/>
        <a:ea typeface="+mn-ea"/>
        <a:cs typeface="+mn-cs"/>
      </a:defRPr>
    </a:lvl8pPr>
    <a:lvl9pPr marL="10030108" algn="l" defTabSz="2507527" rtl="0" eaLnBrk="1" latinLnBrk="0" hangingPunct="1">
      <a:defRPr sz="331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2" name="Text Placeholder 17">
            <a:extLst>
              <a:ext uri="{FF2B5EF4-FFF2-40B4-BE49-F238E27FC236}">
                <a16:creationId xmlns:a16="http://schemas.microsoft.com/office/drawing/2014/main" id="{D79700E9-D1A1-D24E-B8AB-5C3038A93C58}"/>
              </a:ext>
            </a:extLst>
          </p:cNvPr>
          <p:cNvSpPr>
            <a:spLocks noGrp="1"/>
          </p:cNvSpPr>
          <p:nvPr>
            <p:ph type="body" sz="quarter" idx="12" hasCustomPrompt="1"/>
          </p:nvPr>
        </p:nvSpPr>
        <p:spPr>
          <a:xfrm>
            <a:off x="3393440" y="89646"/>
            <a:ext cx="22473920" cy="814518"/>
          </a:xfrm>
          <a:prstGeom prst="rect">
            <a:avLst/>
          </a:prstGeom>
        </p:spPr>
        <p:txBody>
          <a:bodyPr wrap="square">
            <a:spAutoFit/>
          </a:bodyPr>
          <a:lstStyle>
            <a:lvl1pPr marL="0" indent="0" algn="ctr">
              <a:buNone/>
              <a:defRPr sz="4693"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3" name="Text Placeholder 17">
            <a:extLst>
              <a:ext uri="{FF2B5EF4-FFF2-40B4-BE49-F238E27FC236}">
                <a16:creationId xmlns:a16="http://schemas.microsoft.com/office/drawing/2014/main" id="{58904895-11AB-0440-8A8C-4CFD6D7BE734}"/>
              </a:ext>
            </a:extLst>
          </p:cNvPr>
          <p:cNvSpPr>
            <a:spLocks noGrp="1"/>
          </p:cNvSpPr>
          <p:nvPr>
            <p:ph type="body" sz="quarter" idx="11" hasCustomPrompt="1"/>
          </p:nvPr>
        </p:nvSpPr>
        <p:spPr>
          <a:xfrm>
            <a:off x="3393440" y="1003111"/>
            <a:ext cx="22473920" cy="617541"/>
          </a:xfrm>
          <a:prstGeom prst="rect">
            <a:avLst/>
          </a:prstGeom>
        </p:spPr>
        <p:txBody>
          <a:bodyPr wrap="square">
            <a:spAutoFit/>
          </a:bodyPr>
          <a:lstStyle>
            <a:lvl1pPr marL="0" indent="0" algn="ctr">
              <a:buNone/>
              <a:defRPr sz="3413"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4" name="Text Placeholder 17">
            <a:extLst>
              <a:ext uri="{FF2B5EF4-FFF2-40B4-BE49-F238E27FC236}">
                <a16:creationId xmlns:a16="http://schemas.microsoft.com/office/drawing/2014/main" id="{DD0B8EC2-EFED-E542-8B90-121FC70C6D1B}"/>
              </a:ext>
            </a:extLst>
          </p:cNvPr>
          <p:cNvSpPr>
            <a:spLocks noGrp="1"/>
          </p:cNvSpPr>
          <p:nvPr>
            <p:ph type="body" sz="quarter" idx="10" hasCustomPrompt="1"/>
          </p:nvPr>
        </p:nvSpPr>
        <p:spPr>
          <a:xfrm>
            <a:off x="3393440" y="1729215"/>
            <a:ext cx="22473920" cy="552011"/>
          </a:xfrm>
          <a:prstGeom prst="rect">
            <a:avLst/>
          </a:prstGeom>
        </p:spPr>
        <p:txBody>
          <a:bodyPr wrap="square">
            <a:spAutoFit/>
          </a:bodyPr>
          <a:lstStyle>
            <a:lvl1pPr marL="0" indent="0" algn="ctr">
              <a:buNone/>
              <a:defRPr sz="2987"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5" name="Text Placeholder 9">
            <a:extLst>
              <a:ext uri="{FF2B5EF4-FFF2-40B4-BE49-F238E27FC236}">
                <a16:creationId xmlns:a16="http://schemas.microsoft.com/office/drawing/2014/main" id="{C32961E2-B15D-A84D-92EB-EF8236AD2820}"/>
              </a:ext>
            </a:extLst>
          </p:cNvPr>
          <p:cNvSpPr>
            <a:spLocks noGrp="1"/>
          </p:cNvSpPr>
          <p:nvPr>
            <p:ph type="body" sz="quarter" idx="15" hasCustomPrompt="1"/>
          </p:nvPr>
        </p:nvSpPr>
        <p:spPr>
          <a:xfrm>
            <a:off x="248461" y="2899799"/>
            <a:ext cx="6957879" cy="387798"/>
          </a:xfrm>
          <a:prstGeom prst="rect">
            <a:avLst/>
          </a:prstGeom>
        </p:spPr>
        <p:txBody>
          <a:bodyPr wrap="square">
            <a:spAutoFit/>
          </a:bodyPr>
          <a:lstStyle>
            <a:lvl1pPr marL="0" indent="0" algn="ctr">
              <a:buNone/>
              <a:defRPr lang="en-US" sz="192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INTRODUCTION or ABSTRACT</a:t>
            </a:r>
          </a:p>
        </p:txBody>
      </p:sp>
      <p:sp>
        <p:nvSpPr>
          <p:cNvPr id="6" name="Text Placeholder 13">
            <a:extLst>
              <a:ext uri="{FF2B5EF4-FFF2-40B4-BE49-F238E27FC236}">
                <a16:creationId xmlns:a16="http://schemas.microsoft.com/office/drawing/2014/main" id="{84F5C0D6-0DBC-7C44-BBF0-56CA07F716E1}"/>
              </a:ext>
            </a:extLst>
          </p:cNvPr>
          <p:cNvSpPr>
            <a:spLocks noGrp="1"/>
          </p:cNvSpPr>
          <p:nvPr>
            <p:ph type="body" sz="quarter" idx="16" hasCustomPrompt="1"/>
          </p:nvPr>
        </p:nvSpPr>
        <p:spPr>
          <a:xfrm>
            <a:off x="274918" y="3338381"/>
            <a:ext cx="6959003" cy="1881028"/>
          </a:xfrm>
          <a:prstGeom prst="rect">
            <a:avLst/>
          </a:prstGeom>
        </p:spPr>
        <p:txBody>
          <a:bodyPr wrap="square" lIns="365760" tIns="365760" rIns="365760" bIns="365760">
            <a:spAutoFit/>
          </a:bodyPr>
          <a:lstStyle>
            <a:lvl1pPr marL="0" indent="0">
              <a:buNone/>
              <a:tabLst/>
              <a:defRPr lang="en-US" sz="1920" dirty="0"/>
            </a:lvl1pPr>
            <a:lvl2pPr marL="492776" indent="-247234">
              <a:tabLst/>
              <a:defRPr lang="en-US" sz="1493" dirty="0"/>
            </a:lvl2pPr>
            <a:lvl3pPr marL="492776" indent="-247234">
              <a:tabLst/>
              <a:defRPr lang="en-US" sz="1173" dirty="0"/>
            </a:lvl3pPr>
            <a:lvl4pPr marL="492776" indent="-247234">
              <a:tabLst/>
              <a:defRPr lang="en-US" sz="960" dirty="0"/>
            </a:lvl4pPr>
            <a:lvl5pPr marL="492776" indent="-247234">
              <a:tabLst/>
              <a:defRPr lang="en-US" sz="96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a:extLst>
              <a:ext uri="{FF2B5EF4-FFF2-40B4-BE49-F238E27FC236}">
                <a16:creationId xmlns:a16="http://schemas.microsoft.com/office/drawing/2014/main" id="{B579CA1E-0B2D-1B47-9800-2EB97B6AC971}"/>
              </a:ext>
            </a:extLst>
          </p:cNvPr>
          <p:cNvSpPr>
            <a:spLocks noGrp="1"/>
          </p:cNvSpPr>
          <p:nvPr>
            <p:ph type="body" sz="quarter" idx="17" hasCustomPrompt="1"/>
          </p:nvPr>
        </p:nvSpPr>
        <p:spPr>
          <a:xfrm>
            <a:off x="247340" y="10031299"/>
            <a:ext cx="6959002" cy="387798"/>
          </a:xfrm>
          <a:prstGeom prst="rect">
            <a:avLst/>
          </a:prstGeom>
        </p:spPr>
        <p:txBody>
          <a:bodyPr wrap="square">
            <a:spAutoFit/>
          </a:bodyPr>
          <a:lstStyle>
            <a:lvl1pPr marL="0" indent="0" algn="ctr">
              <a:buNone/>
              <a:defRPr lang="en-US" sz="192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OBJECTIVES</a:t>
            </a:r>
          </a:p>
        </p:txBody>
      </p:sp>
      <p:sp>
        <p:nvSpPr>
          <p:cNvPr id="8" name="Text Placeholder 13">
            <a:extLst>
              <a:ext uri="{FF2B5EF4-FFF2-40B4-BE49-F238E27FC236}">
                <a16:creationId xmlns:a16="http://schemas.microsoft.com/office/drawing/2014/main" id="{0FB70E52-71DF-9149-B846-FEA6967E5CE0}"/>
              </a:ext>
            </a:extLst>
          </p:cNvPr>
          <p:cNvSpPr>
            <a:spLocks noGrp="1"/>
          </p:cNvSpPr>
          <p:nvPr>
            <p:ph type="body" sz="quarter" idx="23" hasCustomPrompt="1"/>
          </p:nvPr>
        </p:nvSpPr>
        <p:spPr>
          <a:xfrm>
            <a:off x="247340" y="10431410"/>
            <a:ext cx="6986580" cy="1881028"/>
          </a:xfrm>
          <a:prstGeom prst="rect">
            <a:avLst/>
          </a:prstGeom>
        </p:spPr>
        <p:txBody>
          <a:bodyPr wrap="square" lIns="365760" tIns="365760" rIns="365760" bIns="365760">
            <a:spAutoFit/>
          </a:bodyPr>
          <a:lstStyle>
            <a:lvl1pPr marL="0" indent="0">
              <a:buNone/>
              <a:tabLst/>
              <a:defRPr lang="en-US" sz="1920" dirty="0"/>
            </a:lvl1pPr>
            <a:lvl2pPr marL="492776" indent="-247234">
              <a:tabLst/>
              <a:defRPr lang="en-US" sz="1493" dirty="0"/>
            </a:lvl2pPr>
            <a:lvl3pPr marL="492776" indent="-247234">
              <a:tabLst/>
              <a:defRPr lang="en-US" sz="1173" dirty="0"/>
            </a:lvl3pPr>
            <a:lvl4pPr marL="492776" indent="-247234">
              <a:tabLst/>
              <a:defRPr lang="en-US" sz="960" dirty="0"/>
            </a:lvl4pPr>
            <a:lvl5pPr marL="492776" indent="-247234">
              <a:tabLst/>
              <a:defRPr lang="en-US" sz="96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9">
            <a:extLst>
              <a:ext uri="{FF2B5EF4-FFF2-40B4-BE49-F238E27FC236}">
                <a16:creationId xmlns:a16="http://schemas.microsoft.com/office/drawing/2014/main" id="{8F5266F6-023E-074B-9345-95597B85ABC9}"/>
              </a:ext>
            </a:extLst>
          </p:cNvPr>
          <p:cNvSpPr>
            <a:spLocks noGrp="1"/>
          </p:cNvSpPr>
          <p:nvPr>
            <p:ph type="body" sz="quarter" idx="18" hasCustomPrompt="1"/>
          </p:nvPr>
        </p:nvSpPr>
        <p:spPr>
          <a:xfrm>
            <a:off x="7503568" y="2912963"/>
            <a:ext cx="6995514" cy="387798"/>
          </a:xfrm>
          <a:prstGeom prst="rect">
            <a:avLst/>
          </a:prstGeom>
        </p:spPr>
        <p:txBody>
          <a:bodyPr wrap="square">
            <a:spAutoFit/>
          </a:bodyPr>
          <a:lstStyle>
            <a:lvl1pPr marL="0" indent="0" algn="ctr">
              <a:buNone/>
              <a:defRPr lang="en-US" sz="192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MATERIALS &amp; METHODS</a:t>
            </a:r>
          </a:p>
        </p:txBody>
      </p:sp>
      <p:sp>
        <p:nvSpPr>
          <p:cNvPr id="10" name="Text Placeholder 13">
            <a:extLst>
              <a:ext uri="{FF2B5EF4-FFF2-40B4-BE49-F238E27FC236}">
                <a16:creationId xmlns:a16="http://schemas.microsoft.com/office/drawing/2014/main" id="{3DF1CD88-5076-AA43-A491-4E07B7150553}"/>
              </a:ext>
            </a:extLst>
          </p:cNvPr>
          <p:cNvSpPr>
            <a:spLocks noGrp="1"/>
          </p:cNvSpPr>
          <p:nvPr>
            <p:ph type="body" sz="quarter" idx="24" hasCustomPrompt="1"/>
          </p:nvPr>
        </p:nvSpPr>
        <p:spPr>
          <a:xfrm>
            <a:off x="7513783" y="3342720"/>
            <a:ext cx="6985298" cy="1881028"/>
          </a:xfrm>
          <a:prstGeom prst="rect">
            <a:avLst/>
          </a:prstGeom>
        </p:spPr>
        <p:txBody>
          <a:bodyPr wrap="square" lIns="365760" tIns="365760" rIns="365760" bIns="365760">
            <a:spAutoFit/>
          </a:bodyPr>
          <a:lstStyle>
            <a:lvl1pPr marL="0" indent="0">
              <a:buNone/>
              <a:tabLst/>
              <a:defRPr lang="en-US" sz="1920" dirty="0"/>
            </a:lvl1pPr>
            <a:lvl2pPr marL="492776" indent="-247234">
              <a:tabLst/>
              <a:defRPr lang="en-US" sz="1493" dirty="0"/>
            </a:lvl2pPr>
            <a:lvl3pPr marL="492776" indent="-247234">
              <a:tabLst/>
              <a:defRPr lang="en-US" sz="1173" dirty="0"/>
            </a:lvl3pPr>
            <a:lvl4pPr marL="492776" indent="-247234">
              <a:tabLst/>
              <a:defRPr lang="en-US" sz="960" dirty="0"/>
            </a:lvl4pPr>
            <a:lvl5pPr marL="492776" indent="-247234">
              <a:tabLst/>
              <a:defRPr lang="en-US" sz="96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a:extLst>
              <a:ext uri="{FF2B5EF4-FFF2-40B4-BE49-F238E27FC236}">
                <a16:creationId xmlns:a16="http://schemas.microsoft.com/office/drawing/2014/main" id="{0D76EC8F-4F03-A846-9FC5-7A2FF39325A1}"/>
              </a:ext>
            </a:extLst>
          </p:cNvPr>
          <p:cNvSpPr>
            <a:spLocks noGrp="1"/>
          </p:cNvSpPr>
          <p:nvPr>
            <p:ph type="body" sz="quarter" idx="19" hasCustomPrompt="1"/>
          </p:nvPr>
        </p:nvSpPr>
        <p:spPr>
          <a:xfrm>
            <a:off x="14761560" y="2912963"/>
            <a:ext cx="6959003" cy="387798"/>
          </a:xfrm>
          <a:prstGeom prst="rect">
            <a:avLst/>
          </a:prstGeom>
        </p:spPr>
        <p:txBody>
          <a:bodyPr wrap="square">
            <a:spAutoFit/>
          </a:bodyPr>
          <a:lstStyle>
            <a:lvl1pPr marL="0" indent="0" algn="ctr">
              <a:buNone/>
              <a:defRPr lang="en-US" sz="192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RESULTS</a:t>
            </a:r>
          </a:p>
        </p:txBody>
      </p:sp>
      <p:sp>
        <p:nvSpPr>
          <p:cNvPr id="13" name="Text Placeholder 13">
            <a:extLst>
              <a:ext uri="{FF2B5EF4-FFF2-40B4-BE49-F238E27FC236}">
                <a16:creationId xmlns:a16="http://schemas.microsoft.com/office/drawing/2014/main" id="{F0F782CC-FD57-D84B-B9C0-D63834C9E3A3}"/>
              </a:ext>
            </a:extLst>
          </p:cNvPr>
          <p:cNvSpPr>
            <a:spLocks noGrp="1"/>
          </p:cNvSpPr>
          <p:nvPr>
            <p:ph type="body" sz="quarter" idx="25" hasCustomPrompt="1"/>
          </p:nvPr>
        </p:nvSpPr>
        <p:spPr>
          <a:xfrm>
            <a:off x="14778942" y="3342108"/>
            <a:ext cx="6985298" cy="1881028"/>
          </a:xfrm>
          <a:prstGeom prst="rect">
            <a:avLst/>
          </a:prstGeom>
        </p:spPr>
        <p:txBody>
          <a:bodyPr wrap="square" lIns="365760" tIns="365760" rIns="365760" bIns="365760">
            <a:spAutoFit/>
          </a:bodyPr>
          <a:lstStyle>
            <a:lvl1pPr marL="0" indent="0">
              <a:buNone/>
              <a:tabLst/>
              <a:defRPr lang="en-US" sz="1920" dirty="0"/>
            </a:lvl1pPr>
            <a:lvl2pPr marL="492776" indent="-247234">
              <a:tabLst/>
              <a:defRPr lang="en-US" sz="1493" dirty="0"/>
            </a:lvl2pPr>
            <a:lvl3pPr marL="492776" indent="-247234">
              <a:tabLst/>
              <a:defRPr lang="en-US" sz="1173" dirty="0"/>
            </a:lvl3pPr>
            <a:lvl4pPr marL="492776" indent="-247234">
              <a:tabLst/>
              <a:defRPr lang="en-US" sz="960" dirty="0"/>
            </a:lvl4pPr>
            <a:lvl5pPr marL="492776" indent="-247234">
              <a:tabLst/>
              <a:defRPr lang="en-US" sz="96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9">
            <a:extLst>
              <a:ext uri="{FF2B5EF4-FFF2-40B4-BE49-F238E27FC236}">
                <a16:creationId xmlns:a16="http://schemas.microsoft.com/office/drawing/2014/main" id="{EE2D0987-30BC-324D-8B01-689B2DDE0053}"/>
              </a:ext>
            </a:extLst>
          </p:cNvPr>
          <p:cNvSpPr>
            <a:spLocks noGrp="1"/>
          </p:cNvSpPr>
          <p:nvPr>
            <p:ph type="body" sz="quarter" idx="20" hasCustomPrompt="1"/>
          </p:nvPr>
        </p:nvSpPr>
        <p:spPr>
          <a:xfrm>
            <a:off x="22007592" y="2899799"/>
            <a:ext cx="6958839" cy="387798"/>
          </a:xfrm>
          <a:prstGeom prst="rect">
            <a:avLst/>
          </a:prstGeom>
        </p:spPr>
        <p:txBody>
          <a:bodyPr wrap="square">
            <a:spAutoFit/>
          </a:bodyPr>
          <a:lstStyle>
            <a:lvl1pPr marL="0" indent="0" algn="ctr">
              <a:buNone/>
              <a:defRPr lang="en-US" sz="192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CONCLUSIONS</a:t>
            </a:r>
          </a:p>
        </p:txBody>
      </p:sp>
      <p:sp>
        <p:nvSpPr>
          <p:cNvPr id="15" name="Text Placeholder 13">
            <a:extLst>
              <a:ext uri="{FF2B5EF4-FFF2-40B4-BE49-F238E27FC236}">
                <a16:creationId xmlns:a16="http://schemas.microsoft.com/office/drawing/2014/main" id="{CE6A7923-B02D-6641-BA13-107AF543E898}"/>
              </a:ext>
            </a:extLst>
          </p:cNvPr>
          <p:cNvSpPr>
            <a:spLocks noGrp="1"/>
          </p:cNvSpPr>
          <p:nvPr>
            <p:ph type="body" sz="quarter" idx="26" hasCustomPrompt="1"/>
          </p:nvPr>
        </p:nvSpPr>
        <p:spPr>
          <a:xfrm>
            <a:off x="22034051" y="3338380"/>
            <a:ext cx="6959003" cy="1881028"/>
          </a:xfrm>
          <a:prstGeom prst="rect">
            <a:avLst/>
          </a:prstGeom>
        </p:spPr>
        <p:txBody>
          <a:bodyPr wrap="square" lIns="365760" tIns="365760" rIns="365760" bIns="365760">
            <a:spAutoFit/>
          </a:bodyPr>
          <a:lstStyle>
            <a:lvl1pPr marL="0" indent="0">
              <a:buNone/>
              <a:tabLst/>
              <a:defRPr lang="en-US" sz="1920" dirty="0"/>
            </a:lvl1pPr>
            <a:lvl2pPr marL="492776" indent="-247234">
              <a:tabLst/>
              <a:defRPr lang="en-US" sz="1493" dirty="0"/>
            </a:lvl2pPr>
            <a:lvl3pPr marL="492776" indent="-247234">
              <a:tabLst/>
              <a:defRPr lang="en-US" sz="1173" dirty="0"/>
            </a:lvl3pPr>
            <a:lvl4pPr marL="492776" indent="-247234">
              <a:tabLst/>
              <a:defRPr lang="en-US" sz="960" dirty="0"/>
            </a:lvl4pPr>
            <a:lvl5pPr marL="492776" indent="-247234">
              <a:tabLst/>
              <a:defRPr lang="en-US" sz="96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9">
            <a:extLst>
              <a:ext uri="{FF2B5EF4-FFF2-40B4-BE49-F238E27FC236}">
                <a16:creationId xmlns:a16="http://schemas.microsoft.com/office/drawing/2014/main" id="{11DD55CE-302F-C44C-867D-693A1C523032}"/>
              </a:ext>
            </a:extLst>
          </p:cNvPr>
          <p:cNvSpPr>
            <a:spLocks noGrp="1"/>
          </p:cNvSpPr>
          <p:nvPr>
            <p:ph type="body" sz="quarter" idx="21" hasCustomPrompt="1"/>
          </p:nvPr>
        </p:nvSpPr>
        <p:spPr>
          <a:xfrm>
            <a:off x="22034215" y="10715425"/>
            <a:ext cx="6932379" cy="387798"/>
          </a:xfrm>
          <a:prstGeom prst="rect">
            <a:avLst/>
          </a:prstGeom>
        </p:spPr>
        <p:txBody>
          <a:bodyPr wrap="square">
            <a:spAutoFit/>
          </a:bodyPr>
          <a:lstStyle>
            <a:lvl1pPr marL="0" indent="0" algn="ctr">
              <a:buNone/>
              <a:defRPr lang="en-US" sz="192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REFERENCES</a:t>
            </a:r>
          </a:p>
        </p:txBody>
      </p:sp>
      <p:sp>
        <p:nvSpPr>
          <p:cNvPr id="19" name="Text Placeholder 13">
            <a:extLst>
              <a:ext uri="{FF2B5EF4-FFF2-40B4-BE49-F238E27FC236}">
                <a16:creationId xmlns:a16="http://schemas.microsoft.com/office/drawing/2014/main" id="{29E10D60-C2C8-1A41-8AEC-ED9557B15899}"/>
              </a:ext>
            </a:extLst>
          </p:cNvPr>
          <p:cNvSpPr>
            <a:spLocks noGrp="1"/>
          </p:cNvSpPr>
          <p:nvPr>
            <p:ph type="body" sz="quarter" idx="27" hasCustomPrompt="1"/>
          </p:nvPr>
        </p:nvSpPr>
        <p:spPr>
          <a:xfrm>
            <a:off x="22034215" y="11136078"/>
            <a:ext cx="6932379" cy="1881028"/>
          </a:xfrm>
          <a:prstGeom prst="rect">
            <a:avLst/>
          </a:prstGeom>
        </p:spPr>
        <p:txBody>
          <a:bodyPr wrap="square" lIns="365760" tIns="365760" rIns="365760" bIns="365760">
            <a:spAutoFit/>
          </a:bodyPr>
          <a:lstStyle>
            <a:lvl1pPr marL="0" indent="0">
              <a:buNone/>
              <a:tabLst/>
              <a:defRPr lang="en-US" sz="1920" dirty="0"/>
            </a:lvl1pPr>
            <a:lvl2pPr marL="492776" indent="-247234">
              <a:tabLst/>
              <a:defRPr lang="en-US" sz="1493" dirty="0"/>
            </a:lvl2pPr>
            <a:lvl3pPr marL="492776" indent="-247234">
              <a:tabLst/>
              <a:defRPr lang="en-US" sz="1173" dirty="0"/>
            </a:lvl3pPr>
            <a:lvl4pPr marL="492776" indent="-247234">
              <a:tabLst/>
              <a:defRPr lang="en-US" sz="960" dirty="0"/>
            </a:lvl4pPr>
            <a:lvl5pPr marL="492776" indent="-247234">
              <a:tabLst/>
              <a:defRPr lang="en-US" sz="96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9">
            <a:extLst>
              <a:ext uri="{FF2B5EF4-FFF2-40B4-BE49-F238E27FC236}">
                <a16:creationId xmlns:a16="http://schemas.microsoft.com/office/drawing/2014/main" id="{3DEEABC9-48DF-8C4B-B4B1-B380C2549344}"/>
              </a:ext>
            </a:extLst>
          </p:cNvPr>
          <p:cNvSpPr>
            <a:spLocks noGrp="1"/>
          </p:cNvSpPr>
          <p:nvPr>
            <p:ph type="body" sz="quarter" idx="22" hasCustomPrompt="1"/>
          </p:nvPr>
        </p:nvSpPr>
        <p:spPr>
          <a:xfrm>
            <a:off x="22034215" y="13689853"/>
            <a:ext cx="6932379" cy="387798"/>
          </a:xfrm>
          <a:prstGeom prst="rect">
            <a:avLst/>
          </a:prstGeom>
        </p:spPr>
        <p:txBody>
          <a:bodyPr wrap="square">
            <a:spAutoFit/>
          </a:bodyPr>
          <a:lstStyle>
            <a:lvl1pPr marL="0" indent="0" algn="ctr">
              <a:buNone/>
              <a:defRPr lang="en-US" sz="1920" b="1" dirty="0">
                <a:solidFill>
                  <a:schemeClr val="accent1">
                    <a:lumMod val="50000"/>
                  </a:schemeClr>
                </a:solidFill>
                <a:latin typeface="+mj-lt"/>
              </a:defRPr>
            </a:lvl1pPr>
            <a:lvl2pPr>
              <a:defRPr lang="en-US" sz="3413" smtClean="0"/>
            </a:lvl2pPr>
            <a:lvl3pPr>
              <a:defRPr lang="en-US" sz="2133" smtClean="0"/>
            </a:lvl3pPr>
            <a:lvl4pPr>
              <a:defRPr lang="en-US" sz="1707" smtClean="0"/>
            </a:lvl4pPr>
            <a:lvl5pPr>
              <a:defRPr lang="en-US" sz="1707"/>
            </a:lvl5pPr>
          </a:lstStyle>
          <a:p>
            <a:r>
              <a:rPr lang="en-US" dirty="0">
                <a:effectLst/>
                <a:latin typeface="Calibri" panose="020F0502020204030204" pitchFamily="34" charset="0"/>
              </a:rPr>
              <a:t>(click to edit)  ACKNOWLEDGEMENTS or  CONTACT</a:t>
            </a:r>
          </a:p>
        </p:txBody>
      </p:sp>
      <p:sp>
        <p:nvSpPr>
          <p:cNvPr id="21" name="Text Placeholder 13">
            <a:extLst>
              <a:ext uri="{FF2B5EF4-FFF2-40B4-BE49-F238E27FC236}">
                <a16:creationId xmlns:a16="http://schemas.microsoft.com/office/drawing/2014/main" id="{A1288862-FD64-B14C-B46C-AF518E6B52C7}"/>
              </a:ext>
            </a:extLst>
          </p:cNvPr>
          <p:cNvSpPr>
            <a:spLocks noGrp="1"/>
          </p:cNvSpPr>
          <p:nvPr>
            <p:ph type="body" sz="quarter" idx="28" hasCustomPrompt="1"/>
          </p:nvPr>
        </p:nvSpPr>
        <p:spPr>
          <a:xfrm>
            <a:off x="22060675" y="14089964"/>
            <a:ext cx="6905919" cy="1881028"/>
          </a:xfrm>
          <a:prstGeom prst="rect">
            <a:avLst/>
          </a:prstGeom>
        </p:spPr>
        <p:txBody>
          <a:bodyPr wrap="square" lIns="365760" tIns="365760" rIns="365760" bIns="365760">
            <a:spAutoFit/>
          </a:bodyPr>
          <a:lstStyle>
            <a:lvl1pPr marL="0" indent="0">
              <a:buNone/>
              <a:tabLst/>
              <a:defRPr lang="en-US" sz="1920" dirty="0"/>
            </a:lvl1pPr>
            <a:lvl2pPr marL="492776" indent="-247234">
              <a:tabLst/>
              <a:defRPr lang="en-US" sz="1493" dirty="0"/>
            </a:lvl2pPr>
            <a:lvl3pPr marL="492776" indent="-247234">
              <a:tabLst/>
              <a:defRPr lang="en-US" sz="1173" dirty="0"/>
            </a:lvl3pPr>
            <a:lvl4pPr marL="492776" indent="-247234">
              <a:tabLst/>
              <a:defRPr lang="en-US" sz="960" dirty="0"/>
            </a:lvl4pPr>
            <a:lvl5pPr marL="492776" indent="-247234">
              <a:tabLst/>
              <a:defRPr lang="en-US" sz="96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extLst>
    <p:ext uri="{DCECCB84-F9BA-43D5-87BE-67443E8EF086}">
      <p15:sldGuideLst xmlns:p15="http://schemas.microsoft.com/office/powerpoint/2012/main">
        <p15:guide id="1" orient="horz" pos="1680" userDrawn="1">
          <p15:clr>
            <a:srgbClr val="FBAE40"/>
          </p15:clr>
        </p15:guide>
        <p15:guide id="2" pos="154" userDrawn="1">
          <p15:clr>
            <a:srgbClr val="FBAE40"/>
          </p15:clr>
        </p15:guide>
        <p15:guide id="3" orient="horz" pos="10104" userDrawn="1">
          <p15:clr>
            <a:srgbClr val="FBAE40"/>
          </p15:clr>
        </p15:guide>
        <p15:guide id="4" pos="4557" userDrawn="1">
          <p15:clr>
            <a:srgbClr val="FBAE40"/>
          </p15:clr>
        </p15:guide>
        <p15:guide id="5" pos="4736" userDrawn="1">
          <p15:clr>
            <a:srgbClr val="FBAE40"/>
          </p15:clr>
        </p15:guide>
        <p15:guide id="6" pos="9139" userDrawn="1">
          <p15:clr>
            <a:srgbClr val="FBAE40"/>
          </p15:clr>
        </p15:guide>
        <p15:guide id="7" pos="9293" userDrawn="1">
          <p15:clr>
            <a:srgbClr val="FBAE40"/>
          </p15:clr>
        </p15:guide>
        <p15:guide id="8" pos="13696" userDrawn="1">
          <p15:clr>
            <a:srgbClr val="FBAE40"/>
          </p15:clr>
        </p15:guide>
        <p15:guide id="9" pos="13875" userDrawn="1">
          <p15:clr>
            <a:srgbClr val="FBAE40"/>
          </p15:clr>
        </p15:guide>
        <p15:guide id="10" pos="1827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1585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0"/>
            <a:ext cx="29260800" cy="2400300"/>
          </a:xfrm>
          <a:prstGeom prst="rect">
            <a:avLst/>
          </a:prstGeom>
          <a:solidFill>
            <a:schemeClr val="accent1"/>
          </a:solidFill>
          <a:ln w="9525">
            <a:noFill/>
            <a:miter lim="800000"/>
            <a:headEnd/>
            <a:tailEnd/>
          </a:ln>
          <a:effectLst/>
        </p:spPr>
        <p:txBody>
          <a:bodyPr wrap="none" lIns="37930" tIns="18964" rIns="37930" bIns="18964" anchor="ctr"/>
          <a:lstStyle/>
          <a:p>
            <a:pPr>
              <a:defRPr/>
            </a:pPr>
            <a:endParaRPr lang="en-US" sz="2038"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481258" y="16138815"/>
            <a:ext cx="1397001" cy="166783"/>
          </a:xfrm>
          <a:prstGeom prst="rect">
            <a:avLst/>
          </a:prstGeom>
          <a:noFill/>
          <a:ln w="9525">
            <a:noFill/>
            <a:miter lim="800000"/>
            <a:headEnd/>
            <a:tailEnd/>
          </a:ln>
          <a:effectLst/>
        </p:spPr>
        <p:txBody>
          <a:bodyPr wrap="square" lIns="37858" tIns="18926" rIns="37858" bIns="18926">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533" b="1" dirty="0">
                <a:solidFill>
                  <a:schemeClr val="bg1">
                    <a:lumMod val="75000"/>
                  </a:schemeClr>
                </a:solidFill>
                <a:latin typeface="Arial" charset="0"/>
              </a:rPr>
              <a:t>www.PosterPresentations.com</a:t>
            </a:r>
          </a:p>
        </p:txBody>
      </p:sp>
      <p:sp>
        <p:nvSpPr>
          <p:cNvPr id="13" name="Rounded Rectangle 12">
            <a:extLst>
              <a:ext uri="{FF2B5EF4-FFF2-40B4-BE49-F238E27FC236}">
                <a16:creationId xmlns:a16="http://schemas.microsoft.com/office/drawing/2014/main" id="{D485C5EC-23A0-7D40-81CB-4F3ADD296005}"/>
              </a:ext>
            </a:extLst>
          </p:cNvPr>
          <p:cNvSpPr/>
          <p:nvPr userDrawn="1"/>
        </p:nvSpPr>
        <p:spPr>
          <a:xfrm>
            <a:off x="261255" y="2682735"/>
            <a:ext cx="6991243"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2407349"/>
            <a:ext cx="292608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12682DA0-9CCF-EF4B-8677-380B0751B423}"/>
              </a:ext>
            </a:extLst>
          </p:cNvPr>
          <p:cNvSpPr/>
          <p:nvPr userDrawn="1"/>
        </p:nvSpPr>
        <p:spPr>
          <a:xfrm>
            <a:off x="7510272" y="2687928"/>
            <a:ext cx="6991242" cy="13363143"/>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7" name="Rounded Rectangle 16">
            <a:extLst>
              <a:ext uri="{FF2B5EF4-FFF2-40B4-BE49-F238E27FC236}">
                <a16:creationId xmlns:a16="http://schemas.microsoft.com/office/drawing/2014/main" id="{D0ACBDFA-3EF8-044B-8D44-7BAE9EFDAB71}"/>
              </a:ext>
            </a:extLst>
          </p:cNvPr>
          <p:cNvSpPr/>
          <p:nvPr userDrawn="1"/>
        </p:nvSpPr>
        <p:spPr>
          <a:xfrm>
            <a:off x="14759287" y="2687927"/>
            <a:ext cx="6991242" cy="13363142"/>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8" name="Rounded Rectangle 17">
            <a:extLst>
              <a:ext uri="{FF2B5EF4-FFF2-40B4-BE49-F238E27FC236}">
                <a16:creationId xmlns:a16="http://schemas.microsoft.com/office/drawing/2014/main" id="{61B1F6FD-800A-7D49-B26F-452110B9E7F4}"/>
              </a:ext>
            </a:extLst>
          </p:cNvPr>
          <p:cNvSpPr/>
          <p:nvPr userDrawn="1"/>
        </p:nvSpPr>
        <p:spPr>
          <a:xfrm>
            <a:off x="22008302" y="2687928"/>
            <a:ext cx="6991242" cy="13363139"/>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graphicFrame>
        <p:nvGraphicFramePr>
          <p:cNvPr id="11" name="Table 10">
            <a:extLst>
              <a:ext uri="{FF2B5EF4-FFF2-40B4-BE49-F238E27FC236}">
                <a16:creationId xmlns:a16="http://schemas.microsoft.com/office/drawing/2014/main" id="{DAAA4647-2EC0-AE42-AFBF-8976B34616D4}"/>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9" name="Table 18">
            <a:extLst>
              <a:ext uri="{FF2B5EF4-FFF2-40B4-BE49-F238E27FC236}">
                <a16:creationId xmlns:a16="http://schemas.microsoft.com/office/drawing/2014/main" id="{E0DA3ECB-44DB-1849-AC11-B5AB6FFC5B28}"/>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1820689" rtl="0" eaLnBrk="1" latinLnBrk="0" hangingPunct="1">
        <a:spcBef>
          <a:spcPct val="0"/>
        </a:spcBef>
        <a:buNone/>
        <a:defRPr sz="3651" kern="1200">
          <a:solidFill>
            <a:schemeClr val="bg1"/>
          </a:solidFill>
          <a:latin typeface="Trebuchet MS" pitchFamily="34" charset="0"/>
          <a:ea typeface="+mj-ea"/>
          <a:cs typeface="+mj-cs"/>
        </a:defRPr>
      </a:lvl1pPr>
    </p:titleStyle>
    <p:bodyStyle>
      <a:lvl1pPr marL="316108" indent="-316108" algn="l" defTabSz="1820689" rtl="0" eaLnBrk="1" latinLnBrk="0" hangingPunct="1">
        <a:spcBef>
          <a:spcPct val="20000"/>
        </a:spcBef>
        <a:buFont typeface="Arial" pitchFamily="34" charset="0"/>
        <a:buChar char="•"/>
        <a:tabLst/>
        <a:defRPr sz="1992" kern="1200">
          <a:solidFill>
            <a:schemeClr val="tx1"/>
          </a:solidFill>
          <a:latin typeface="+mn-lt"/>
          <a:ea typeface="+mn-ea"/>
          <a:cs typeface="+mn-cs"/>
        </a:defRPr>
      </a:lvl1pPr>
      <a:lvl2pPr marL="316108" indent="-316108" algn="l" defTabSz="1820689" rtl="0" eaLnBrk="1" latinLnBrk="0" hangingPunct="1">
        <a:spcBef>
          <a:spcPct val="20000"/>
        </a:spcBef>
        <a:buFont typeface="Arial" pitchFamily="34" charset="0"/>
        <a:buChar char="–"/>
        <a:tabLst/>
        <a:defRPr sz="1660" kern="1200">
          <a:solidFill>
            <a:schemeClr val="tx1"/>
          </a:solidFill>
          <a:latin typeface="+mn-lt"/>
          <a:ea typeface="+mn-ea"/>
          <a:cs typeface="+mn-cs"/>
        </a:defRPr>
      </a:lvl2pPr>
      <a:lvl3pPr marL="316108" indent="-316108" algn="l" defTabSz="1820689" rtl="0" eaLnBrk="1" latinLnBrk="0" hangingPunct="1">
        <a:spcBef>
          <a:spcPct val="20000"/>
        </a:spcBef>
        <a:buFont typeface="Arial" pitchFamily="34" charset="0"/>
        <a:buChar char="•"/>
        <a:tabLst/>
        <a:defRPr sz="1328" kern="1200">
          <a:solidFill>
            <a:schemeClr val="tx1"/>
          </a:solidFill>
          <a:latin typeface="+mn-lt"/>
          <a:ea typeface="+mn-ea"/>
          <a:cs typeface="+mn-cs"/>
        </a:defRPr>
      </a:lvl3pPr>
      <a:lvl4pPr marL="316108" indent="-316108" algn="l" defTabSz="1820689" rtl="0" eaLnBrk="1" latinLnBrk="0" hangingPunct="1">
        <a:spcBef>
          <a:spcPct val="20000"/>
        </a:spcBef>
        <a:buFont typeface="Arial" pitchFamily="34" charset="0"/>
        <a:buChar char="–"/>
        <a:tabLst/>
        <a:defRPr sz="996" kern="1200">
          <a:solidFill>
            <a:schemeClr val="tx1"/>
          </a:solidFill>
          <a:latin typeface="+mn-lt"/>
          <a:ea typeface="+mn-ea"/>
          <a:cs typeface="+mn-cs"/>
        </a:defRPr>
      </a:lvl4pPr>
      <a:lvl5pPr marL="316108" indent="-316108" algn="l" defTabSz="1820689" rtl="0" eaLnBrk="1" latinLnBrk="0" hangingPunct="1">
        <a:spcBef>
          <a:spcPct val="20000"/>
        </a:spcBef>
        <a:buFont typeface="Arial" pitchFamily="34" charset="0"/>
        <a:buChar char="»"/>
        <a:tabLst/>
        <a:defRPr sz="996" kern="1200">
          <a:solidFill>
            <a:schemeClr val="tx1"/>
          </a:solidFill>
          <a:latin typeface="+mn-lt"/>
          <a:ea typeface="+mn-ea"/>
          <a:cs typeface="+mn-cs"/>
        </a:defRPr>
      </a:lvl5pPr>
      <a:lvl6pPr marL="5006898"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6pPr>
      <a:lvl7pPr marL="591724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7pPr>
      <a:lvl8pPr marL="6827587"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8pPr>
      <a:lvl9pPr marL="773793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9pPr>
    </p:bodyStyle>
    <p:otherStyle>
      <a:defPPr>
        <a:defRPr lang="en-US"/>
      </a:defPPr>
      <a:lvl1pPr marL="0" algn="l" defTabSz="1820689" rtl="0" eaLnBrk="1" latinLnBrk="0" hangingPunct="1">
        <a:defRPr sz="3568" kern="1200">
          <a:solidFill>
            <a:schemeClr val="tx1"/>
          </a:solidFill>
          <a:latin typeface="+mn-lt"/>
          <a:ea typeface="+mn-ea"/>
          <a:cs typeface="+mn-cs"/>
        </a:defRPr>
      </a:lvl1pPr>
      <a:lvl2pPr marL="910346" algn="l" defTabSz="1820689" rtl="0" eaLnBrk="1" latinLnBrk="0" hangingPunct="1">
        <a:defRPr sz="3568" kern="1200">
          <a:solidFill>
            <a:schemeClr val="tx1"/>
          </a:solidFill>
          <a:latin typeface="+mn-lt"/>
          <a:ea typeface="+mn-ea"/>
          <a:cs typeface="+mn-cs"/>
        </a:defRPr>
      </a:lvl2pPr>
      <a:lvl3pPr marL="1820689" algn="l" defTabSz="1820689" rtl="0" eaLnBrk="1" latinLnBrk="0" hangingPunct="1">
        <a:defRPr sz="3568" kern="1200">
          <a:solidFill>
            <a:schemeClr val="tx1"/>
          </a:solidFill>
          <a:latin typeface="+mn-lt"/>
          <a:ea typeface="+mn-ea"/>
          <a:cs typeface="+mn-cs"/>
        </a:defRPr>
      </a:lvl3pPr>
      <a:lvl4pPr marL="2731036" algn="l" defTabSz="1820689" rtl="0" eaLnBrk="1" latinLnBrk="0" hangingPunct="1">
        <a:defRPr sz="3568" kern="1200">
          <a:solidFill>
            <a:schemeClr val="tx1"/>
          </a:solidFill>
          <a:latin typeface="+mn-lt"/>
          <a:ea typeface="+mn-ea"/>
          <a:cs typeface="+mn-cs"/>
        </a:defRPr>
      </a:lvl4pPr>
      <a:lvl5pPr marL="3641380" algn="l" defTabSz="1820689" rtl="0" eaLnBrk="1" latinLnBrk="0" hangingPunct="1">
        <a:defRPr sz="3568" kern="1200">
          <a:solidFill>
            <a:schemeClr val="tx1"/>
          </a:solidFill>
          <a:latin typeface="+mn-lt"/>
          <a:ea typeface="+mn-ea"/>
          <a:cs typeface="+mn-cs"/>
        </a:defRPr>
      </a:lvl5pPr>
      <a:lvl6pPr marL="4551725" algn="l" defTabSz="1820689" rtl="0" eaLnBrk="1" latinLnBrk="0" hangingPunct="1">
        <a:defRPr sz="3568" kern="1200">
          <a:solidFill>
            <a:schemeClr val="tx1"/>
          </a:solidFill>
          <a:latin typeface="+mn-lt"/>
          <a:ea typeface="+mn-ea"/>
          <a:cs typeface="+mn-cs"/>
        </a:defRPr>
      </a:lvl6pPr>
      <a:lvl7pPr marL="5462070" algn="l" defTabSz="1820689" rtl="0" eaLnBrk="1" latinLnBrk="0" hangingPunct="1">
        <a:defRPr sz="3568" kern="1200">
          <a:solidFill>
            <a:schemeClr val="tx1"/>
          </a:solidFill>
          <a:latin typeface="+mn-lt"/>
          <a:ea typeface="+mn-ea"/>
          <a:cs typeface="+mn-cs"/>
        </a:defRPr>
      </a:lvl7pPr>
      <a:lvl8pPr marL="6372415" algn="l" defTabSz="1820689" rtl="0" eaLnBrk="1" latinLnBrk="0" hangingPunct="1">
        <a:defRPr sz="3568" kern="1200">
          <a:solidFill>
            <a:schemeClr val="tx1"/>
          </a:solidFill>
          <a:latin typeface="+mn-lt"/>
          <a:ea typeface="+mn-ea"/>
          <a:cs typeface="+mn-cs"/>
        </a:defRPr>
      </a:lvl8pPr>
      <a:lvl9pPr marL="7282761" algn="l" defTabSz="1820689" rtl="0" eaLnBrk="1" latinLnBrk="0" hangingPunct="1">
        <a:defRPr sz="356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0"/>
            <a:ext cx="29260800" cy="2400300"/>
          </a:xfrm>
          <a:prstGeom prst="rect">
            <a:avLst/>
          </a:prstGeom>
          <a:solidFill>
            <a:schemeClr val="accent1"/>
          </a:solidFill>
          <a:ln w="9525">
            <a:noFill/>
            <a:miter lim="800000"/>
            <a:headEnd/>
            <a:tailEnd/>
          </a:ln>
          <a:effectLst/>
        </p:spPr>
        <p:txBody>
          <a:bodyPr wrap="none" lIns="37930" tIns="18964" rIns="37930" bIns="18964" anchor="ctr"/>
          <a:lstStyle/>
          <a:p>
            <a:pPr>
              <a:defRPr/>
            </a:pPr>
            <a:endParaRPr lang="en-US" sz="2038" dirty="0"/>
          </a:p>
        </p:txBody>
      </p:sp>
      <p:sp>
        <p:nvSpPr>
          <p:cNvPr id="13" name="Rounded Rectangle 12">
            <a:extLst>
              <a:ext uri="{FF2B5EF4-FFF2-40B4-BE49-F238E27FC236}">
                <a16:creationId xmlns:a16="http://schemas.microsoft.com/office/drawing/2014/main" id="{D485C5EC-23A0-7D40-81CB-4F3ADD296005}"/>
              </a:ext>
            </a:extLst>
          </p:cNvPr>
          <p:cNvSpPr/>
          <p:nvPr userDrawn="1"/>
        </p:nvSpPr>
        <p:spPr>
          <a:xfrm>
            <a:off x="261257" y="2687927"/>
            <a:ext cx="6991242"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2407349"/>
            <a:ext cx="292608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12682DA0-9CCF-EF4B-8677-380B0751B423}"/>
              </a:ext>
            </a:extLst>
          </p:cNvPr>
          <p:cNvSpPr/>
          <p:nvPr userDrawn="1"/>
        </p:nvSpPr>
        <p:spPr>
          <a:xfrm>
            <a:off x="7510272" y="2687927"/>
            <a:ext cx="6991242"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7" name="Rounded Rectangle 16">
            <a:extLst>
              <a:ext uri="{FF2B5EF4-FFF2-40B4-BE49-F238E27FC236}">
                <a16:creationId xmlns:a16="http://schemas.microsoft.com/office/drawing/2014/main" id="{D0ACBDFA-3EF8-044B-8D44-7BAE9EFDAB71}"/>
              </a:ext>
            </a:extLst>
          </p:cNvPr>
          <p:cNvSpPr/>
          <p:nvPr userDrawn="1"/>
        </p:nvSpPr>
        <p:spPr>
          <a:xfrm>
            <a:off x="14759287" y="2687927"/>
            <a:ext cx="6991242"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8" name="Rounded Rectangle 17">
            <a:extLst>
              <a:ext uri="{FF2B5EF4-FFF2-40B4-BE49-F238E27FC236}">
                <a16:creationId xmlns:a16="http://schemas.microsoft.com/office/drawing/2014/main" id="{61B1F6FD-800A-7D49-B26F-452110B9E7F4}"/>
              </a:ext>
            </a:extLst>
          </p:cNvPr>
          <p:cNvSpPr/>
          <p:nvPr userDrawn="1"/>
        </p:nvSpPr>
        <p:spPr>
          <a:xfrm>
            <a:off x="22008302" y="2687927"/>
            <a:ext cx="6991242"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38"/>
          </a:p>
        </p:txBody>
      </p:sp>
      <p:sp>
        <p:nvSpPr>
          <p:cNvPr id="11" name="Text Box 14">
            <a:extLst>
              <a:ext uri="{FF2B5EF4-FFF2-40B4-BE49-F238E27FC236}">
                <a16:creationId xmlns:a16="http://schemas.microsoft.com/office/drawing/2014/main" id="{4BDAC735-4497-6B43-9EFD-70285A5B732A}"/>
              </a:ext>
            </a:extLst>
          </p:cNvPr>
          <p:cNvSpPr txBox="1">
            <a:spLocks noChangeArrowheads="1"/>
          </p:cNvSpPr>
          <p:nvPr userDrawn="1"/>
        </p:nvSpPr>
        <p:spPr bwMode="auto">
          <a:xfrm>
            <a:off x="481258" y="16138815"/>
            <a:ext cx="1397001" cy="166783"/>
          </a:xfrm>
          <a:prstGeom prst="rect">
            <a:avLst/>
          </a:prstGeom>
          <a:noFill/>
          <a:ln w="9525">
            <a:noFill/>
            <a:miter lim="800000"/>
            <a:headEnd/>
            <a:tailEnd/>
          </a:ln>
          <a:effectLst/>
        </p:spPr>
        <p:txBody>
          <a:bodyPr wrap="square" lIns="37858" tIns="18926" rIns="37858" bIns="18926">
            <a:spAutoFit/>
          </a:bodyPr>
          <a:lstStyle/>
          <a:p>
            <a:pPr eaLnBrk="0" hangingPunct="0">
              <a:lnSpc>
                <a:spcPct val="65000"/>
              </a:lnSpc>
              <a:spcBef>
                <a:spcPct val="50000"/>
              </a:spcBef>
              <a:defRPr/>
            </a:pPr>
            <a:r>
              <a:rPr lang="en-US" sz="320" b="1" dirty="0">
                <a:solidFill>
                  <a:prstClr val="white">
                    <a:lumMod val="75000"/>
                  </a:prstClr>
                </a:solidFill>
                <a:latin typeface="Arial" charset="0"/>
              </a:rPr>
              <a:t>RESEARCH POSTER PRESENTATION TEMPLATE © 2019</a:t>
            </a:r>
          </a:p>
          <a:p>
            <a:pPr eaLnBrk="0" hangingPunct="0">
              <a:lnSpc>
                <a:spcPct val="65000"/>
              </a:lnSpc>
              <a:spcBef>
                <a:spcPct val="50000"/>
              </a:spcBef>
              <a:defRPr/>
            </a:pPr>
            <a:r>
              <a:rPr lang="en-US" sz="533" b="1" dirty="0">
                <a:solidFill>
                  <a:prstClr val="white">
                    <a:lumMod val="75000"/>
                  </a:prstClr>
                </a:solidFill>
                <a:latin typeface="Arial" charset="0"/>
              </a:rPr>
              <a:t>www.PosterPresentations.com</a:t>
            </a:r>
          </a:p>
        </p:txBody>
      </p:sp>
    </p:spTree>
    <p:extLst>
      <p:ext uri="{BB962C8B-B14F-4D97-AF65-F5344CB8AC3E}">
        <p14:creationId xmlns:p14="http://schemas.microsoft.com/office/powerpoint/2010/main" val="91241736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1820689" rtl="0" eaLnBrk="1" latinLnBrk="0" hangingPunct="1">
        <a:spcBef>
          <a:spcPct val="0"/>
        </a:spcBef>
        <a:buNone/>
        <a:defRPr sz="3651" kern="1200">
          <a:solidFill>
            <a:schemeClr val="bg1"/>
          </a:solidFill>
          <a:latin typeface="Trebuchet MS" pitchFamily="34" charset="0"/>
          <a:ea typeface="+mj-ea"/>
          <a:cs typeface="+mj-cs"/>
        </a:defRPr>
      </a:lvl1pPr>
    </p:titleStyle>
    <p:bodyStyle>
      <a:lvl1pPr marL="316108" indent="-316108" algn="l" defTabSz="1820689" rtl="0" eaLnBrk="1" latinLnBrk="0" hangingPunct="1">
        <a:spcBef>
          <a:spcPct val="20000"/>
        </a:spcBef>
        <a:buFont typeface="Arial" pitchFamily="34" charset="0"/>
        <a:buChar char="•"/>
        <a:tabLst/>
        <a:defRPr sz="1992" kern="1200">
          <a:solidFill>
            <a:schemeClr val="tx1"/>
          </a:solidFill>
          <a:latin typeface="+mn-lt"/>
          <a:ea typeface="+mn-ea"/>
          <a:cs typeface="+mn-cs"/>
        </a:defRPr>
      </a:lvl1pPr>
      <a:lvl2pPr marL="316108" indent="-316108" algn="l" defTabSz="1820689" rtl="0" eaLnBrk="1" latinLnBrk="0" hangingPunct="1">
        <a:spcBef>
          <a:spcPct val="20000"/>
        </a:spcBef>
        <a:buFont typeface="Arial" pitchFamily="34" charset="0"/>
        <a:buChar char="–"/>
        <a:tabLst/>
        <a:defRPr sz="1660" kern="1200">
          <a:solidFill>
            <a:schemeClr val="tx1"/>
          </a:solidFill>
          <a:latin typeface="+mn-lt"/>
          <a:ea typeface="+mn-ea"/>
          <a:cs typeface="+mn-cs"/>
        </a:defRPr>
      </a:lvl2pPr>
      <a:lvl3pPr marL="316108" indent="-316108" algn="l" defTabSz="1820689" rtl="0" eaLnBrk="1" latinLnBrk="0" hangingPunct="1">
        <a:spcBef>
          <a:spcPct val="20000"/>
        </a:spcBef>
        <a:buFont typeface="Arial" pitchFamily="34" charset="0"/>
        <a:buChar char="•"/>
        <a:tabLst/>
        <a:defRPr sz="1328" kern="1200">
          <a:solidFill>
            <a:schemeClr val="tx1"/>
          </a:solidFill>
          <a:latin typeface="+mn-lt"/>
          <a:ea typeface="+mn-ea"/>
          <a:cs typeface="+mn-cs"/>
        </a:defRPr>
      </a:lvl3pPr>
      <a:lvl4pPr marL="316108" indent="-316108" algn="l" defTabSz="1820689" rtl="0" eaLnBrk="1" latinLnBrk="0" hangingPunct="1">
        <a:spcBef>
          <a:spcPct val="20000"/>
        </a:spcBef>
        <a:buFont typeface="Arial" pitchFamily="34" charset="0"/>
        <a:buChar char="–"/>
        <a:tabLst/>
        <a:defRPr sz="996" kern="1200">
          <a:solidFill>
            <a:schemeClr val="tx1"/>
          </a:solidFill>
          <a:latin typeface="+mn-lt"/>
          <a:ea typeface="+mn-ea"/>
          <a:cs typeface="+mn-cs"/>
        </a:defRPr>
      </a:lvl4pPr>
      <a:lvl5pPr marL="316108" indent="-316108" algn="l" defTabSz="1820689" rtl="0" eaLnBrk="1" latinLnBrk="0" hangingPunct="1">
        <a:spcBef>
          <a:spcPct val="20000"/>
        </a:spcBef>
        <a:buFont typeface="Arial" pitchFamily="34" charset="0"/>
        <a:buChar char="»"/>
        <a:tabLst/>
        <a:defRPr sz="996" kern="1200">
          <a:solidFill>
            <a:schemeClr val="tx1"/>
          </a:solidFill>
          <a:latin typeface="+mn-lt"/>
          <a:ea typeface="+mn-ea"/>
          <a:cs typeface="+mn-cs"/>
        </a:defRPr>
      </a:lvl5pPr>
      <a:lvl6pPr marL="5006898"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6pPr>
      <a:lvl7pPr marL="591724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7pPr>
      <a:lvl8pPr marL="6827587"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8pPr>
      <a:lvl9pPr marL="773793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9pPr>
    </p:bodyStyle>
    <p:otherStyle>
      <a:defPPr>
        <a:defRPr lang="en-US"/>
      </a:defPPr>
      <a:lvl1pPr marL="0" algn="l" defTabSz="1820689" rtl="0" eaLnBrk="1" latinLnBrk="0" hangingPunct="1">
        <a:defRPr sz="3568" kern="1200">
          <a:solidFill>
            <a:schemeClr val="tx1"/>
          </a:solidFill>
          <a:latin typeface="+mn-lt"/>
          <a:ea typeface="+mn-ea"/>
          <a:cs typeface="+mn-cs"/>
        </a:defRPr>
      </a:lvl1pPr>
      <a:lvl2pPr marL="910346" algn="l" defTabSz="1820689" rtl="0" eaLnBrk="1" latinLnBrk="0" hangingPunct="1">
        <a:defRPr sz="3568" kern="1200">
          <a:solidFill>
            <a:schemeClr val="tx1"/>
          </a:solidFill>
          <a:latin typeface="+mn-lt"/>
          <a:ea typeface="+mn-ea"/>
          <a:cs typeface="+mn-cs"/>
        </a:defRPr>
      </a:lvl2pPr>
      <a:lvl3pPr marL="1820689" algn="l" defTabSz="1820689" rtl="0" eaLnBrk="1" latinLnBrk="0" hangingPunct="1">
        <a:defRPr sz="3568" kern="1200">
          <a:solidFill>
            <a:schemeClr val="tx1"/>
          </a:solidFill>
          <a:latin typeface="+mn-lt"/>
          <a:ea typeface="+mn-ea"/>
          <a:cs typeface="+mn-cs"/>
        </a:defRPr>
      </a:lvl3pPr>
      <a:lvl4pPr marL="2731036" algn="l" defTabSz="1820689" rtl="0" eaLnBrk="1" latinLnBrk="0" hangingPunct="1">
        <a:defRPr sz="3568" kern="1200">
          <a:solidFill>
            <a:schemeClr val="tx1"/>
          </a:solidFill>
          <a:latin typeface="+mn-lt"/>
          <a:ea typeface="+mn-ea"/>
          <a:cs typeface="+mn-cs"/>
        </a:defRPr>
      </a:lvl4pPr>
      <a:lvl5pPr marL="3641380" algn="l" defTabSz="1820689" rtl="0" eaLnBrk="1" latinLnBrk="0" hangingPunct="1">
        <a:defRPr sz="3568" kern="1200">
          <a:solidFill>
            <a:schemeClr val="tx1"/>
          </a:solidFill>
          <a:latin typeface="+mn-lt"/>
          <a:ea typeface="+mn-ea"/>
          <a:cs typeface="+mn-cs"/>
        </a:defRPr>
      </a:lvl5pPr>
      <a:lvl6pPr marL="4551725" algn="l" defTabSz="1820689" rtl="0" eaLnBrk="1" latinLnBrk="0" hangingPunct="1">
        <a:defRPr sz="3568" kern="1200">
          <a:solidFill>
            <a:schemeClr val="tx1"/>
          </a:solidFill>
          <a:latin typeface="+mn-lt"/>
          <a:ea typeface="+mn-ea"/>
          <a:cs typeface="+mn-cs"/>
        </a:defRPr>
      </a:lvl6pPr>
      <a:lvl7pPr marL="5462070" algn="l" defTabSz="1820689" rtl="0" eaLnBrk="1" latinLnBrk="0" hangingPunct="1">
        <a:defRPr sz="3568" kern="1200">
          <a:solidFill>
            <a:schemeClr val="tx1"/>
          </a:solidFill>
          <a:latin typeface="+mn-lt"/>
          <a:ea typeface="+mn-ea"/>
          <a:cs typeface="+mn-cs"/>
        </a:defRPr>
      </a:lvl7pPr>
      <a:lvl8pPr marL="6372415" algn="l" defTabSz="1820689" rtl="0" eaLnBrk="1" latinLnBrk="0" hangingPunct="1">
        <a:defRPr sz="3568" kern="1200">
          <a:solidFill>
            <a:schemeClr val="tx1"/>
          </a:solidFill>
          <a:latin typeface="+mn-lt"/>
          <a:ea typeface="+mn-ea"/>
          <a:cs typeface="+mn-cs"/>
        </a:defRPr>
      </a:lvl8pPr>
      <a:lvl9pPr marL="7282761" algn="l" defTabSz="1820689" rtl="0" eaLnBrk="1" latinLnBrk="0" hangingPunct="1">
        <a:defRPr sz="35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hyperlink" Target="https://luke-plewa.github.io/Thesis.pdf" TargetMode="External"/><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hyperlink" Target="https://physionet.org/content/sddb/1.0.0/" TargetMode="External"/><Relationship Id="rId1" Type="http://schemas.openxmlformats.org/officeDocument/2006/relationships/slideLayout" Target="../slideLayouts/slideLayout1.xml"/><Relationship Id="rId6" Type="http://schemas.openxmlformats.org/officeDocument/2006/relationships/image" Target="../media/image9.jpeg"/><Relationship Id="rId11" Type="http://schemas.openxmlformats.org/officeDocument/2006/relationships/image" Target="../media/image14.png"/><Relationship Id="rId5" Type="http://schemas.openxmlformats.org/officeDocument/2006/relationships/hyperlink" Target="https://mdpi-res.com/d_attachment/sensors/sensors-21-07666/article_deploy/sensors-21-07666-v2.pdf?version=1637307634" TargetMode="External"/><Relationship Id="rId10" Type="http://schemas.openxmlformats.org/officeDocument/2006/relationships/image" Target="../media/image13.png"/><Relationship Id="rId4" Type="http://schemas.openxmlformats.org/officeDocument/2006/relationships/hyperlink" Target="https://pubmed.ncbi.nlm.nih.gov/18002521/" TargetMode="External"/><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4A239E-B22C-1842-A351-AAD053BC4BFB}"/>
              </a:ext>
            </a:extLst>
          </p:cNvPr>
          <p:cNvSpPr>
            <a:spLocks noGrp="1"/>
          </p:cNvSpPr>
          <p:nvPr>
            <p:ph type="body" sz="quarter" idx="12"/>
          </p:nvPr>
        </p:nvSpPr>
        <p:spPr/>
        <p:txBody>
          <a:bodyPr/>
          <a:lstStyle/>
          <a:p>
            <a:r>
              <a:rPr lang="en-US" sz="4500" dirty="0">
                <a:effectLst/>
                <a:latin typeface="Arial" panose="020B0604020202020204" pitchFamily="34" charset="0"/>
                <a:ea typeface="MS Mincho" panose="02020609040205080304" pitchFamily="49" charset="-128"/>
              </a:rPr>
              <a:t>ECG based Sudden Cardiac Death prediction &amp; analysis.</a:t>
            </a:r>
            <a:r>
              <a:rPr lang="en-US" sz="4500" dirty="0">
                <a:effectLst/>
              </a:rPr>
              <a:t> </a:t>
            </a:r>
            <a:endParaRPr lang="en-US" sz="4500" dirty="0"/>
          </a:p>
        </p:txBody>
      </p:sp>
      <p:sp>
        <p:nvSpPr>
          <p:cNvPr id="3" name="Text Placeholder 2">
            <a:extLst>
              <a:ext uri="{FF2B5EF4-FFF2-40B4-BE49-F238E27FC236}">
                <a16:creationId xmlns:a16="http://schemas.microsoft.com/office/drawing/2014/main" id="{4D569B39-B7A3-4242-8E26-E1CD4EFE4109}"/>
              </a:ext>
            </a:extLst>
          </p:cNvPr>
          <p:cNvSpPr>
            <a:spLocks noGrp="1"/>
          </p:cNvSpPr>
          <p:nvPr>
            <p:ph type="body" sz="quarter" idx="11"/>
          </p:nvPr>
        </p:nvSpPr>
        <p:spPr/>
        <p:txBody>
          <a:bodyPr/>
          <a:lstStyle/>
          <a:p>
            <a:r>
              <a:rPr lang="en-US" dirty="0"/>
              <a:t>Kushal A. </a:t>
            </a:r>
            <a:r>
              <a:rPr lang="en-US" dirty="0" err="1"/>
              <a:t>Gurram</a:t>
            </a:r>
            <a:endParaRPr lang="en-US" dirty="0"/>
          </a:p>
        </p:txBody>
      </p:sp>
      <p:sp>
        <p:nvSpPr>
          <p:cNvPr id="4" name="Text Placeholder 3">
            <a:extLst>
              <a:ext uri="{FF2B5EF4-FFF2-40B4-BE49-F238E27FC236}">
                <a16:creationId xmlns:a16="http://schemas.microsoft.com/office/drawing/2014/main" id="{E03E6707-5D4E-0D43-87D1-F019DCCBE63E}"/>
              </a:ext>
            </a:extLst>
          </p:cNvPr>
          <p:cNvSpPr>
            <a:spLocks noGrp="1"/>
          </p:cNvSpPr>
          <p:nvPr>
            <p:ph type="body" sz="quarter" idx="10"/>
          </p:nvPr>
        </p:nvSpPr>
        <p:spPr/>
        <p:txBody>
          <a:bodyPr/>
          <a:lstStyle/>
          <a:p>
            <a:r>
              <a:rPr lang="en-US" dirty="0"/>
              <a:t>Seidenberg School of Computer Science &amp; Information Systems</a:t>
            </a:r>
          </a:p>
        </p:txBody>
      </p:sp>
      <p:sp>
        <p:nvSpPr>
          <p:cNvPr id="5" name="Text Placeholder 4">
            <a:extLst>
              <a:ext uri="{FF2B5EF4-FFF2-40B4-BE49-F238E27FC236}">
                <a16:creationId xmlns:a16="http://schemas.microsoft.com/office/drawing/2014/main" id="{EC65508B-E84C-8B47-A9F0-E059B86D2CA3}"/>
              </a:ext>
            </a:extLst>
          </p:cNvPr>
          <p:cNvSpPr>
            <a:spLocks noGrp="1"/>
          </p:cNvSpPr>
          <p:nvPr>
            <p:ph type="body" sz="quarter" idx="15"/>
          </p:nvPr>
        </p:nvSpPr>
        <p:spPr/>
        <p:txBody>
          <a:bodyPr/>
          <a:lstStyle/>
          <a:p>
            <a:r>
              <a:rPr lang="en-US" dirty="0"/>
              <a:t>INTRODUCTION</a:t>
            </a:r>
          </a:p>
        </p:txBody>
      </p:sp>
      <p:sp>
        <p:nvSpPr>
          <p:cNvPr id="6" name="Text Placeholder 5">
            <a:extLst>
              <a:ext uri="{FF2B5EF4-FFF2-40B4-BE49-F238E27FC236}">
                <a16:creationId xmlns:a16="http://schemas.microsoft.com/office/drawing/2014/main" id="{6E167009-CA09-F24A-857E-809C91FF5F62}"/>
              </a:ext>
            </a:extLst>
          </p:cNvPr>
          <p:cNvSpPr>
            <a:spLocks noGrp="1"/>
          </p:cNvSpPr>
          <p:nvPr>
            <p:ph type="body" sz="quarter" idx="16"/>
          </p:nvPr>
        </p:nvSpPr>
        <p:spPr>
          <a:xfrm>
            <a:off x="274918" y="2891784"/>
            <a:ext cx="6959003" cy="5973943"/>
          </a:xfrm>
        </p:spPr>
        <p:txBody>
          <a:bodyPr/>
          <a:lstStyle/>
          <a:p>
            <a:pPr algn="just"/>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SCD syndrome is a sudden failure in cardiac activity due to multiple physiological and mechanical substrates, including different electronic predispositions. Moreover, some individuals have no demonstrable predispositions. The objective of this analysis is to analyze various factors (electrical and mechanical) to determine the key factors resulting SCD.</a:t>
            </a:r>
            <a:r>
              <a:rPr lang="en-US" sz="2100" dirty="0">
                <a:effectLst/>
                <a:latin typeface="Times New Roman" panose="02020603050405020304" pitchFamily="18" charset="0"/>
                <a:cs typeface="Times New Roman" panose="02020603050405020304" pitchFamily="18" charset="0"/>
              </a:rPr>
              <a:t> </a:t>
            </a:r>
          </a:p>
          <a:p>
            <a:pPr algn="just"/>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The data is collected from Holter Database hosted by </a:t>
            </a:r>
            <a:r>
              <a:rPr lang="en-US" sz="2100" u="sng" dirty="0">
                <a:solidFill>
                  <a:srgbClr val="0563C1"/>
                </a:solidFill>
                <a:effectLst/>
                <a:latin typeface="Times New Roman" panose="02020603050405020304" pitchFamily="18" charset="0"/>
                <a:ea typeface="MS Mincho" panose="02020609040205080304" pitchFamily="49" charset="-128"/>
                <a:cs typeface="Times New Roman" panose="02020603050405020304" pitchFamily="18" charset="0"/>
                <a:hlinkClick r:id="rId2"/>
              </a:rPr>
              <a:t>PhysioNet</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The data set includes 23 subjects with underlying sinus rhythm (4 with intermittent pacing), who was continuously paced, and with 4 atrial fibrillation. All patients had a sustained ventricular tachyarrhythmia, and most had an actual cardiac arrest. The objective of this study is to identify the target trends (electromagnetic graphs, physiological and mechanical) which results in SCD. </a:t>
            </a:r>
            <a:endParaRPr lang="en-US" sz="2100"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3165571C-72BF-2240-92F1-39E4A266C8FA}"/>
              </a:ext>
            </a:extLst>
          </p:cNvPr>
          <p:cNvSpPr>
            <a:spLocks noGrp="1"/>
          </p:cNvSpPr>
          <p:nvPr>
            <p:ph type="body" sz="quarter" idx="17"/>
          </p:nvPr>
        </p:nvSpPr>
        <p:spPr>
          <a:xfrm>
            <a:off x="247338" y="11292724"/>
            <a:ext cx="6959002" cy="387798"/>
          </a:xfrm>
        </p:spPr>
        <p:txBody>
          <a:bodyPr/>
          <a:lstStyle/>
          <a:p>
            <a:r>
              <a:rPr lang="en-US" dirty="0"/>
              <a:t>OBJECTIVES</a:t>
            </a:r>
          </a:p>
        </p:txBody>
      </p:sp>
      <p:sp>
        <p:nvSpPr>
          <p:cNvPr id="8" name="Text Placeholder 7">
            <a:extLst>
              <a:ext uri="{FF2B5EF4-FFF2-40B4-BE49-F238E27FC236}">
                <a16:creationId xmlns:a16="http://schemas.microsoft.com/office/drawing/2014/main" id="{1DE1117A-985C-5A4A-9769-1A0EA1137D07}"/>
              </a:ext>
            </a:extLst>
          </p:cNvPr>
          <p:cNvSpPr>
            <a:spLocks noGrp="1"/>
          </p:cNvSpPr>
          <p:nvPr>
            <p:ph type="body" sz="quarter" idx="23"/>
          </p:nvPr>
        </p:nvSpPr>
        <p:spPr>
          <a:xfrm>
            <a:off x="247340" y="11671246"/>
            <a:ext cx="6986580" cy="4762980"/>
          </a:xfrm>
        </p:spPr>
        <p:txBody>
          <a:bodyPr lIns="91440" tIns="0" bIns="0"/>
          <a:lstStyle/>
          <a:p>
            <a:pPr marL="285750" marR="0" lvl="0" indent="-285750" algn="just">
              <a:spcBef>
                <a:spcPts val="600"/>
              </a:spcBef>
              <a:spcAft>
                <a:spcPts val="0"/>
              </a:spcAft>
              <a:buFont typeface="Arial" panose="020B0604020202020204" pitchFamily="34" charset="0"/>
              <a:buChar char="•"/>
            </a:pPr>
            <a:r>
              <a:rPr lang="en-US" sz="2100" dirty="0">
                <a:effectLst/>
                <a:latin typeface="Times New Roman" panose="02020603050405020304" pitchFamily="18" charset="0"/>
                <a:ea typeface="MS Mincho" panose="02020609040205080304" pitchFamily="49" charset="-128"/>
              </a:rPr>
              <a:t>To analyze and determine the key factors and series of behavioral patterns resulting a SCD a detailed analysis on the Electronic Cardio Graph is to be done including all other features given in the data set.</a:t>
            </a:r>
          </a:p>
          <a:p>
            <a:pPr marL="285750" marR="0" lvl="0" indent="-285750" algn="just">
              <a:spcBef>
                <a:spcPts val="600"/>
              </a:spcBef>
              <a:spcAft>
                <a:spcPts val="0"/>
              </a:spcAft>
              <a:buFont typeface="Arial" panose="020B0604020202020204" pitchFamily="34" charset="0"/>
              <a:buChar char="•"/>
            </a:pPr>
            <a:r>
              <a:rPr lang="en-US" sz="2100" dirty="0">
                <a:effectLst/>
                <a:latin typeface="Times New Roman" panose="02020603050405020304" pitchFamily="18" charset="0"/>
                <a:ea typeface="MS Mincho" panose="02020609040205080304" pitchFamily="49" charset="-128"/>
              </a:rPr>
              <a:t>The success of the study can be measured by running a machine learning analysis on the data and evaluating the results.</a:t>
            </a:r>
          </a:p>
          <a:p>
            <a:pPr marL="285750" indent="-285750" algn="just">
              <a:buFont typeface="Arial" panose="020B0604020202020204" pitchFamily="34" charset="0"/>
              <a:buChar char="•"/>
            </a:pPr>
            <a:r>
              <a:rPr lang="en-US" sz="2100" dirty="0">
                <a:effectLst/>
                <a:latin typeface="Times New Roman" panose="02020603050405020304" pitchFamily="18" charset="0"/>
                <a:ea typeface="MS Mincho" panose="02020609040205080304" pitchFamily="49" charset="-128"/>
              </a:rPr>
              <a:t>To achieve the objective of the analysis a detailed Exploratory Data Analysis (EDA) is to be performed along with a scientific analysis defining the story behind the electromagnetic graphs. The progress can be measured by setting up checkpoints and the quality of the analysis.</a:t>
            </a:r>
            <a:r>
              <a:rPr lang="en-US" sz="2100" dirty="0">
                <a:effectLst/>
              </a:rPr>
              <a:t> </a:t>
            </a:r>
            <a:endParaRPr lang="en-US" sz="2100" dirty="0"/>
          </a:p>
        </p:txBody>
      </p:sp>
      <p:sp>
        <p:nvSpPr>
          <p:cNvPr id="9" name="Text Placeholder 8">
            <a:extLst>
              <a:ext uri="{FF2B5EF4-FFF2-40B4-BE49-F238E27FC236}">
                <a16:creationId xmlns:a16="http://schemas.microsoft.com/office/drawing/2014/main" id="{4F4179AC-6EF3-0240-B5D7-6DCD915AD639}"/>
              </a:ext>
            </a:extLst>
          </p:cNvPr>
          <p:cNvSpPr>
            <a:spLocks noGrp="1"/>
          </p:cNvSpPr>
          <p:nvPr>
            <p:ph type="body" sz="quarter" idx="18"/>
          </p:nvPr>
        </p:nvSpPr>
        <p:spPr/>
        <p:txBody>
          <a:bodyPr/>
          <a:lstStyle/>
          <a:p>
            <a:r>
              <a:rPr lang="en-US" dirty="0"/>
              <a:t>METHOD</a:t>
            </a:r>
          </a:p>
        </p:txBody>
      </p:sp>
      <p:sp>
        <p:nvSpPr>
          <p:cNvPr id="10" name="Text Placeholder 9">
            <a:extLst>
              <a:ext uri="{FF2B5EF4-FFF2-40B4-BE49-F238E27FC236}">
                <a16:creationId xmlns:a16="http://schemas.microsoft.com/office/drawing/2014/main" id="{9CE75800-E5B8-6744-8CCD-05CB1D7B210F}"/>
              </a:ext>
            </a:extLst>
          </p:cNvPr>
          <p:cNvSpPr>
            <a:spLocks noGrp="1"/>
          </p:cNvSpPr>
          <p:nvPr>
            <p:ph type="body" sz="quarter" idx="24"/>
          </p:nvPr>
        </p:nvSpPr>
        <p:spPr>
          <a:xfrm>
            <a:off x="7497394" y="3093876"/>
            <a:ext cx="6985298" cy="9011698"/>
          </a:xfrm>
        </p:spPr>
        <p:txBody>
          <a:bodyPr/>
          <a:lstStyle/>
          <a:p>
            <a:r>
              <a:rPr lang="en-US" sz="2100" dirty="0">
                <a:latin typeface="Times New Roman" panose="02020603050405020304" pitchFamily="18" charset="0"/>
                <a:cs typeface="Times New Roman" panose="02020603050405020304" pitchFamily="18" charset="0"/>
              </a:rPr>
              <a:t>The aim here is to identify the patterns in the </a:t>
            </a:r>
            <a:r>
              <a:rPr lang="en-US" sz="2100" dirty="0" err="1">
                <a:latin typeface="Times New Roman" panose="02020603050405020304" pitchFamily="18" charset="0"/>
                <a:cs typeface="Times New Roman" panose="02020603050405020304" pitchFamily="18" charset="0"/>
              </a:rPr>
              <a:t>Electrocardiaogram</a:t>
            </a:r>
            <a:r>
              <a:rPr lang="en-US" sz="2100" dirty="0">
                <a:latin typeface="Times New Roman" panose="02020603050405020304" pitchFamily="18" charset="0"/>
                <a:cs typeface="Times New Roman" panose="02020603050405020304" pitchFamily="18" charset="0"/>
              </a:rPr>
              <a:t> (ECG) signals of subjects recorded  resulting in a Sudden Cardiac Death(SCD). </a:t>
            </a:r>
          </a:p>
          <a:p>
            <a:r>
              <a:rPr lang="en-US" sz="2100" dirty="0">
                <a:latin typeface="Times New Roman" panose="02020603050405020304" pitchFamily="18" charset="0"/>
                <a:cs typeface="Times New Roman" panose="02020603050405020304" pitchFamily="18" charset="0"/>
              </a:rPr>
              <a:t>The method followed here can be broken down as follows:</a:t>
            </a:r>
          </a:p>
          <a:p>
            <a:pPr marL="0" marR="0" algn="just">
              <a:spcBef>
                <a:spcPts val="0"/>
              </a:spcBef>
              <a:spcAft>
                <a:spcPts val="0"/>
              </a:spcAft>
            </a:pPr>
            <a:endParaRPr lang="en-US" sz="2100" kern="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spcBef>
                <a:spcPts val="0"/>
              </a:spcBef>
              <a:spcAft>
                <a:spcPts val="0"/>
              </a:spcAft>
            </a:pPr>
            <a:r>
              <a:rPr lang="en-US" sz="2100" b="1" kern="1800" dirty="0">
                <a:effectLst/>
                <a:latin typeface="Times New Roman" panose="02020603050405020304" pitchFamily="18" charset="0"/>
                <a:ea typeface="Times New Roman" panose="02020603050405020304" pitchFamily="18" charset="0"/>
                <a:cs typeface="Times New Roman" panose="02020603050405020304" pitchFamily="18" charset="0"/>
              </a:rPr>
              <a:t>Feature Classification:</a:t>
            </a:r>
            <a:endParaRPr lang="en-US" sz="21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100" kern="1800" dirty="0">
                <a:effectLst/>
                <a:latin typeface="Times New Roman" panose="02020603050405020304" pitchFamily="18" charset="0"/>
                <a:ea typeface="Times New Roman" panose="02020603050405020304" pitchFamily="18" charset="0"/>
                <a:cs typeface="Times New Roman" panose="02020603050405020304" pitchFamily="18" charset="0"/>
              </a:rPr>
              <a:t>Although the ECG wave looks more like a sign wave, each frequency and each node (the crusts and the troughs) represent a unique feature of the heart rhythm. In this phase researchers concentrate on a unique feature and build their work on it. </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spcBef>
                <a:spcPts val="0"/>
              </a:spcBef>
              <a:spcAft>
                <a:spcPts val="0"/>
              </a:spcAft>
            </a:pPr>
            <a:endParaRPr lang="en-US" sz="2100" kern="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spcBef>
                <a:spcPts val="0"/>
              </a:spcBef>
              <a:spcAft>
                <a:spcPts val="0"/>
              </a:spcAft>
            </a:pPr>
            <a:r>
              <a:rPr lang="en-US" sz="2100" b="1" kern="1800" dirty="0">
                <a:effectLst/>
                <a:latin typeface="Times New Roman" panose="02020603050405020304" pitchFamily="18" charset="0"/>
                <a:ea typeface="Times New Roman" panose="02020603050405020304" pitchFamily="18" charset="0"/>
                <a:cs typeface="Times New Roman" panose="02020603050405020304" pitchFamily="18" charset="0"/>
              </a:rPr>
              <a:t>Analysis method:</a:t>
            </a:r>
            <a:endParaRPr lang="en-US" sz="21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100" kern="1800" dirty="0">
                <a:effectLst/>
                <a:latin typeface="Times New Roman" panose="02020603050405020304" pitchFamily="18" charset="0"/>
                <a:ea typeface="Times New Roman" panose="02020603050405020304" pitchFamily="18" charset="0"/>
                <a:cs typeface="Times New Roman" panose="02020603050405020304" pitchFamily="18" charset="0"/>
              </a:rPr>
              <a:t>This is a phase to come up with a methodology to process the dataset for the target feature. Most of the analysis is done using advanced computer methods like Machine learning, Neural networks, etc.</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spcBef>
                <a:spcPts val="0"/>
              </a:spcBef>
              <a:spcAft>
                <a:spcPts val="0"/>
              </a:spcAft>
            </a:pPr>
            <a:endParaRPr lang="en-US" sz="2100" kern="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spcBef>
                <a:spcPts val="0"/>
              </a:spcBef>
              <a:spcAft>
                <a:spcPts val="0"/>
              </a:spcAft>
            </a:pPr>
            <a:r>
              <a:rPr lang="en-US" sz="2100" b="1" kern="1800" dirty="0">
                <a:effectLst/>
                <a:latin typeface="Times New Roman" panose="02020603050405020304" pitchFamily="18" charset="0"/>
                <a:ea typeface="Times New Roman" panose="02020603050405020304" pitchFamily="18" charset="0"/>
                <a:cs typeface="Times New Roman" panose="02020603050405020304" pitchFamily="18" charset="0"/>
              </a:rPr>
              <a:t>Target Detection:</a:t>
            </a:r>
            <a:endParaRPr lang="en-US" sz="21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100" kern="1800" dirty="0">
                <a:effectLst/>
                <a:latin typeface="Times New Roman" panose="02020603050405020304" pitchFamily="18" charset="0"/>
                <a:ea typeface="Times New Roman" panose="02020603050405020304" pitchFamily="18" charset="0"/>
                <a:cs typeface="Times New Roman" panose="02020603050405020304" pitchFamily="18" charset="0"/>
              </a:rPr>
              <a:t>The output of the analysis is to predict the feature on a scale. It is the objective of the target detection phase.</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100" dirty="0">
              <a:latin typeface="Times New Roman" panose="02020603050405020304" pitchFamily="18" charset="0"/>
              <a:cs typeface="Times New Roman" panose="02020603050405020304" pitchFamily="18" charset="0"/>
            </a:endParaRPr>
          </a:p>
          <a:p>
            <a:endParaRPr lang="en-US" sz="2100" dirty="0">
              <a:latin typeface="Times New Roman" panose="02020603050405020304" pitchFamily="18" charset="0"/>
              <a:cs typeface="Times New Roman" panose="02020603050405020304" pitchFamily="18" charset="0"/>
            </a:endParaRPr>
          </a:p>
        </p:txBody>
      </p:sp>
      <p:sp>
        <p:nvSpPr>
          <p:cNvPr id="11" name="Text Placeholder 10">
            <a:extLst>
              <a:ext uri="{FF2B5EF4-FFF2-40B4-BE49-F238E27FC236}">
                <a16:creationId xmlns:a16="http://schemas.microsoft.com/office/drawing/2014/main" id="{877DA5FD-4E0A-764B-8339-BD6754E0BF0E}"/>
              </a:ext>
            </a:extLst>
          </p:cNvPr>
          <p:cNvSpPr>
            <a:spLocks noGrp="1"/>
          </p:cNvSpPr>
          <p:nvPr>
            <p:ph type="body" sz="quarter" idx="19"/>
          </p:nvPr>
        </p:nvSpPr>
        <p:spPr/>
        <p:txBody>
          <a:bodyPr/>
          <a:lstStyle/>
          <a:p>
            <a:r>
              <a:rPr lang="en-US" dirty="0"/>
              <a:t>RESULTS</a:t>
            </a:r>
          </a:p>
        </p:txBody>
      </p:sp>
      <p:sp>
        <p:nvSpPr>
          <p:cNvPr id="12" name="Text Placeholder 11">
            <a:extLst>
              <a:ext uri="{FF2B5EF4-FFF2-40B4-BE49-F238E27FC236}">
                <a16:creationId xmlns:a16="http://schemas.microsoft.com/office/drawing/2014/main" id="{CE29CDA7-E10F-1249-8D1B-2B7FCDC55ACA}"/>
              </a:ext>
            </a:extLst>
          </p:cNvPr>
          <p:cNvSpPr>
            <a:spLocks noGrp="1"/>
          </p:cNvSpPr>
          <p:nvPr>
            <p:ph type="body" sz="quarter" idx="25"/>
          </p:nvPr>
        </p:nvSpPr>
        <p:spPr>
          <a:xfrm>
            <a:off x="14778942" y="3032148"/>
            <a:ext cx="6985298" cy="3194721"/>
          </a:xfrm>
        </p:spPr>
        <p:txBody>
          <a:bodyPr/>
          <a:lstStyle/>
          <a:p>
            <a:r>
              <a:rPr lang="en-US" sz="2100" dirty="0">
                <a:latin typeface="Times New Roman" panose="02020603050405020304" pitchFamily="18" charset="0"/>
                <a:cs typeface="Times New Roman" panose="02020603050405020304" pitchFamily="18" charset="0"/>
              </a:rPr>
              <a:t>The model here (mobilenet.v2) is built using </a:t>
            </a:r>
            <a:r>
              <a:rPr lang="en-US" sz="2100" dirty="0" err="1">
                <a:latin typeface="Times New Roman" panose="02020603050405020304" pitchFamily="18" charset="0"/>
                <a:cs typeface="Times New Roman" panose="02020603050405020304" pitchFamily="18" charset="0"/>
              </a:rPr>
              <a:t>Keras</a:t>
            </a:r>
            <a:r>
              <a:rPr lang="en-US" sz="2100" dirty="0">
                <a:latin typeface="Times New Roman" panose="02020603050405020304" pitchFamily="18" charset="0"/>
                <a:cs typeface="Times New Roman" panose="02020603050405020304" pitchFamily="18" charset="0"/>
              </a:rPr>
              <a:t>, and this model showed an accuracy of  75.67%.</a:t>
            </a:r>
          </a:p>
          <a:p>
            <a:r>
              <a:rPr lang="en-US" sz="2100" dirty="0">
                <a:latin typeface="Times New Roman" panose="02020603050405020304" pitchFamily="18" charset="0"/>
                <a:cs typeface="Times New Roman" panose="02020603050405020304" pitchFamily="18" charset="0"/>
              </a:rPr>
              <a:t>The model classified the ECG signal and identified patterns in the wave which result to a positive SCD.</a:t>
            </a:r>
          </a:p>
          <a:p>
            <a:r>
              <a:rPr lang="en-US" sz="2100" dirty="0">
                <a:latin typeface="Times New Roman" panose="02020603050405020304" pitchFamily="18" charset="0"/>
                <a:cs typeface="Times New Roman" panose="02020603050405020304" pitchFamily="18" charset="0"/>
              </a:rPr>
              <a:t>The model here (mobilenet.v2) is built using </a:t>
            </a:r>
            <a:r>
              <a:rPr lang="en-US" sz="2100" dirty="0" err="1">
                <a:latin typeface="Times New Roman" panose="02020603050405020304" pitchFamily="18" charset="0"/>
                <a:cs typeface="Times New Roman" panose="02020603050405020304" pitchFamily="18" charset="0"/>
              </a:rPr>
              <a:t>Keras</a:t>
            </a:r>
            <a:r>
              <a:rPr lang="en-US" sz="2100" dirty="0">
                <a:latin typeface="Times New Roman" panose="02020603050405020304" pitchFamily="18" charset="0"/>
                <a:cs typeface="Times New Roman" panose="02020603050405020304" pitchFamily="18" charset="0"/>
              </a:rPr>
              <a:t>, and this model showed an accuracy of  75.67%.</a:t>
            </a:r>
          </a:p>
          <a:p>
            <a:r>
              <a:rPr lang="en-US" sz="2100" dirty="0">
                <a:latin typeface="Times New Roman" panose="02020603050405020304" pitchFamily="18" charset="0"/>
                <a:cs typeface="Times New Roman" panose="02020603050405020304" pitchFamily="18" charset="0"/>
              </a:rPr>
              <a:t>The model’s trained and loss can be seen below,</a:t>
            </a:r>
          </a:p>
        </p:txBody>
      </p:sp>
      <p:sp>
        <p:nvSpPr>
          <p:cNvPr id="13" name="Text Placeholder 12">
            <a:extLst>
              <a:ext uri="{FF2B5EF4-FFF2-40B4-BE49-F238E27FC236}">
                <a16:creationId xmlns:a16="http://schemas.microsoft.com/office/drawing/2014/main" id="{A215EB31-A679-AE41-8D86-9261E3E88C72}"/>
              </a:ext>
            </a:extLst>
          </p:cNvPr>
          <p:cNvSpPr>
            <a:spLocks noGrp="1"/>
          </p:cNvSpPr>
          <p:nvPr>
            <p:ph type="body" sz="quarter" idx="20"/>
          </p:nvPr>
        </p:nvSpPr>
        <p:spPr/>
        <p:txBody>
          <a:bodyPr/>
          <a:lstStyle/>
          <a:p>
            <a:r>
              <a:rPr lang="en-US" dirty="0"/>
              <a:t>CONCLUSION</a:t>
            </a:r>
          </a:p>
        </p:txBody>
      </p:sp>
      <p:sp>
        <p:nvSpPr>
          <p:cNvPr id="14" name="Text Placeholder 13">
            <a:extLst>
              <a:ext uri="{FF2B5EF4-FFF2-40B4-BE49-F238E27FC236}">
                <a16:creationId xmlns:a16="http://schemas.microsoft.com/office/drawing/2014/main" id="{EB409217-6830-A84B-BEED-C309A44817B8}"/>
              </a:ext>
            </a:extLst>
          </p:cNvPr>
          <p:cNvSpPr>
            <a:spLocks noGrp="1"/>
          </p:cNvSpPr>
          <p:nvPr>
            <p:ph type="body" sz="quarter" idx="26"/>
          </p:nvPr>
        </p:nvSpPr>
        <p:spPr>
          <a:xfrm>
            <a:off x="22034051" y="3338380"/>
            <a:ext cx="6959003" cy="1708801"/>
          </a:xfrm>
        </p:spPr>
        <p:txBody>
          <a:bodyPr/>
          <a:lstStyle/>
          <a:p>
            <a:r>
              <a:rPr lang="en-US" sz="2000" dirty="0">
                <a:latin typeface="Times New Roman" panose="02020603050405020304" pitchFamily="18" charset="0"/>
                <a:cs typeface="Times New Roman" panose="02020603050405020304" pitchFamily="18" charset="0"/>
              </a:rPr>
              <a:t>The below waveform is the classification by the model of various patterns in a given ECG signal.</a:t>
            </a:r>
          </a:p>
          <a:p>
            <a:endParaRPr lang="en-US" dirty="0"/>
          </a:p>
        </p:txBody>
      </p:sp>
      <p:sp>
        <p:nvSpPr>
          <p:cNvPr id="15" name="Text Placeholder 14">
            <a:extLst>
              <a:ext uri="{FF2B5EF4-FFF2-40B4-BE49-F238E27FC236}">
                <a16:creationId xmlns:a16="http://schemas.microsoft.com/office/drawing/2014/main" id="{051D25CD-6706-D148-BD96-3EB11FC9B44A}"/>
              </a:ext>
            </a:extLst>
          </p:cNvPr>
          <p:cNvSpPr>
            <a:spLocks noGrp="1"/>
          </p:cNvSpPr>
          <p:nvPr>
            <p:ph type="body" sz="quarter" idx="21"/>
          </p:nvPr>
        </p:nvSpPr>
        <p:spPr/>
        <p:txBody>
          <a:bodyPr/>
          <a:lstStyle/>
          <a:p>
            <a:r>
              <a:rPr lang="en-US" dirty="0"/>
              <a:t>REFERENCES</a:t>
            </a:r>
          </a:p>
        </p:txBody>
      </p:sp>
      <p:sp>
        <p:nvSpPr>
          <p:cNvPr id="16" name="Text Placeholder 15">
            <a:extLst>
              <a:ext uri="{FF2B5EF4-FFF2-40B4-BE49-F238E27FC236}">
                <a16:creationId xmlns:a16="http://schemas.microsoft.com/office/drawing/2014/main" id="{5FC2B422-A94D-AE40-A27C-71D078397471}"/>
              </a:ext>
            </a:extLst>
          </p:cNvPr>
          <p:cNvSpPr>
            <a:spLocks noGrp="1"/>
          </p:cNvSpPr>
          <p:nvPr>
            <p:ph type="body" sz="quarter" idx="27"/>
          </p:nvPr>
        </p:nvSpPr>
        <p:spPr>
          <a:xfrm>
            <a:off x="22047362" y="10908451"/>
            <a:ext cx="6932379" cy="3299365"/>
          </a:xfrm>
        </p:spPr>
        <p:txBody>
          <a:bodyPr/>
          <a:lstStyle/>
          <a:p>
            <a:pPr marL="342900" marR="0" lvl="0" indent="-342900" algn="just">
              <a:spcBef>
                <a:spcPts val="0"/>
              </a:spcBef>
              <a:spcAft>
                <a:spcPts val="0"/>
              </a:spcAft>
              <a:buFont typeface="Symbol" pitchFamily="2" charset="2"/>
              <a:buChar char=""/>
            </a:pPr>
            <a:r>
              <a:rPr lang="en-US" sz="1600" kern="1800" dirty="0">
                <a:effectLst/>
                <a:latin typeface="Times New Roman" panose="02020603050405020304" pitchFamily="18" charset="0"/>
                <a:ea typeface="Times New Roman" panose="02020603050405020304" pitchFamily="18" charset="0"/>
                <a:cs typeface="Times New Roman" panose="02020603050405020304" pitchFamily="18" charset="0"/>
              </a:rPr>
              <a:t>Early prediction of cardiac arrest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600" u="none" strike="noStrike"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https://luke-plewa.github.io/Thesis.pdf</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buFont typeface="Symbol" pitchFamily="2" charset="2"/>
              <a:buChar char=""/>
            </a:pPr>
            <a:r>
              <a:rPr lang="en-US" sz="1600" b="0" dirty="0">
                <a:effectLst/>
                <a:latin typeface="Times New Roman" panose="02020603050405020304" pitchFamily="18" charset="0"/>
                <a:ea typeface="Times New Roman" panose="02020603050405020304" pitchFamily="18" charset="0"/>
              </a:rPr>
              <a:t>Detection and prediction of sudden cardiac death (SCD) for personal healthcare</a:t>
            </a:r>
            <a:endParaRPr lang="en-US" sz="1600" b="1"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600" u="none" strike="noStrike"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https://pubmed.ncbi.nlm.nih.gov/18002521/</a:t>
            </a:r>
            <a:r>
              <a:rPr lang="en-US" sz="1600" kern="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Symbol" pitchFamily="2" charset="2"/>
              <a:buChar char=""/>
            </a:pPr>
            <a:r>
              <a:rPr lang="en-US" sz="1600" kern="1800" dirty="0">
                <a:effectLst/>
                <a:latin typeface="Times New Roman" panose="02020603050405020304" pitchFamily="18" charset="0"/>
                <a:ea typeface="Times New Roman" panose="02020603050405020304" pitchFamily="18" charset="0"/>
                <a:cs typeface="Times New Roman" panose="02020603050405020304" pitchFamily="18" charset="0"/>
              </a:rPr>
              <a:t>ECG-Based Identification of Sudden Cardiac Death through Sparse Representations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600" u="sng" kern="180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https://mdpi-res.com/d_attachment/sensors/sensors-21-07666/article_deploy/sensors-21-07666-v2.pdf?version=1637307634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1600" dirty="0"/>
          </a:p>
        </p:txBody>
      </p:sp>
      <p:pic>
        <p:nvPicPr>
          <p:cNvPr id="21" name="Picture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810" y="284146"/>
            <a:ext cx="3056896" cy="1445069"/>
          </a:xfrm>
          <a:prstGeom prst="rect">
            <a:avLst/>
          </a:prstGeom>
        </p:spPr>
      </p:pic>
      <p:pic>
        <p:nvPicPr>
          <p:cNvPr id="22" name="Picture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082094" y="230266"/>
            <a:ext cx="3056896" cy="1445069"/>
          </a:xfrm>
          <a:prstGeom prst="rect">
            <a:avLst/>
          </a:prstGeom>
        </p:spPr>
      </p:pic>
      <p:sp>
        <p:nvSpPr>
          <p:cNvPr id="24" name="TextBox 23">
            <a:extLst>
              <a:ext uri="{FF2B5EF4-FFF2-40B4-BE49-F238E27FC236}">
                <a16:creationId xmlns:a16="http://schemas.microsoft.com/office/drawing/2014/main" id="{298D86F7-9023-B9EE-92CE-08BC7707DB30}"/>
              </a:ext>
            </a:extLst>
          </p:cNvPr>
          <p:cNvSpPr txBox="1"/>
          <p:nvPr/>
        </p:nvSpPr>
        <p:spPr>
          <a:xfrm>
            <a:off x="7497394" y="10731749"/>
            <a:ext cx="6985298" cy="415498"/>
          </a:xfrm>
          <a:prstGeom prst="rect">
            <a:avLst/>
          </a:prstGeom>
          <a:noFill/>
        </p:spPr>
        <p:txBody>
          <a:bodyPr wrap="square" rtlCol="0">
            <a:spAutoFit/>
          </a:bodyPr>
          <a:lstStyle/>
          <a:p>
            <a:pPr algn="ctr"/>
            <a:r>
              <a:rPr lang="en-US" sz="2100" b="1" dirty="0">
                <a:latin typeface="Times New Roman" panose="02020603050405020304" pitchFamily="18" charset="0"/>
                <a:cs typeface="Times New Roman" panose="02020603050405020304" pitchFamily="18" charset="0"/>
              </a:rPr>
              <a:t>Flow diagram</a:t>
            </a:r>
          </a:p>
        </p:txBody>
      </p:sp>
      <p:pic>
        <p:nvPicPr>
          <p:cNvPr id="23" name="Picture 22">
            <a:extLst>
              <a:ext uri="{FF2B5EF4-FFF2-40B4-BE49-F238E27FC236}">
                <a16:creationId xmlns:a16="http://schemas.microsoft.com/office/drawing/2014/main" id="{2C139E38-39A2-9EAA-7B68-2BD1145D29B4}"/>
              </a:ext>
            </a:extLst>
          </p:cNvPr>
          <p:cNvPicPr>
            <a:picLocks noChangeAspect="1"/>
          </p:cNvPicPr>
          <p:nvPr/>
        </p:nvPicPr>
        <p:blipFill>
          <a:blip r:embed="rId7"/>
          <a:stretch>
            <a:fillRect/>
          </a:stretch>
        </p:blipFill>
        <p:spPr>
          <a:xfrm>
            <a:off x="7524975" y="11625878"/>
            <a:ext cx="6957718" cy="4056497"/>
          </a:xfrm>
          <a:prstGeom prst="rect">
            <a:avLst/>
          </a:prstGeom>
        </p:spPr>
      </p:pic>
      <p:pic>
        <p:nvPicPr>
          <p:cNvPr id="29" name="Picture 28" descr="Diagram&#10;&#10;Description automatically generated">
            <a:extLst>
              <a:ext uri="{FF2B5EF4-FFF2-40B4-BE49-F238E27FC236}">
                <a16:creationId xmlns:a16="http://schemas.microsoft.com/office/drawing/2014/main" id="{3912FB95-785E-1535-AA0A-472B0C38E22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185011" y="4539060"/>
            <a:ext cx="6604000" cy="2247900"/>
          </a:xfrm>
          <a:prstGeom prst="rect">
            <a:avLst/>
          </a:prstGeom>
        </p:spPr>
      </p:pic>
      <p:pic>
        <p:nvPicPr>
          <p:cNvPr id="32" name="Picture 31" descr="Chart, line chart&#10;&#10;Description automatically generated">
            <a:extLst>
              <a:ext uri="{FF2B5EF4-FFF2-40B4-BE49-F238E27FC236}">
                <a16:creationId xmlns:a16="http://schemas.microsoft.com/office/drawing/2014/main" id="{0B0D9167-BBF4-EEE0-4F5B-70EB9314668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871278" y="6124511"/>
            <a:ext cx="4055741" cy="2599259"/>
          </a:xfrm>
          <a:prstGeom prst="rect">
            <a:avLst/>
          </a:prstGeom>
        </p:spPr>
      </p:pic>
      <p:pic>
        <p:nvPicPr>
          <p:cNvPr id="34" name="Picture 33" descr="Chart&#10;&#10;Description automatically generated">
            <a:extLst>
              <a:ext uri="{FF2B5EF4-FFF2-40B4-BE49-F238E27FC236}">
                <a16:creationId xmlns:a16="http://schemas.microsoft.com/office/drawing/2014/main" id="{7A425CDA-9CF6-7771-07B1-6CA1129815F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871278" y="8760357"/>
            <a:ext cx="4055741" cy="2599259"/>
          </a:xfrm>
          <a:prstGeom prst="rect">
            <a:avLst/>
          </a:prstGeom>
        </p:spPr>
      </p:pic>
      <p:sp>
        <p:nvSpPr>
          <p:cNvPr id="35" name="Text Placeholder 11">
            <a:extLst>
              <a:ext uri="{FF2B5EF4-FFF2-40B4-BE49-F238E27FC236}">
                <a16:creationId xmlns:a16="http://schemas.microsoft.com/office/drawing/2014/main" id="{83EE0779-B4DB-27F6-B2F0-1ED2DDFAE5A4}"/>
              </a:ext>
            </a:extLst>
          </p:cNvPr>
          <p:cNvSpPr txBox="1">
            <a:spLocks/>
          </p:cNvSpPr>
          <p:nvPr/>
        </p:nvSpPr>
        <p:spPr>
          <a:xfrm>
            <a:off x="14761560" y="11275884"/>
            <a:ext cx="6985298" cy="1061829"/>
          </a:xfrm>
          <a:prstGeom prst="rect">
            <a:avLst/>
          </a:prstGeom>
        </p:spPr>
        <p:txBody>
          <a:bodyPr wrap="square" lIns="365760" tIns="365760" rIns="365760" bIns="365760">
            <a:spAutoFit/>
          </a:bodyPr>
          <a:lstStyle>
            <a:lvl1pPr marL="0" indent="0" algn="l" defTabSz="1820689" rtl="0" eaLnBrk="1" latinLnBrk="0" hangingPunct="1">
              <a:spcBef>
                <a:spcPct val="20000"/>
              </a:spcBef>
              <a:buFont typeface="Arial" pitchFamily="34" charset="0"/>
              <a:buNone/>
              <a:tabLst/>
              <a:defRPr lang="en-US" sz="1920" kern="1200" dirty="0">
                <a:solidFill>
                  <a:schemeClr val="tx1"/>
                </a:solidFill>
                <a:latin typeface="+mn-lt"/>
                <a:ea typeface="+mn-ea"/>
                <a:cs typeface="+mn-cs"/>
              </a:defRPr>
            </a:lvl1pPr>
            <a:lvl2pPr marL="492776" indent="-247234" algn="l" defTabSz="1820689" rtl="0" eaLnBrk="1" latinLnBrk="0" hangingPunct="1">
              <a:spcBef>
                <a:spcPct val="20000"/>
              </a:spcBef>
              <a:buFont typeface="Arial" pitchFamily="34" charset="0"/>
              <a:buChar char="–"/>
              <a:tabLst/>
              <a:defRPr lang="en-US" sz="1493" kern="1200" dirty="0">
                <a:solidFill>
                  <a:schemeClr val="tx1"/>
                </a:solidFill>
                <a:latin typeface="+mn-lt"/>
                <a:ea typeface="+mn-ea"/>
                <a:cs typeface="+mn-cs"/>
              </a:defRPr>
            </a:lvl2pPr>
            <a:lvl3pPr marL="492776" indent="-247234" algn="l" defTabSz="1820689" rtl="0" eaLnBrk="1" latinLnBrk="0" hangingPunct="1">
              <a:spcBef>
                <a:spcPct val="20000"/>
              </a:spcBef>
              <a:buFont typeface="Arial" pitchFamily="34" charset="0"/>
              <a:buChar char="•"/>
              <a:tabLst/>
              <a:defRPr lang="en-US" sz="1173" kern="1200" dirty="0">
                <a:solidFill>
                  <a:schemeClr val="tx1"/>
                </a:solidFill>
                <a:latin typeface="+mn-lt"/>
                <a:ea typeface="+mn-ea"/>
                <a:cs typeface="+mn-cs"/>
              </a:defRPr>
            </a:lvl3pPr>
            <a:lvl4pPr marL="492776" indent="-247234" algn="l" defTabSz="1820689" rtl="0" eaLnBrk="1" latinLnBrk="0" hangingPunct="1">
              <a:spcBef>
                <a:spcPct val="20000"/>
              </a:spcBef>
              <a:buFont typeface="Arial" pitchFamily="34" charset="0"/>
              <a:buChar char="–"/>
              <a:tabLst/>
              <a:defRPr lang="en-US" sz="960" kern="1200" dirty="0">
                <a:solidFill>
                  <a:schemeClr val="tx1"/>
                </a:solidFill>
                <a:latin typeface="+mn-lt"/>
                <a:ea typeface="+mn-ea"/>
                <a:cs typeface="+mn-cs"/>
              </a:defRPr>
            </a:lvl4pPr>
            <a:lvl5pPr marL="492776" indent="-247234" algn="l" defTabSz="1820689" rtl="0" eaLnBrk="1" latinLnBrk="0" hangingPunct="1">
              <a:spcBef>
                <a:spcPct val="20000"/>
              </a:spcBef>
              <a:buFont typeface="Arial" pitchFamily="34" charset="0"/>
              <a:buChar char="»"/>
              <a:tabLst/>
              <a:defRPr lang="en-US" sz="960" kern="1200" dirty="0">
                <a:solidFill>
                  <a:schemeClr val="tx1"/>
                </a:solidFill>
                <a:latin typeface="+mn-lt"/>
                <a:ea typeface="+mn-ea"/>
                <a:cs typeface="+mn-cs"/>
              </a:defRPr>
            </a:lvl5pPr>
            <a:lvl6pPr marL="5006898"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6pPr>
            <a:lvl7pPr marL="591724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7pPr>
            <a:lvl8pPr marL="6827587"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8pPr>
            <a:lvl9pPr marL="773793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9pPr>
          </a:lstStyle>
          <a:p>
            <a:r>
              <a:rPr lang="en-US" sz="2100" dirty="0">
                <a:latin typeface="Times New Roman" panose="02020603050405020304" pitchFamily="18" charset="0"/>
                <a:cs typeface="Times New Roman" panose="02020603050405020304" pitchFamily="18" charset="0"/>
              </a:rPr>
              <a:t>The relative accuracy and loss are as follows,</a:t>
            </a:r>
          </a:p>
        </p:txBody>
      </p:sp>
      <p:pic>
        <p:nvPicPr>
          <p:cNvPr id="37" name="Picture 36" descr="Chart, line chart&#10;&#10;Description automatically generated">
            <a:extLst>
              <a:ext uri="{FF2B5EF4-FFF2-40B4-BE49-F238E27FC236}">
                <a16:creationId xmlns:a16="http://schemas.microsoft.com/office/drawing/2014/main" id="{516C6B63-D628-3A16-41CE-D5D87BCA7DC6}"/>
              </a:ext>
            </a:extLst>
          </p:cNvPr>
          <p:cNvPicPr>
            <a:picLocks noChangeAspect="1"/>
          </p:cNvPicPr>
          <p:nvPr/>
        </p:nvPicPr>
        <p:blipFill rotWithShape="1">
          <a:blip r:embed="rId11">
            <a:extLst>
              <a:ext uri="{28A0092B-C50C-407E-A947-70E740481C1C}">
                <a14:useLocalDpi xmlns:a14="http://schemas.microsoft.com/office/drawing/2010/main" val="0"/>
              </a:ext>
            </a:extLst>
          </a:blip>
          <a:srcRect l="10249" t="10317" r="8062"/>
          <a:stretch/>
        </p:blipFill>
        <p:spPr>
          <a:xfrm>
            <a:off x="18316871" y="12644437"/>
            <a:ext cx="3419248" cy="2345722"/>
          </a:xfrm>
          <a:prstGeom prst="rect">
            <a:avLst/>
          </a:prstGeom>
        </p:spPr>
      </p:pic>
      <p:pic>
        <p:nvPicPr>
          <p:cNvPr id="39" name="Picture 38">
            <a:extLst>
              <a:ext uri="{FF2B5EF4-FFF2-40B4-BE49-F238E27FC236}">
                <a16:creationId xmlns:a16="http://schemas.microsoft.com/office/drawing/2014/main" id="{6A845144-3D8E-8E16-5F72-F6A16EA93E11}"/>
              </a:ext>
            </a:extLst>
          </p:cNvPr>
          <p:cNvPicPr>
            <a:picLocks noChangeAspect="1"/>
          </p:cNvPicPr>
          <p:nvPr/>
        </p:nvPicPr>
        <p:blipFill rotWithShape="1">
          <a:blip r:embed="rId12">
            <a:extLst>
              <a:ext uri="{28A0092B-C50C-407E-A947-70E740481C1C}">
                <a14:useLocalDpi xmlns:a14="http://schemas.microsoft.com/office/drawing/2010/main" val="0"/>
              </a:ext>
            </a:extLst>
          </a:blip>
          <a:srcRect l="7884" t="9754" r="6820"/>
          <a:stretch/>
        </p:blipFill>
        <p:spPr>
          <a:xfrm>
            <a:off x="14775848" y="12644437"/>
            <a:ext cx="3547916" cy="2345721"/>
          </a:xfrm>
          <a:prstGeom prst="rect">
            <a:avLst/>
          </a:prstGeom>
        </p:spPr>
      </p:pic>
      <p:sp>
        <p:nvSpPr>
          <p:cNvPr id="42" name="Text Placeholder 13">
            <a:extLst>
              <a:ext uri="{FF2B5EF4-FFF2-40B4-BE49-F238E27FC236}">
                <a16:creationId xmlns:a16="http://schemas.microsoft.com/office/drawing/2014/main" id="{7F300125-59C1-AF4D-E9A6-D5B09CDC7162}"/>
              </a:ext>
            </a:extLst>
          </p:cNvPr>
          <p:cNvSpPr txBox="1">
            <a:spLocks/>
          </p:cNvSpPr>
          <p:nvPr/>
        </p:nvSpPr>
        <p:spPr>
          <a:xfrm>
            <a:off x="22007428" y="6655767"/>
            <a:ext cx="6959003" cy="3068532"/>
          </a:xfrm>
          <a:prstGeom prst="rect">
            <a:avLst/>
          </a:prstGeom>
        </p:spPr>
        <p:txBody>
          <a:bodyPr wrap="square" lIns="365760" tIns="365760" rIns="365760" bIns="365760">
            <a:spAutoFit/>
          </a:bodyPr>
          <a:lstStyle>
            <a:lvl1pPr marL="0" indent="0" algn="l" defTabSz="1820689" rtl="0" eaLnBrk="1" latinLnBrk="0" hangingPunct="1">
              <a:spcBef>
                <a:spcPct val="20000"/>
              </a:spcBef>
              <a:buFont typeface="Arial" pitchFamily="34" charset="0"/>
              <a:buNone/>
              <a:tabLst/>
              <a:defRPr lang="en-US" sz="1920" kern="1200" dirty="0">
                <a:solidFill>
                  <a:schemeClr val="tx1"/>
                </a:solidFill>
                <a:latin typeface="+mn-lt"/>
                <a:ea typeface="+mn-ea"/>
                <a:cs typeface="+mn-cs"/>
              </a:defRPr>
            </a:lvl1pPr>
            <a:lvl2pPr marL="492776" indent="-247234" algn="l" defTabSz="1820689" rtl="0" eaLnBrk="1" latinLnBrk="0" hangingPunct="1">
              <a:spcBef>
                <a:spcPct val="20000"/>
              </a:spcBef>
              <a:buFont typeface="Arial" pitchFamily="34" charset="0"/>
              <a:buChar char="–"/>
              <a:tabLst/>
              <a:defRPr lang="en-US" sz="1493" kern="1200" dirty="0">
                <a:solidFill>
                  <a:schemeClr val="tx1"/>
                </a:solidFill>
                <a:latin typeface="+mn-lt"/>
                <a:ea typeface="+mn-ea"/>
                <a:cs typeface="+mn-cs"/>
              </a:defRPr>
            </a:lvl2pPr>
            <a:lvl3pPr marL="492776" indent="-247234" algn="l" defTabSz="1820689" rtl="0" eaLnBrk="1" latinLnBrk="0" hangingPunct="1">
              <a:spcBef>
                <a:spcPct val="20000"/>
              </a:spcBef>
              <a:buFont typeface="Arial" pitchFamily="34" charset="0"/>
              <a:buChar char="•"/>
              <a:tabLst/>
              <a:defRPr lang="en-US" sz="1173" kern="1200" dirty="0">
                <a:solidFill>
                  <a:schemeClr val="tx1"/>
                </a:solidFill>
                <a:latin typeface="+mn-lt"/>
                <a:ea typeface="+mn-ea"/>
                <a:cs typeface="+mn-cs"/>
              </a:defRPr>
            </a:lvl3pPr>
            <a:lvl4pPr marL="492776" indent="-247234" algn="l" defTabSz="1820689" rtl="0" eaLnBrk="1" latinLnBrk="0" hangingPunct="1">
              <a:spcBef>
                <a:spcPct val="20000"/>
              </a:spcBef>
              <a:buFont typeface="Arial" pitchFamily="34" charset="0"/>
              <a:buChar char="–"/>
              <a:tabLst/>
              <a:defRPr lang="en-US" sz="960" kern="1200" dirty="0">
                <a:solidFill>
                  <a:schemeClr val="tx1"/>
                </a:solidFill>
                <a:latin typeface="+mn-lt"/>
                <a:ea typeface="+mn-ea"/>
                <a:cs typeface="+mn-cs"/>
              </a:defRPr>
            </a:lvl4pPr>
            <a:lvl5pPr marL="492776" indent="-247234" algn="l" defTabSz="1820689" rtl="0" eaLnBrk="1" latinLnBrk="0" hangingPunct="1">
              <a:spcBef>
                <a:spcPct val="20000"/>
              </a:spcBef>
              <a:buFont typeface="Arial" pitchFamily="34" charset="0"/>
              <a:buChar char="»"/>
              <a:tabLst/>
              <a:defRPr lang="en-US" sz="960" kern="1200" dirty="0">
                <a:solidFill>
                  <a:schemeClr val="tx1"/>
                </a:solidFill>
                <a:latin typeface="+mn-lt"/>
                <a:ea typeface="+mn-ea"/>
                <a:cs typeface="+mn-cs"/>
              </a:defRPr>
            </a:lvl5pPr>
            <a:lvl6pPr marL="5006898"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6pPr>
            <a:lvl7pPr marL="591724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7pPr>
            <a:lvl8pPr marL="6827587"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8pPr>
            <a:lvl9pPr marL="773793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9pPr>
          </a:lstStyle>
          <a:p>
            <a:r>
              <a:rPr lang="en-US" sz="2000" dirty="0">
                <a:effectLst/>
                <a:latin typeface="Times New Roman" panose="02020603050405020304" pitchFamily="18" charset="0"/>
                <a:cs typeface="Times New Roman" panose="02020603050405020304" pitchFamily="18" charset="0"/>
              </a:rPr>
              <a:t>Then prediction reaches a general average accuracy of 87.3%. as criterion based on the sum of absolute coefficients was used it’s possible </a:t>
            </a:r>
            <a:r>
              <a:rPr lang="en-US" sz="2000" dirty="0">
                <a:latin typeface="Times New Roman" panose="02020603050405020304" pitchFamily="18" charset="0"/>
                <a:cs typeface="Times New Roman" panose="02020603050405020304" pitchFamily="18" charset="0"/>
              </a:rPr>
              <a:t>to </a:t>
            </a:r>
            <a:r>
              <a:rPr lang="en-US" sz="2000" dirty="0">
                <a:effectLst/>
                <a:latin typeface="Times New Roman" panose="02020603050405020304" pitchFamily="18" charset="0"/>
                <a:cs typeface="Times New Roman" panose="02020603050405020304" pitchFamily="18" charset="0"/>
              </a:rPr>
              <a:t>achieve to predicted 30 min before the SCD event.</a:t>
            </a:r>
            <a:endParaRPr lang="en-US" sz="2100" dirty="0">
              <a:effectLst/>
              <a:latin typeface="Times New Roman" panose="02020603050405020304" pitchFamily="18" charset="0"/>
              <a:cs typeface="Times New Roman" panose="02020603050405020304" pitchFamily="18" charset="0"/>
            </a:endParaRPr>
          </a:p>
          <a:p>
            <a:r>
              <a:rPr lang="en-US" sz="2100" dirty="0">
                <a:effectLst/>
                <a:latin typeface="Times New Roman" panose="02020603050405020304" pitchFamily="18" charset="0"/>
                <a:cs typeface="Times New Roman" panose="02020603050405020304" pitchFamily="18" charset="0"/>
              </a:rPr>
              <a:t>The results reported in this experiment indicate that the methodology here is feasible and</a:t>
            </a:r>
            <a:r>
              <a:rPr lang="en-US" sz="2100" dirty="0">
                <a:latin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cs typeface="Times New Roman" panose="02020603050405020304" pitchFamily="18" charset="0"/>
              </a:rPr>
              <a:t>promising. </a:t>
            </a:r>
          </a:p>
          <a:p>
            <a:pPr algn="just"/>
            <a:endParaRPr lang="en-US" sz="2100" dirty="0">
              <a:latin typeface="Times New Roman" panose="02020603050405020304" pitchFamily="18" charset="0"/>
              <a:cs typeface="Times New Roman" panose="02020603050405020304" pitchFamily="18" charset="0"/>
            </a:endParaRPr>
          </a:p>
        </p:txBody>
      </p:sp>
      <p:pic>
        <p:nvPicPr>
          <p:cNvPr id="44" name="Picture 43" descr="Chart&#10;&#10;Description automatically generated">
            <a:extLst>
              <a:ext uri="{FF2B5EF4-FFF2-40B4-BE49-F238E27FC236}">
                <a16:creationId xmlns:a16="http://schemas.microsoft.com/office/drawing/2014/main" id="{2CD3D706-63CC-E0E2-ED2C-D979CC79D9D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25218" y="8229600"/>
            <a:ext cx="4214192" cy="3046284"/>
          </a:xfrm>
          <a:prstGeom prst="rect">
            <a:avLst/>
          </a:prstGeom>
        </p:spPr>
      </p:pic>
      <p:sp>
        <p:nvSpPr>
          <p:cNvPr id="46" name="Text Placeholder 11">
            <a:extLst>
              <a:ext uri="{FF2B5EF4-FFF2-40B4-BE49-F238E27FC236}">
                <a16:creationId xmlns:a16="http://schemas.microsoft.com/office/drawing/2014/main" id="{365F0D02-F79C-CA7B-6C3B-6EA72DC98A7E}"/>
              </a:ext>
            </a:extLst>
          </p:cNvPr>
          <p:cNvSpPr txBox="1">
            <a:spLocks/>
          </p:cNvSpPr>
          <p:nvPr/>
        </p:nvSpPr>
        <p:spPr>
          <a:xfrm>
            <a:off x="14906443" y="12009662"/>
            <a:ext cx="6985298" cy="969496"/>
          </a:xfrm>
          <a:prstGeom prst="rect">
            <a:avLst/>
          </a:prstGeom>
        </p:spPr>
        <p:txBody>
          <a:bodyPr wrap="square" lIns="365760" tIns="365760" rIns="365760" bIns="365760">
            <a:spAutoFit/>
          </a:bodyPr>
          <a:lstStyle>
            <a:lvl1pPr marL="0" indent="0" algn="l" defTabSz="1820689" rtl="0" eaLnBrk="1" latinLnBrk="0" hangingPunct="1">
              <a:spcBef>
                <a:spcPct val="20000"/>
              </a:spcBef>
              <a:buFont typeface="Arial" pitchFamily="34" charset="0"/>
              <a:buNone/>
              <a:tabLst/>
              <a:defRPr lang="en-US" sz="1920" kern="1200" dirty="0">
                <a:solidFill>
                  <a:schemeClr val="tx1"/>
                </a:solidFill>
                <a:latin typeface="+mn-lt"/>
                <a:ea typeface="+mn-ea"/>
                <a:cs typeface="+mn-cs"/>
              </a:defRPr>
            </a:lvl1pPr>
            <a:lvl2pPr marL="492776" indent="-247234" algn="l" defTabSz="1820689" rtl="0" eaLnBrk="1" latinLnBrk="0" hangingPunct="1">
              <a:spcBef>
                <a:spcPct val="20000"/>
              </a:spcBef>
              <a:buFont typeface="Arial" pitchFamily="34" charset="0"/>
              <a:buChar char="–"/>
              <a:tabLst/>
              <a:defRPr lang="en-US" sz="1493" kern="1200" dirty="0">
                <a:solidFill>
                  <a:schemeClr val="tx1"/>
                </a:solidFill>
                <a:latin typeface="+mn-lt"/>
                <a:ea typeface="+mn-ea"/>
                <a:cs typeface="+mn-cs"/>
              </a:defRPr>
            </a:lvl2pPr>
            <a:lvl3pPr marL="492776" indent="-247234" algn="l" defTabSz="1820689" rtl="0" eaLnBrk="1" latinLnBrk="0" hangingPunct="1">
              <a:spcBef>
                <a:spcPct val="20000"/>
              </a:spcBef>
              <a:buFont typeface="Arial" pitchFamily="34" charset="0"/>
              <a:buChar char="•"/>
              <a:tabLst/>
              <a:defRPr lang="en-US" sz="1173" kern="1200" dirty="0">
                <a:solidFill>
                  <a:schemeClr val="tx1"/>
                </a:solidFill>
                <a:latin typeface="+mn-lt"/>
                <a:ea typeface="+mn-ea"/>
                <a:cs typeface="+mn-cs"/>
              </a:defRPr>
            </a:lvl3pPr>
            <a:lvl4pPr marL="492776" indent="-247234" algn="l" defTabSz="1820689" rtl="0" eaLnBrk="1" latinLnBrk="0" hangingPunct="1">
              <a:spcBef>
                <a:spcPct val="20000"/>
              </a:spcBef>
              <a:buFont typeface="Arial" pitchFamily="34" charset="0"/>
              <a:buChar char="–"/>
              <a:tabLst/>
              <a:defRPr lang="en-US" sz="960" kern="1200" dirty="0">
                <a:solidFill>
                  <a:schemeClr val="tx1"/>
                </a:solidFill>
                <a:latin typeface="+mn-lt"/>
                <a:ea typeface="+mn-ea"/>
                <a:cs typeface="+mn-cs"/>
              </a:defRPr>
            </a:lvl4pPr>
            <a:lvl5pPr marL="492776" indent="-247234" algn="l" defTabSz="1820689" rtl="0" eaLnBrk="1" latinLnBrk="0" hangingPunct="1">
              <a:spcBef>
                <a:spcPct val="20000"/>
              </a:spcBef>
              <a:buFont typeface="Arial" pitchFamily="34" charset="0"/>
              <a:buChar char="»"/>
              <a:tabLst/>
              <a:defRPr lang="en-US" sz="960" kern="1200" dirty="0">
                <a:solidFill>
                  <a:schemeClr val="tx1"/>
                </a:solidFill>
                <a:latin typeface="+mn-lt"/>
                <a:ea typeface="+mn-ea"/>
                <a:cs typeface="+mn-cs"/>
              </a:defRPr>
            </a:lvl5pPr>
            <a:lvl6pPr marL="5006898"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6pPr>
            <a:lvl7pPr marL="591724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7pPr>
            <a:lvl8pPr marL="6827587"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8pPr>
            <a:lvl9pPr marL="7737932" indent="-455173" algn="l" defTabSz="1820689" rtl="0" eaLnBrk="1" latinLnBrk="0" hangingPunct="1">
              <a:spcBef>
                <a:spcPct val="20000"/>
              </a:spcBef>
              <a:buFont typeface="Arial" pitchFamily="34" charset="0"/>
              <a:buChar char="•"/>
              <a:defRPr sz="3983" kern="1200">
                <a:solidFill>
                  <a:schemeClr val="tx1"/>
                </a:solidFill>
                <a:latin typeface="+mn-lt"/>
                <a:ea typeface="+mn-ea"/>
                <a:cs typeface="+mn-cs"/>
              </a:defRPr>
            </a:lvl9pPr>
          </a:lstStyle>
          <a:p>
            <a:r>
              <a:rPr lang="en-US" sz="1500" dirty="0">
                <a:latin typeface="+mj-lt"/>
                <a:cs typeface="Times New Roman" panose="02020603050405020304" pitchFamily="18" charset="0"/>
              </a:rPr>
              <a:t>            </a:t>
            </a:r>
            <a:r>
              <a:rPr lang="en-US" sz="1500" dirty="0" err="1">
                <a:latin typeface="+mj-lt"/>
                <a:cs typeface="Times New Roman" panose="02020603050405020304" pitchFamily="18" charset="0"/>
              </a:rPr>
              <a:t>epoch_accuracy</a:t>
            </a:r>
            <a:r>
              <a:rPr lang="en-US" sz="1500" dirty="0">
                <a:latin typeface="+mj-lt"/>
                <a:cs typeface="Times New Roman" panose="02020603050405020304" pitchFamily="18" charset="0"/>
              </a:rPr>
              <a:t>                                             </a:t>
            </a:r>
            <a:r>
              <a:rPr lang="en-US" sz="1500" dirty="0" err="1">
                <a:latin typeface="+mj-lt"/>
                <a:cs typeface="Times New Roman" panose="02020603050405020304" pitchFamily="18" charset="0"/>
              </a:rPr>
              <a:t>epoch_loss</a:t>
            </a:r>
            <a:endParaRPr lang="en-US" sz="1500" dirty="0">
              <a:latin typeface="+mj-lt"/>
              <a:cs typeface="Times New Roman" panose="02020603050405020304" pitchFamily="18" charset="0"/>
            </a:endParaRPr>
          </a:p>
        </p:txBody>
      </p:sp>
    </p:spTree>
    <p:extLst>
      <p:ext uri="{BB962C8B-B14F-4D97-AF65-F5344CB8AC3E}">
        <p14:creationId xmlns:p14="http://schemas.microsoft.com/office/powerpoint/2010/main" val="527466259"/>
      </p:ext>
    </p:extLst>
  </p:cSld>
  <p:clrMapOvr>
    <a:masterClrMapping/>
  </p:clrMapOvr>
</p:sld>
</file>

<file path=ppt/theme/theme1.xml><?xml version="1.0" encoding="utf-8"?>
<a:theme xmlns:a="http://schemas.openxmlformats.org/drawingml/2006/main" name="With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0" id="{0F847241-7869-A346-BE50-BBD576DFFD89}" vid="{E52484C5-2A07-2C49-B337-18DDB169E4AB}"/>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0" id="{0F847241-7869-A346-BE50-BBD576DFFD89}" vid="{BA1418F4-8624-B34B-B26C-229127AB1FF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3720</TotalTime>
  <Words>659</Words>
  <Application>Microsoft Macintosh PowerPoint</Application>
  <PresentationFormat>Custom</PresentationFormat>
  <Paragraphs>41</Paragraphs>
  <Slides>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vt:i4>
      </vt:variant>
    </vt:vector>
  </HeadingPairs>
  <TitlesOfParts>
    <vt:vector size="10" baseType="lpstr">
      <vt:lpstr>Arial</vt:lpstr>
      <vt:lpstr>Arial Black</vt:lpstr>
      <vt:lpstr>Arial Narrow</vt:lpstr>
      <vt:lpstr>Calibri</vt:lpstr>
      <vt:lpstr>Symbol</vt:lpstr>
      <vt:lpstr>Times New Roman</vt:lpstr>
      <vt:lpstr>Trebuchet MS</vt:lpstr>
      <vt:lpstr>With Guides</vt:lpstr>
      <vt:lpstr>Without Guides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Station 5</dc:creator>
  <dc:description>This template is the property of PosterPresentations.com. Call us if you need help with this poster template._x000d_
1-866-649-3004           _x000d_
 (c)PosterPresentations.com</dc:description>
  <cp:lastModifiedBy>Gurram, Mr. Kushal</cp:lastModifiedBy>
  <cp:revision>13</cp:revision>
  <dcterms:created xsi:type="dcterms:W3CDTF">2019-01-09T23:22:57Z</dcterms:created>
  <dcterms:modified xsi:type="dcterms:W3CDTF">2022-12-15T04:40:40Z</dcterms:modified>
</cp:coreProperties>
</file>